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5143500" cx="9144000"/>
  <p:notesSz cx="6858000" cy="9144000"/>
  <p:embeddedFontLst>
    <p:embeddedFont>
      <p:font typeface="Poppins"/>
      <p:regular r:id="rId64"/>
      <p:bold r:id="rId65"/>
      <p:italic r:id="rId66"/>
      <p:boldItalic r:id="rId67"/>
    </p:embeddedFont>
    <p:embeddedFont>
      <p:font typeface="Bebas Neue"/>
      <p:regular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Poppins-regular.fntdata"/><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Poppins-italic.fntdata"/><Relationship Id="rId21" Type="http://schemas.openxmlformats.org/officeDocument/2006/relationships/slide" Target="slides/slide17.xml"/><Relationship Id="rId65" Type="http://schemas.openxmlformats.org/officeDocument/2006/relationships/font" Target="fonts/Poppins-bold.fntdata"/><Relationship Id="rId24" Type="http://schemas.openxmlformats.org/officeDocument/2006/relationships/slide" Target="slides/slide20.xml"/><Relationship Id="rId68" Type="http://schemas.openxmlformats.org/officeDocument/2006/relationships/font" Target="fonts/BebasNeue-regular.fntdata"/><Relationship Id="rId23" Type="http://schemas.openxmlformats.org/officeDocument/2006/relationships/slide" Target="slides/slide19.xml"/><Relationship Id="rId67" Type="http://schemas.openxmlformats.org/officeDocument/2006/relationships/font" Target="fonts/Poppins-bold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wMEKHrzlRuY-XHFqm4lb6Agv6A-yVkUJL-1puGev4xY/edit#heading=h.zapcmo7hu3b"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738f87349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738f87349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6fffef4640_0_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6fffef4640_0_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6fffef4640_0_3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6fffef4640_0_3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6fffef4640_0_3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6fffef4640_0_3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16fffef4640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16fffef4640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16fffef4640_0_3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16fffef4640_0_3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The algorithm can be divided into two parts. Step 1: The development team uses an automatic segmentation model consisting of a deep neural network (DNN) to decomposes the task into different subtasks </a:t>
            </a:r>
            <a:endParaRPr sz="1400"/>
          </a:p>
          <a:p>
            <a:pPr indent="0" lvl="0" marL="0" rtl="0" algn="l">
              <a:spcBef>
                <a:spcPts val="0"/>
              </a:spcBef>
              <a:spcAft>
                <a:spcPts val="0"/>
              </a:spcAft>
              <a:buNone/>
            </a:pPr>
            <a:r>
              <a:rPr lang="en" sz="1400"/>
              <a:t>Step 2 is data output and  learning the underlying features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finally, qxr algorithm's dice score is 0.77, which is very acceptable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16fffef4640_0_4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16fffef4640_0_4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qXR team collected 24,384 CXRs for testing. Sixty percent of them are training sets, 20% are validation sets, and 20% are test sets. Project team Trained an 18-layer deep residual convolutional neural network (just for testing the CXR is health or not) Also conducted a test for different symptoms ("cardiomegaly", "opacity", and "pleural effusion")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And the project team also Uses the prediction difference analysis to find the feature has the most influence on CXR</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16fffef4640_0_5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16fffef4640_0_5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16fffef4640_0_6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16fffef4640_0_6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16fffef4640_0_6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16fffef4640_0_6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16fffef4640_0_6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16fffef4640_0_6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ac1abd19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ac1abd19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6fffef4640_0_6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16fffef4640_0_6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a:t>
            </a:r>
            <a:r>
              <a:rPr lang="en" sz="1400"/>
              <a:t>his sroc diagram illustrates the variability of sensitivity and specificity for each product across different studies. As each identified study used a sensitivity threshold, the main analysis is of the product’s specificity at each threshold. Due to this, clear standout performances by qXR and CAD4TB can be observed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all articles, there are some authors who think LUNIT is the best, but in others it is opposite. Another limitation is the time dimension, and the versions of ai products evaluated by articles in different periods are also different. Recent articles from this year also showed lower specificity scores for CAD4TB, which was interpreted as the algorithm being less effective at diagnosing patients with a history of TB.</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So our final </a:t>
            </a:r>
            <a:r>
              <a:rPr lang="en" sz="1400"/>
              <a:t>choice</a:t>
            </a:r>
            <a:r>
              <a:rPr lang="en" sz="1400"/>
              <a:t> is qxr</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16fffef4640_0_6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16fffef4640_0_6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16fffef4640_0_5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16fffef4640_0_5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16fffef4640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16fffef4640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16fffef4640_0_6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16fffef4640_0_6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1C4587"/>
              </a:buClr>
              <a:buSzPts val="1200"/>
              <a:buChar char="-"/>
            </a:pPr>
            <a:r>
              <a:rPr lang="en" sz="1200">
                <a:solidFill>
                  <a:srgbClr val="1C4587"/>
                </a:solidFill>
              </a:rPr>
              <a:t>As qXR is a medical tool is used for patient diagnosis and treatment, ensuring that the radiology practice is compliant with clinical guidelines and standards. This includes making sure that their software is always up to date. </a:t>
            </a:r>
            <a:endParaRPr>
              <a:solidFill>
                <a:srgbClr val="1C4587"/>
              </a:solidFill>
            </a:endParaRPr>
          </a:p>
          <a:p>
            <a:pPr indent="-304800" lvl="0" marL="457200" rtl="0" algn="just">
              <a:spcBef>
                <a:spcPts val="0"/>
              </a:spcBef>
              <a:spcAft>
                <a:spcPts val="0"/>
              </a:spcAft>
              <a:buClr>
                <a:srgbClr val="1C4587"/>
              </a:buClr>
              <a:buSzPts val="1200"/>
              <a:buChar char="-"/>
            </a:pPr>
            <a:r>
              <a:rPr lang="en" sz="1200">
                <a:solidFill>
                  <a:srgbClr val="1C4587"/>
                </a:solidFill>
              </a:rPr>
              <a:t>qXR can be integrated into the clinical workflow of a radiology practice in the following ways:</a:t>
            </a:r>
            <a:endParaRPr sz="1200">
              <a:solidFill>
                <a:srgbClr val="1C4587"/>
              </a:solidFill>
            </a:endParaRPr>
          </a:p>
          <a:p>
            <a:pPr indent="-304800" lvl="0" marL="914400" rtl="0" algn="just">
              <a:spcBef>
                <a:spcPts val="0"/>
              </a:spcBef>
              <a:spcAft>
                <a:spcPts val="0"/>
              </a:spcAft>
              <a:buClr>
                <a:srgbClr val="1C4587"/>
              </a:buClr>
              <a:buSzPts val="1200"/>
              <a:buAutoNum type="arabicPeriod"/>
            </a:pPr>
            <a:r>
              <a:rPr lang="en" sz="1200">
                <a:solidFill>
                  <a:srgbClr val="1C4587"/>
                </a:solidFill>
              </a:rPr>
              <a:t>API based -&gt;  simple and intuitive method of accessing qXR</a:t>
            </a:r>
            <a:endParaRPr sz="1200">
              <a:solidFill>
                <a:srgbClr val="1C4587"/>
              </a:solidFill>
            </a:endParaRPr>
          </a:p>
          <a:p>
            <a:pPr indent="-304800" lvl="0" marL="914400" rtl="0" algn="just">
              <a:spcBef>
                <a:spcPts val="0"/>
              </a:spcBef>
              <a:spcAft>
                <a:spcPts val="0"/>
              </a:spcAft>
              <a:buClr>
                <a:srgbClr val="1C4587"/>
              </a:buClr>
              <a:buSzPts val="1200"/>
              <a:buAutoNum type="arabicPeriod"/>
            </a:pPr>
            <a:r>
              <a:rPr lang="en" sz="1200">
                <a:solidFill>
                  <a:srgbClr val="1C4587"/>
                </a:solidFill>
              </a:rPr>
              <a:t>PACS Based:  -&gt;  more complex method but allows for finer-grained control</a:t>
            </a:r>
            <a:endParaRPr sz="1200">
              <a:solidFill>
                <a:srgbClr val="1C4587"/>
              </a:solidFill>
            </a:endParaRPr>
          </a:p>
          <a:p>
            <a:pPr indent="-304800" lvl="0" marL="457200" rtl="0" algn="just">
              <a:spcBef>
                <a:spcPts val="0"/>
              </a:spcBef>
              <a:spcAft>
                <a:spcPts val="0"/>
              </a:spcAft>
              <a:buClr>
                <a:srgbClr val="1C4587"/>
              </a:buClr>
              <a:buSzPts val="1200"/>
              <a:buChar char="-"/>
            </a:pPr>
            <a:r>
              <a:rPr lang="en" sz="1200">
                <a:solidFill>
                  <a:srgbClr val="1C4587"/>
                </a:solidFill>
              </a:rPr>
              <a:t>A simple alternative is provided by Integration via AI marketplace or distribution platform. Parkh (2019) states that the AI marketplace integration requires ‘little or no support’ and ‘o</a:t>
            </a:r>
            <a:r>
              <a:rPr lang="en" sz="1200">
                <a:solidFill>
                  <a:srgbClr val="1C4587"/>
                </a:solidFill>
                <a:highlight>
                  <a:srgbClr val="FFFFFF"/>
                </a:highlight>
              </a:rPr>
              <a:t>ffering end-to-end solutions’ that solve the engineering issues (deployment, workflow integration, etc.) and commercial issues (contracting, billing, etc.) that arise when implementing AI</a:t>
            </a:r>
            <a:endParaRPr sz="1200">
              <a:solidFill>
                <a:srgbClr val="1C4587"/>
              </a:solidFill>
              <a:highlight>
                <a:srgbClr val="FFFFFF"/>
              </a:highlight>
            </a:endParaRPr>
          </a:p>
          <a:p>
            <a:pPr indent="-304800" lvl="0" marL="457200" rtl="0" algn="just">
              <a:spcBef>
                <a:spcPts val="0"/>
              </a:spcBef>
              <a:spcAft>
                <a:spcPts val="0"/>
              </a:spcAft>
              <a:buClr>
                <a:srgbClr val="1C4587"/>
              </a:buClr>
              <a:buSzPts val="1200"/>
              <a:buChar char="-"/>
            </a:pPr>
            <a:r>
              <a:rPr lang="en" sz="1200">
                <a:solidFill>
                  <a:srgbClr val="1C4587"/>
                </a:solidFill>
              </a:rPr>
              <a:t>Once implemented and decisions on managing the technology are completed, training the radiological practices' staff is the final step.</a:t>
            </a:r>
            <a:r>
              <a:rPr lang="en" sz="1200">
                <a:solidFill>
                  <a:srgbClr val="1C4587"/>
                </a:solidFill>
                <a:highlight>
                  <a:srgbClr val="FFFFFF"/>
                </a:highlight>
              </a:rPr>
              <a:t>and should be </a:t>
            </a:r>
            <a:r>
              <a:rPr lang="en" sz="1200">
                <a:solidFill>
                  <a:srgbClr val="1C4587"/>
                </a:solidFill>
              </a:rPr>
              <a:t>noted that qXRs implementation and training is available from qure. </a:t>
            </a:r>
            <a:endParaRPr sz="1200">
              <a:solidFill>
                <a:srgbClr val="1C4587"/>
              </a:solidFill>
            </a:endParaRPr>
          </a:p>
          <a:p>
            <a:pPr indent="-304800" lvl="1" marL="914400" rtl="0" algn="just">
              <a:spcBef>
                <a:spcPts val="0"/>
              </a:spcBef>
              <a:spcAft>
                <a:spcPts val="0"/>
              </a:spcAft>
              <a:buClr>
                <a:srgbClr val="1C4587"/>
              </a:buClr>
              <a:buSzPts val="1200"/>
              <a:buChar char="-"/>
            </a:pPr>
            <a:r>
              <a:rPr lang="en" sz="1200">
                <a:solidFill>
                  <a:srgbClr val="1C4587"/>
                </a:solidFill>
              </a:rPr>
              <a:t>A large amount of time should be dedicated to improving the user’s knowledge as this improves the user’s attitudes towards qXR (this finding is further expanded on in section 3</a:t>
            </a:r>
            <a:r>
              <a:rPr lang="en" sz="1200" u="sng">
                <a:solidFill>
                  <a:srgbClr val="1C4587"/>
                </a:solidFill>
                <a:hlinkClick r:id="rId2">
                  <a:extLst>
                    <a:ext uri="{A12FA001-AC4F-418D-AE19-62706E023703}">
                      <ahyp:hlinkClr val="tx"/>
                    </a:ext>
                  </a:extLst>
                </a:hlinkClick>
              </a:rPr>
              <a:t>.2.7</a:t>
            </a:r>
            <a:r>
              <a:rPr lang="en" sz="1200">
                <a:solidFill>
                  <a:srgbClr val="1C4587"/>
                </a:solidFill>
              </a:rPr>
              <a:t>) .</a:t>
            </a:r>
            <a:endParaRPr sz="1200">
              <a:solidFill>
                <a:srgbClr val="1C4587"/>
              </a:solidFill>
            </a:endParaRPr>
          </a:p>
          <a:p>
            <a:pPr indent="0" lvl="0" marL="457200" rtl="0" algn="just">
              <a:spcBef>
                <a:spcPts val="0"/>
              </a:spcBef>
              <a:spcAft>
                <a:spcPts val="0"/>
              </a:spcAft>
              <a:buClr>
                <a:schemeClr val="dk1"/>
              </a:buClr>
              <a:buSzPts val="1100"/>
              <a:buFont typeface="Arial"/>
              <a:buNone/>
            </a:pPr>
            <a:r>
              <a:t/>
            </a:r>
            <a:endParaRPr sz="1200">
              <a:solidFill>
                <a:srgbClr val="073763"/>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6fffef4640_0_6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6fffef4640_0_6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16fffef4640_0_6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16fffef4640_0_6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16fffef4640_0_6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16fffef4640_0_6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16fffef4640_0_6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16fffef4640_0_6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16fffef4640_0_6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16fffef4640_0_6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72a7e768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72a7e768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16fffef4640_0_6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16fffef4640_0_6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6fffef4640_0_7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16fffef4640_0_7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914400" rtl="0" algn="l">
              <a:lnSpc>
                <a:spcPct val="115000"/>
              </a:lnSpc>
              <a:spcBef>
                <a:spcPts val="1200"/>
              </a:spcBef>
              <a:spcAft>
                <a:spcPts val="0"/>
              </a:spcAft>
              <a:buClr>
                <a:srgbClr val="1C4587"/>
              </a:buClr>
              <a:buSzPts val="1200"/>
              <a:buChar char="-"/>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17379e92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17379e92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914400" rtl="0" algn="l">
              <a:lnSpc>
                <a:spcPct val="115000"/>
              </a:lnSpc>
              <a:spcBef>
                <a:spcPts val="1200"/>
              </a:spcBef>
              <a:spcAft>
                <a:spcPts val="0"/>
              </a:spcAft>
              <a:buClr>
                <a:srgbClr val="1C4587"/>
              </a:buClr>
              <a:buSzPts val="1200"/>
              <a:buChar char="-"/>
            </a:pPr>
            <a:r>
              <a:rPr lang="en" sz="1200">
                <a:solidFill>
                  <a:srgbClr val="1C4587"/>
                </a:solidFill>
              </a:rPr>
              <a:t>Effort expectancy is defined as the degree of ease associated with the use of the system (</a:t>
            </a:r>
            <a:r>
              <a:rPr lang="en" sz="1200">
                <a:solidFill>
                  <a:srgbClr val="1C4587"/>
                </a:solidFill>
                <a:highlight>
                  <a:srgbClr val="FFFFFF"/>
                </a:highlight>
              </a:rPr>
              <a:t>Venkatesh et al., 2003</a:t>
            </a:r>
            <a:r>
              <a:rPr lang="en" sz="1200">
                <a:solidFill>
                  <a:srgbClr val="1C4587"/>
                </a:solidFill>
              </a:rPr>
              <a:t>) </a:t>
            </a:r>
            <a:endParaRPr sz="1200">
              <a:solidFill>
                <a:srgbClr val="1C4587"/>
              </a:solidFill>
            </a:endParaRPr>
          </a:p>
          <a:p>
            <a:pPr indent="-304800" lvl="0" marL="914400" rtl="0" algn="l">
              <a:lnSpc>
                <a:spcPct val="115000"/>
              </a:lnSpc>
              <a:spcBef>
                <a:spcPts val="0"/>
              </a:spcBef>
              <a:spcAft>
                <a:spcPts val="0"/>
              </a:spcAft>
              <a:buClr>
                <a:srgbClr val="1C4587"/>
              </a:buClr>
              <a:buSzPts val="1200"/>
              <a:buChar char="-"/>
            </a:pPr>
            <a:r>
              <a:rPr lang="en" sz="1200">
                <a:solidFill>
                  <a:srgbClr val="1C4587"/>
                </a:solidFill>
              </a:rPr>
              <a:t>It is interesting to note that in several studies, it reveals that effort expectancy has no significance in influencing behavioural intention This phenomenon is demonstrated Ann Oper Res (2020) study where they found effort expectancy has an insignificant score of (β = 0.078, p &gt; 0.05 when measuring its influence on behaviour intention. This idea's conclusion is further illustrated from the A.V. Prakash and S. Das 2021 study where they had a (β = 0.004 , p &gt; 0.05). where they also measured the impact effort expectancy has on behavioural intention.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17379e929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17379e929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1C4587"/>
              </a:buClr>
              <a:buSzPts val="1200"/>
              <a:buChar char="-"/>
            </a:pPr>
            <a:r>
              <a:rPr lang="en" sz="1200">
                <a:solidFill>
                  <a:srgbClr val="1C4587"/>
                </a:solidFill>
              </a:rPr>
              <a:t>A.V. Prakash and S. Das explain the reason for the insignificance of the effort expectancy metric is that ‘radiologists are used to highly complex machines in their routine clinical practice, and the ease of use associated with the system may not factor in as an influential criterion in the adoption-related decision-making. Another reason may perhaps be that radiologists did not foresee any difficulty in using ICDDSS, and they perceived the use of ICDDSS to be as easy as using their current systems/machines.’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 sz="1200">
                <a:solidFill>
                  <a:srgbClr val="1C4587"/>
                </a:solidFill>
              </a:rPr>
              <a:t>However, it would be beneficial for our clients to collaborate with Qure.Ai to help improve the qXR. Our team suggests our client to complete effort expectancy-focused surveys, with questions that include “list all the reasons that made you believe the system seemed: easy to use/difficult to use”, “reasons why you felt using the system was easy to use/complex to use” that can be shared with qure.Ai where they take effort expectancy findings into account when designing their technology to make sure they improve their customer’s user experience.  </a:t>
            </a:r>
            <a:endParaRPr sz="1200">
              <a:solidFill>
                <a:srgbClr val="1C4587"/>
              </a:solidFill>
            </a:endParaRPr>
          </a:p>
          <a:p>
            <a:pPr indent="0" lvl="0" marL="0" rtl="0" algn="l">
              <a:spcBef>
                <a:spcPts val="4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17379e929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17379e929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17379e929e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17379e929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17379e929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17379e929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1C4587"/>
              </a:buClr>
              <a:buSzPts val="1200"/>
              <a:buChar char="-"/>
            </a:pPr>
            <a:r>
              <a:rPr lang="en" sz="1200">
                <a:solidFill>
                  <a:srgbClr val="1C4587"/>
                </a:solidFill>
              </a:rPr>
              <a:t>537 (52%) had no knowledge of informatics/statistics and 75% had no previous experience in programming (Merel Huisman, 2021)</a:t>
            </a:r>
            <a:endParaRPr sz="1200">
              <a:solidFill>
                <a:srgbClr val="1C4587"/>
              </a:solidFill>
            </a:endParaRPr>
          </a:p>
          <a:p>
            <a:pPr indent="-304800" lvl="0" marL="457200" rtl="0" algn="just">
              <a:lnSpc>
                <a:spcPct val="115000"/>
              </a:lnSpc>
              <a:spcBef>
                <a:spcPts val="0"/>
              </a:spcBef>
              <a:spcAft>
                <a:spcPts val="0"/>
              </a:spcAft>
              <a:buClr>
                <a:srgbClr val="1C4587"/>
              </a:buClr>
              <a:buSzPts val="1200"/>
              <a:buChar char="-"/>
            </a:pPr>
            <a:r>
              <a:rPr lang="en" sz="1200">
                <a:solidFill>
                  <a:srgbClr val="1C4587"/>
                </a:solidFill>
              </a:rPr>
              <a:t>Therefore it should comes as no surprises that a majority of users believed they require further education and/or training to be able to embrace these emerging AI trends in medical imaging (B.O. Botwe et al, 2021. This finding was further illustrated when Botwe asked radiologists what the  believed are the greatest barriers for users when using new technology in their work place which they responded with -Lack of dedicated courses and learning materials: 219 (21.5%); Lack of mentorship, guidance and support from “experts" 136 (13.3%); Lack of evidence-based material and proof of improved clinical outcomes </a:t>
            </a:r>
            <a:endParaRPr sz="1200">
              <a:solidFill>
                <a:srgbClr val="1C4587"/>
              </a:solidFill>
            </a:endParaRPr>
          </a:p>
          <a:p>
            <a:pPr indent="-304800" lvl="0" marL="457200" rtl="0" algn="just">
              <a:lnSpc>
                <a:spcPct val="115000"/>
              </a:lnSpc>
              <a:spcBef>
                <a:spcPts val="0"/>
              </a:spcBef>
              <a:spcAft>
                <a:spcPts val="0"/>
              </a:spcAft>
              <a:buClr>
                <a:srgbClr val="1C4587"/>
              </a:buClr>
              <a:buSzPts val="1200"/>
              <a:buChar char="-"/>
            </a:pPr>
            <a:r>
              <a:t/>
            </a:r>
            <a:endParaRPr sz="1200">
              <a:solidFill>
                <a:srgbClr val="1C4587"/>
              </a:solidFill>
            </a:endParaRPr>
          </a:p>
          <a:p>
            <a:pPr indent="-304800" lvl="0" marL="457200" rtl="0" algn="just">
              <a:lnSpc>
                <a:spcPct val="115000"/>
              </a:lnSpc>
              <a:spcBef>
                <a:spcPts val="0"/>
              </a:spcBef>
              <a:spcAft>
                <a:spcPts val="0"/>
              </a:spcAft>
              <a:buClr>
                <a:srgbClr val="1C4587"/>
              </a:buClr>
              <a:buSzPts val="1200"/>
              <a:buChar char="-"/>
            </a:pPr>
            <a:r>
              <a:rPr lang="en" sz="1200">
                <a:solidFill>
                  <a:srgbClr val="1C4587"/>
                </a:solidFill>
              </a:rPr>
              <a:t>Additional data findings for Facilitating conditions that Lea found was that in close to half of respondents agreed that their workplace had unstructured planning and monitoring when implementing AI. Lea also noted 33.3% of users felt that there was an absence of guidelines/best practices. Lastly, lea saw that 33% of users mentioned that there was no empirical evidence. </a:t>
            </a:r>
            <a:endParaRPr sz="1200">
              <a:solidFill>
                <a:srgbClr val="1C4587"/>
              </a:solidFill>
            </a:endParaRPr>
          </a:p>
          <a:p>
            <a:pPr indent="0" lvl="0" marL="0" rtl="0" algn="l">
              <a:spcBef>
                <a:spcPts val="0"/>
              </a:spcBef>
              <a:spcAft>
                <a:spcPts val="0"/>
              </a:spcAft>
              <a:buNone/>
            </a:pPr>
            <a:r>
              <a:t/>
            </a:r>
            <a:endParaRPr sz="1200">
              <a:solidFill>
                <a:srgbClr val="1C4587"/>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17379e929e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17379e929e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1C4587"/>
              </a:buClr>
              <a:buSzPts val="1100"/>
              <a:buChar char="-"/>
            </a:pPr>
            <a:r>
              <a:rPr lang="en" sz="1200">
                <a:solidFill>
                  <a:srgbClr val="1C4587"/>
                </a:solidFill>
              </a:rPr>
              <a:t>As highlighted, a majority of users believed that the greatest barrier when working with A.I. is the lack of dedicated courses and learning materials. However there are no</a:t>
            </a:r>
            <a:r>
              <a:rPr lang="en">
                <a:solidFill>
                  <a:srgbClr val="1C4587"/>
                </a:solidFill>
              </a:rPr>
              <a:t> studies that </a:t>
            </a:r>
            <a:r>
              <a:rPr lang="en" sz="1200">
                <a:solidFill>
                  <a:srgbClr val="1C4587"/>
                </a:solidFill>
              </a:rPr>
              <a:t>specify what specific courses and learning materials would be the most beneficial to provide the users to help ensure a smooth integration process. </a:t>
            </a:r>
            <a:endParaRPr sz="1200">
              <a:solidFill>
                <a:srgbClr val="1C4587"/>
              </a:solidFill>
            </a:endParaRPr>
          </a:p>
          <a:p>
            <a:pPr indent="-298450" lvl="1" marL="914400" rtl="0" algn="l">
              <a:lnSpc>
                <a:spcPct val="115000"/>
              </a:lnSpc>
              <a:spcBef>
                <a:spcPts val="0"/>
              </a:spcBef>
              <a:spcAft>
                <a:spcPts val="0"/>
              </a:spcAft>
              <a:buClr>
                <a:srgbClr val="1C4587"/>
              </a:buClr>
              <a:buSzPts val="1100"/>
              <a:buChar char="-"/>
            </a:pPr>
            <a:r>
              <a:rPr lang="en" sz="1200">
                <a:solidFill>
                  <a:srgbClr val="1C4587"/>
                </a:solidFill>
              </a:rPr>
              <a:t>Therefore our team suggests further research to be done where various radiological work users are provided different resources before the technology is integrated. </a:t>
            </a:r>
            <a:endParaRPr sz="1200">
              <a:solidFill>
                <a:srgbClr val="1C4587"/>
              </a:solidFill>
            </a:endParaRPr>
          </a:p>
          <a:p>
            <a:pPr indent="-304800" lvl="2" marL="1371600" rtl="0" algn="l">
              <a:lnSpc>
                <a:spcPct val="115000"/>
              </a:lnSpc>
              <a:spcBef>
                <a:spcPts val="0"/>
              </a:spcBef>
              <a:spcAft>
                <a:spcPts val="0"/>
              </a:spcAft>
              <a:buClr>
                <a:srgbClr val="1C4587"/>
              </a:buClr>
              <a:buSzPts val="1200"/>
              <a:buChar char="-"/>
            </a:pPr>
            <a:r>
              <a:rPr lang="en" sz="1200">
                <a:solidFill>
                  <a:srgbClr val="1C4587"/>
                </a:solidFill>
              </a:rPr>
              <a:t>And then they can record their findings such as: which users learnt to use qXR the quickest, which users appreciated the technology after going through all their resources etc. </a:t>
            </a:r>
            <a:endParaRPr sz="1200">
              <a:solidFill>
                <a:srgbClr val="1C4587"/>
              </a:solidFill>
            </a:endParaRPr>
          </a:p>
          <a:p>
            <a:pPr indent="-298450" lvl="2" marL="1371600" rtl="0" algn="l">
              <a:lnSpc>
                <a:spcPct val="115000"/>
              </a:lnSpc>
              <a:spcBef>
                <a:spcPts val="0"/>
              </a:spcBef>
              <a:spcAft>
                <a:spcPts val="0"/>
              </a:spcAft>
              <a:buClr>
                <a:srgbClr val="1C4587"/>
              </a:buClr>
              <a:buSzPts val="1100"/>
              <a:buChar char="-"/>
            </a:pPr>
            <a:r>
              <a:rPr lang="en" sz="1200">
                <a:solidFill>
                  <a:srgbClr val="1C4587"/>
                </a:solidFill>
              </a:rPr>
              <a:t>These studies can then help identify which specific materials are crucial to provide to guarantee a positive workflow integration.  </a:t>
            </a:r>
            <a:endParaRPr sz="1200">
              <a:solidFill>
                <a:srgbClr val="1C4587"/>
              </a:solidFill>
            </a:endParaRPr>
          </a:p>
          <a:p>
            <a:pPr indent="-298450" lvl="1" marL="914400" rtl="0" algn="l">
              <a:lnSpc>
                <a:spcPct val="115000"/>
              </a:lnSpc>
              <a:spcBef>
                <a:spcPts val="0"/>
              </a:spcBef>
              <a:spcAft>
                <a:spcPts val="0"/>
              </a:spcAft>
              <a:buClr>
                <a:srgbClr val="1C4587"/>
              </a:buClr>
              <a:buSzPts val="1100"/>
              <a:buChar char="-"/>
            </a:pPr>
            <a:r>
              <a:rPr lang="en" sz="1200">
                <a:solidFill>
                  <a:srgbClr val="1C4587"/>
                </a:solidFill>
              </a:rPr>
              <a:t>The supporting resources should be available throughout the entire life span of the A.I. technology in the radiological process as a large proportion of users have no experience using technology  which can result in users requiring assistance for an extended amount of time. </a:t>
            </a:r>
            <a:endParaRPr sz="1200">
              <a:solidFill>
                <a:srgbClr val="1C4587"/>
              </a:solidFill>
            </a:endParaRPr>
          </a:p>
          <a:p>
            <a:pPr indent="-304800" lvl="0" marL="457200" rtl="0" algn="just">
              <a:lnSpc>
                <a:spcPct val="115000"/>
              </a:lnSpc>
              <a:spcBef>
                <a:spcPts val="0"/>
              </a:spcBef>
              <a:spcAft>
                <a:spcPts val="0"/>
              </a:spcAft>
              <a:buClr>
                <a:srgbClr val="1C4587"/>
              </a:buClr>
              <a:buSzPts val="1200"/>
              <a:buChar char="-"/>
            </a:pPr>
            <a:r>
              <a:rPr lang="en" sz="1200">
                <a:solidFill>
                  <a:srgbClr val="1C4587"/>
                </a:solidFill>
              </a:rPr>
              <a:t>In Calisto’s studies, it was pointed out that there is a large proportion of respondents agreed that their workplace had unstructured planning and monitoring when implementing. </a:t>
            </a:r>
            <a:endParaRPr sz="1200">
              <a:solidFill>
                <a:srgbClr val="1C4587"/>
              </a:solidFill>
            </a:endParaRPr>
          </a:p>
          <a:p>
            <a:pPr indent="-304800" lvl="1" marL="914400" rtl="0" algn="just">
              <a:lnSpc>
                <a:spcPct val="115000"/>
              </a:lnSpc>
              <a:spcBef>
                <a:spcPts val="0"/>
              </a:spcBef>
              <a:spcAft>
                <a:spcPts val="0"/>
              </a:spcAft>
              <a:buClr>
                <a:srgbClr val="1C4587"/>
              </a:buClr>
              <a:buSzPts val="1200"/>
              <a:buChar char="-"/>
            </a:pPr>
            <a:r>
              <a:rPr lang="en" sz="1200">
                <a:solidFill>
                  <a:srgbClr val="1C4587"/>
                </a:solidFill>
              </a:rPr>
              <a:t>The importance for a structured process is that it can create a sense of order to the workplace which is essential as there is a high chance of users are worried with this unfamiliar technology that will change their original workflow.</a:t>
            </a:r>
            <a:endParaRPr sz="1200">
              <a:solidFill>
                <a:srgbClr val="1C4587"/>
              </a:solidFill>
            </a:endParaRPr>
          </a:p>
          <a:p>
            <a:pPr indent="-304800" lvl="1" marL="914400" rtl="0" algn="just">
              <a:lnSpc>
                <a:spcPct val="115000"/>
              </a:lnSpc>
              <a:spcBef>
                <a:spcPts val="0"/>
              </a:spcBef>
              <a:spcAft>
                <a:spcPts val="0"/>
              </a:spcAft>
              <a:buClr>
                <a:srgbClr val="1C4587"/>
              </a:buClr>
              <a:buSzPts val="1200"/>
              <a:buChar char="-"/>
            </a:pPr>
            <a:r>
              <a:rPr lang="en" sz="1200">
                <a:solidFill>
                  <a:srgbClr val="1C4587"/>
                </a:solidFill>
              </a:rPr>
              <a:t>Monitoring technology usage is a crucial element too as the metrics from it can be used as feedback to see how well the technology is actually being used instead of just relying on user’s verbal responses which has risk of not being entirely accurate. </a:t>
            </a:r>
            <a:endParaRPr sz="1200">
              <a:solidFill>
                <a:srgbClr val="1C4587"/>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17379e929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17379e929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17379e929e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17379e929e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6fffef46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6fffef46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g16fffef4640_0_7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5" name="Google Shape;2595;g16fffef4640_0_7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g16fffef4640_0_6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16fffef4640_0_6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rgbClr val="1C4587"/>
                </a:solidFill>
              </a:rPr>
              <a:t> if you decide to not go the AI Marketplace route, common hosting requirements are:</a:t>
            </a:r>
            <a:endParaRPr sz="1200">
              <a:solidFill>
                <a:srgbClr val="1C4587"/>
              </a:solidFill>
            </a:endParaRPr>
          </a:p>
          <a:p>
            <a:pPr indent="-304800" lvl="0" marL="457200" rtl="0" algn="just">
              <a:spcBef>
                <a:spcPts val="0"/>
              </a:spcBef>
              <a:spcAft>
                <a:spcPts val="0"/>
              </a:spcAft>
              <a:buClr>
                <a:srgbClr val="1C4587"/>
              </a:buClr>
              <a:buSzPts val="1200"/>
              <a:buChar char="-"/>
            </a:pPr>
            <a:r>
              <a:rPr lang="en" sz="1200">
                <a:solidFill>
                  <a:srgbClr val="1C4587"/>
                </a:solidFill>
              </a:rPr>
              <a:t>Cloud-Based using Qure.AI’s servers which are predominantly through AWS and Microsoft Azure</a:t>
            </a:r>
            <a:endParaRPr sz="1200">
              <a:solidFill>
                <a:srgbClr val="1C4587"/>
              </a:solidFill>
            </a:endParaRPr>
          </a:p>
          <a:p>
            <a:pPr indent="0" lvl="0" marL="0" rtl="0" algn="just">
              <a:spcBef>
                <a:spcPts val="0"/>
              </a:spcBef>
              <a:spcAft>
                <a:spcPts val="0"/>
              </a:spcAft>
              <a:buClr>
                <a:schemeClr val="dk1"/>
              </a:buClr>
              <a:buSzPts val="1100"/>
              <a:buFont typeface="Arial"/>
              <a:buNone/>
            </a:pPr>
            <a:r>
              <a:rPr lang="en" sz="1200">
                <a:solidFill>
                  <a:srgbClr val="1C4587"/>
                </a:solidFill>
              </a:rPr>
              <a:t>     </a:t>
            </a:r>
            <a:r>
              <a:rPr lang="en" sz="1200" u="sng">
                <a:solidFill>
                  <a:srgbClr val="1C4587"/>
                </a:solidFill>
              </a:rPr>
              <a:t>Or </a:t>
            </a:r>
            <a:endParaRPr sz="1200" u="sng">
              <a:solidFill>
                <a:srgbClr val="1C4587"/>
              </a:solidFill>
            </a:endParaRPr>
          </a:p>
          <a:p>
            <a:pPr indent="-304800" lvl="0" marL="457200" rtl="0" algn="just">
              <a:spcBef>
                <a:spcPts val="0"/>
              </a:spcBef>
              <a:spcAft>
                <a:spcPts val="0"/>
              </a:spcAft>
              <a:buClr>
                <a:srgbClr val="1C4587"/>
              </a:buClr>
              <a:buSzPts val="1200"/>
              <a:buChar char="-"/>
            </a:pPr>
            <a:r>
              <a:rPr lang="en" sz="1200">
                <a:solidFill>
                  <a:srgbClr val="1C4587"/>
                </a:solidFill>
              </a:rPr>
              <a:t>Clients Own Services -  No specific requirements are listed on provided from the Qure.ai representative. However, common hardware requirements are High-performance servers, AI-enabled GPU’s and large storage systems with backup drives in case of failure.</a:t>
            </a:r>
            <a:endParaRPr sz="1200">
              <a:solidFill>
                <a:srgbClr val="1C4587"/>
              </a:solidFill>
            </a:endParaRPr>
          </a:p>
          <a:p>
            <a:pPr indent="-304800" lvl="1" marL="914400" rtl="0" algn="just">
              <a:spcBef>
                <a:spcPts val="0"/>
              </a:spcBef>
              <a:spcAft>
                <a:spcPts val="0"/>
              </a:spcAft>
              <a:buClr>
                <a:srgbClr val="1C4587"/>
              </a:buClr>
              <a:buSzPts val="1200"/>
              <a:buChar char="-"/>
            </a:pPr>
            <a:r>
              <a:rPr lang="en" sz="1200">
                <a:solidFill>
                  <a:srgbClr val="1C4587"/>
                </a:solidFill>
              </a:rPr>
              <a:t>API Based-Private Cloud </a:t>
            </a:r>
            <a:endParaRPr sz="1200">
              <a:solidFill>
                <a:srgbClr val="1C4587"/>
              </a:solidFill>
            </a:endParaRPr>
          </a:p>
          <a:p>
            <a:pPr indent="-304800" lvl="1" marL="914400" rtl="0" algn="just">
              <a:spcBef>
                <a:spcPts val="0"/>
              </a:spcBef>
              <a:spcAft>
                <a:spcPts val="0"/>
              </a:spcAft>
              <a:buClr>
                <a:srgbClr val="1C4587"/>
              </a:buClr>
              <a:buSzPts val="1200"/>
              <a:buChar char="-"/>
            </a:pPr>
            <a:r>
              <a:rPr lang="en" sz="1200">
                <a:solidFill>
                  <a:srgbClr val="1C4587"/>
                </a:solidFill>
              </a:rPr>
              <a:t>API Based-Local IT Infrastructure </a:t>
            </a:r>
            <a:endParaRPr sz="1200">
              <a:solidFill>
                <a:srgbClr val="1C4587"/>
              </a:solidFill>
            </a:endParaRPr>
          </a:p>
          <a:p>
            <a:pPr indent="0" lvl="0" marL="457200" rtl="0" algn="just">
              <a:spcBef>
                <a:spcPts val="0"/>
              </a:spcBef>
              <a:spcAft>
                <a:spcPts val="0"/>
              </a:spcAft>
              <a:buClr>
                <a:schemeClr val="dk1"/>
              </a:buClr>
              <a:buSzPts val="1100"/>
              <a:buFont typeface="Arial"/>
              <a:buNone/>
            </a:pPr>
            <a:r>
              <a:t/>
            </a:r>
            <a:endParaRPr sz="1200">
              <a:solidFill>
                <a:srgbClr val="1C4587"/>
              </a:solidFill>
            </a:endParaRPr>
          </a:p>
          <a:p>
            <a:pPr indent="0" lvl="0" marL="0" rtl="0" algn="just">
              <a:spcBef>
                <a:spcPts val="0"/>
              </a:spcBef>
              <a:spcAft>
                <a:spcPts val="0"/>
              </a:spcAft>
              <a:buClr>
                <a:schemeClr val="dk1"/>
              </a:buClr>
              <a:buSzPts val="1100"/>
              <a:buFont typeface="Arial"/>
              <a:buNone/>
            </a:pPr>
            <a:r>
              <a:rPr lang="en" sz="1200">
                <a:solidFill>
                  <a:srgbClr val="1C4587"/>
                </a:solidFill>
              </a:rPr>
              <a:t>We suggest using  Qure.AI’s cloud-based services.  AWS and Microsoft Azure are highly secure reputable cloud hosting options and do not require any specific requirements for the Radiology practice and do all the maintenance for the program. By having the computer server, data storage, firewall, load balancer managed externally, it means radiology practices can focus on important tasks instead of doing mundane tasks such as patching and updates.</a:t>
            </a:r>
            <a:endParaRPr sz="1200">
              <a:solidFill>
                <a:srgbClr val="1C4587"/>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16fffef4640_0_6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16fffef4640_0_6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16fffef4640_0_6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16fffef4640_0_6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Pushpendra Rawat revealed: ‘For cloud based &amp; on-premise (intranet) deployments all images can be made available to all physicians with their logins. These can be shared with external physicians as well with just a web-link as well. An original image is also given to remove any biases for the readers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16fffef4640_0_7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8" name="Google Shape;2968;g16fffef4640_0_7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‘Secondary capture has AI annotations on top of the original image. A DICOM viewer also comes along with it with tools such as measurements, levels, zoom etc.’ </a:t>
            </a:r>
            <a:endParaRPr sz="1200">
              <a:solidFill>
                <a:srgbClr val="1C4587"/>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 </a:t>
            </a:r>
            <a:endParaRPr sz="1200">
              <a:solidFill>
                <a:srgbClr val="1C4587"/>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The generated report is easily interpretable for all medical healthcare professionals, clearly stating if there is or is not a detection of a certain abnormality. This simple reporting structure decreases the time for a practitioner to interpret the results, hence improving efficiency in the workplace. </a:t>
            </a:r>
            <a:endParaRPr sz="1200">
              <a:solidFill>
                <a:srgbClr val="1C4587"/>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 </a:t>
            </a:r>
            <a:endParaRPr sz="1200">
              <a:solidFill>
                <a:srgbClr val="1C4587"/>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The structured report involves: </a:t>
            </a:r>
            <a:endParaRPr sz="1200">
              <a:solidFill>
                <a:srgbClr val="1C4587"/>
              </a:solidFill>
            </a:endParaRPr>
          </a:p>
          <a:p>
            <a:pPr indent="-304800" lvl="0" marL="457200" rtl="0" algn="just">
              <a:lnSpc>
                <a:spcPct val="115000"/>
              </a:lnSpc>
              <a:spcBef>
                <a:spcPts val="0"/>
              </a:spcBef>
              <a:spcAft>
                <a:spcPts val="0"/>
              </a:spcAft>
              <a:buClr>
                <a:srgbClr val="1C4587"/>
              </a:buClr>
              <a:buSzPts val="1200"/>
              <a:buChar char="●"/>
            </a:pPr>
            <a:r>
              <a:rPr lang="en" sz="1200">
                <a:solidFill>
                  <a:srgbClr val="1C4587"/>
                </a:solidFill>
              </a:rPr>
              <a:t>Probability score as well as dichotomous output indicating whether each abnormality is present or absent</a:t>
            </a:r>
            <a:endParaRPr sz="1200">
              <a:solidFill>
                <a:srgbClr val="1C4587"/>
              </a:solidFill>
            </a:endParaRPr>
          </a:p>
          <a:p>
            <a:pPr indent="-304800" lvl="0" marL="457200" rtl="0" algn="just">
              <a:lnSpc>
                <a:spcPct val="115000"/>
              </a:lnSpc>
              <a:spcBef>
                <a:spcPts val="0"/>
              </a:spcBef>
              <a:spcAft>
                <a:spcPts val="0"/>
              </a:spcAft>
              <a:buClr>
                <a:srgbClr val="1C4587"/>
              </a:buClr>
              <a:buSzPts val="1200"/>
              <a:buChar char="●"/>
            </a:pPr>
            <a:r>
              <a:rPr lang="en" sz="1200">
                <a:solidFill>
                  <a:srgbClr val="1C4587"/>
                </a:solidFill>
              </a:rPr>
              <a:t>Probability score for TB as well as dichotomous output indicating whether TB is likely present or likely absent</a:t>
            </a:r>
            <a:endParaRPr sz="1200">
              <a:solidFill>
                <a:srgbClr val="1C4587"/>
              </a:solidFill>
            </a:endParaRPr>
          </a:p>
          <a:p>
            <a:pPr indent="-304800" lvl="0" marL="457200" rtl="0" algn="just">
              <a:lnSpc>
                <a:spcPct val="115000"/>
              </a:lnSpc>
              <a:spcBef>
                <a:spcPts val="0"/>
              </a:spcBef>
              <a:spcAft>
                <a:spcPts val="0"/>
              </a:spcAft>
              <a:buClr>
                <a:srgbClr val="1C4587"/>
              </a:buClr>
              <a:buSzPts val="1200"/>
              <a:buChar char="●"/>
            </a:pPr>
            <a:r>
              <a:rPr lang="en" sz="1200">
                <a:solidFill>
                  <a:srgbClr val="1C4587"/>
                </a:solidFill>
              </a:rPr>
              <a:t>A box indicating the location of the abnormalities</a:t>
            </a:r>
            <a:endParaRPr sz="1200">
              <a:solidFill>
                <a:srgbClr val="1C4587"/>
              </a:solidFill>
            </a:endParaRPr>
          </a:p>
          <a:p>
            <a:pPr indent="-304800" lvl="0" marL="457200" rtl="0" algn="just">
              <a:lnSpc>
                <a:spcPct val="115000"/>
              </a:lnSpc>
              <a:spcBef>
                <a:spcPts val="0"/>
              </a:spcBef>
              <a:spcAft>
                <a:spcPts val="0"/>
              </a:spcAft>
              <a:buClr>
                <a:srgbClr val="1C4587"/>
              </a:buClr>
              <a:buSzPts val="1200"/>
              <a:buChar char="●"/>
            </a:pPr>
            <a:r>
              <a:rPr lang="en" sz="1200">
                <a:solidFill>
                  <a:srgbClr val="1C4587"/>
                </a:solidFill>
              </a:rPr>
              <a:t>Abnormalities detected by the product for which a separate abnormality score is given include: abnormal, TB etc. </a:t>
            </a:r>
            <a:endParaRPr>
              <a:solidFill>
                <a:srgbClr val="1C4587"/>
              </a:solidFill>
            </a:endParaRPr>
          </a:p>
          <a:p>
            <a:pPr indent="0" lvl="0" marL="228600" rtl="0" algn="just">
              <a:spcBef>
                <a:spcPts val="300"/>
              </a:spcBef>
              <a:spcAft>
                <a:spcPts val="0"/>
              </a:spcAft>
              <a:buClr>
                <a:schemeClr val="dk1"/>
              </a:buClr>
              <a:buSzPts val="1100"/>
              <a:buFont typeface="Arial"/>
              <a:buNone/>
            </a:pPr>
            <a:r>
              <a:t/>
            </a:r>
            <a:endParaRPr sz="1400">
              <a:solidFill>
                <a:srgbClr val="434343"/>
              </a:solidFill>
            </a:endParaRPr>
          </a:p>
          <a:p>
            <a:pPr indent="0" lvl="0" marL="0" rtl="0" algn="l">
              <a:spcBef>
                <a:spcPts val="4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16fffef4640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16fffef4640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5" name="Shape 3015"/>
        <p:cNvGrpSpPr/>
        <p:nvPr/>
      </p:nvGrpSpPr>
      <p:grpSpPr>
        <a:xfrm>
          <a:off x="0" y="0"/>
          <a:ext cx="0" cy="0"/>
          <a:chOff x="0" y="0"/>
          <a:chExt cx="0" cy="0"/>
        </a:xfrm>
      </p:grpSpPr>
      <p:sp>
        <p:nvSpPr>
          <p:cNvPr id="3016" name="Google Shape;3016;g16fffef4640_0_7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7" name="Google Shape;3017;g16fffef4640_0_7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16fffef4640_0_7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16fffef4640_0_7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16fffef4640_0_7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16fffef4640_0_7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g16fffef4640_0_7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0" name="Google Shape;3050;g16fffef4640_0_7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738f87349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738f87349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t>
            </a:r>
            <a:r>
              <a:rPr i="1" lang="en">
                <a:solidFill>
                  <a:schemeClr val="dk1"/>
                </a:solidFill>
              </a:rPr>
              <a:t>Before we continue with our presentation, we would like to reassure you that we have taken the feedback given to us from you from the first deployment to improve our report.</a:t>
            </a:r>
            <a:endParaRPr i="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how we have made an outline and followed systematic review protocols, </a:t>
            </a:r>
            <a:endParaRPr i="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rewritten answers making sure we include analysis, and have supporting evidence for every decision we have made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g16fffef4640_0_7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0" name="Google Shape;3150;g16fffef4640_0_7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g16fffef4640_0_7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16fffef4640_0_7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g16fffef4640_0_7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2" name="Google Shape;3162;g16fffef4640_0_7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g16fffef4640_0_7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3" name="Google Shape;3403;g16fffef4640_0_7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9" name="Shape 3469"/>
        <p:cNvGrpSpPr/>
        <p:nvPr/>
      </p:nvGrpSpPr>
      <p:grpSpPr>
        <a:xfrm>
          <a:off x="0" y="0"/>
          <a:ext cx="0" cy="0"/>
          <a:chOff x="0" y="0"/>
          <a:chExt cx="0" cy="0"/>
        </a:xfrm>
      </p:grpSpPr>
      <p:sp>
        <p:nvSpPr>
          <p:cNvPr id="3470" name="Google Shape;3470;g16fffef4640_0_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1" name="Google Shape;3471;g16fffef4640_0_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1" name="Shape 3651"/>
        <p:cNvGrpSpPr/>
        <p:nvPr/>
      </p:nvGrpSpPr>
      <p:grpSpPr>
        <a:xfrm>
          <a:off x="0" y="0"/>
          <a:ext cx="0" cy="0"/>
          <a:chOff x="0" y="0"/>
          <a:chExt cx="0" cy="0"/>
        </a:xfrm>
      </p:grpSpPr>
      <p:sp>
        <p:nvSpPr>
          <p:cNvPr id="3652" name="Google Shape;3652;g16fffef4640_0_7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3" name="Google Shape;3653;g16fffef4640_0_7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a dedicated team which provides support for all our clients in running the services. There is no AMC for cloud deployments.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3" name="Shape 3733"/>
        <p:cNvGrpSpPr/>
        <p:nvPr/>
      </p:nvGrpSpPr>
      <p:grpSpPr>
        <a:xfrm>
          <a:off x="0" y="0"/>
          <a:ext cx="0" cy="0"/>
          <a:chOff x="0" y="0"/>
          <a:chExt cx="0" cy="0"/>
        </a:xfrm>
      </p:grpSpPr>
      <p:sp>
        <p:nvSpPr>
          <p:cNvPr id="3734" name="Google Shape;3734;g16fffef4640_0_7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5" name="Google Shape;3735;g16fffef4640_0_7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The process for identifying potential malfunctions and erroneous results from qXR scans may vary depending on the particular implementation However, some possible methods for identifying such errors could include comparing the results of multiple qXR scans of the same patient to look for discrepancies and  reviewing error logs, </a:t>
            </a:r>
            <a:endParaRPr sz="1200">
              <a:solidFill>
                <a:srgbClr val="1C4587"/>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If a potential malfunction is detected from qXR, the system will automatically generate a notification to the user. The qure.ai team will then investigate and determine the root cause.</a:t>
            </a:r>
            <a:endParaRPr sz="1200">
              <a:solidFill>
                <a:srgbClr val="1C4587"/>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There are a few potential consequences of erroneous results:</a:t>
            </a:r>
            <a:endParaRPr sz="1200">
              <a:solidFill>
                <a:srgbClr val="1C4587"/>
              </a:solidFill>
            </a:endParaRPr>
          </a:p>
          <a:p>
            <a:pPr indent="-304800" lvl="0" marL="457200" rtl="0" algn="just">
              <a:lnSpc>
                <a:spcPct val="115000"/>
              </a:lnSpc>
              <a:spcBef>
                <a:spcPts val="0"/>
              </a:spcBef>
              <a:spcAft>
                <a:spcPts val="0"/>
              </a:spcAft>
              <a:buClr>
                <a:srgbClr val="1C4587"/>
              </a:buClr>
              <a:buSzPts val="1200"/>
              <a:buAutoNum type="arabicPeriod"/>
            </a:pPr>
            <a:r>
              <a:rPr lang="en" sz="1200">
                <a:solidFill>
                  <a:srgbClr val="1C4587"/>
                </a:solidFill>
              </a:rPr>
              <a:t>Inaccurate results – If qXR malfunctions, it could provide inaccurate results. This could lead to patients not getting the proper treatment or diagnosis.</a:t>
            </a:r>
            <a:endParaRPr sz="1200">
              <a:solidFill>
                <a:srgbClr val="1C4587"/>
              </a:solidFill>
            </a:endParaRPr>
          </a:p>
          <a:p>
            <a:pPr indent="-304800" lvl="1" marL="914400" rtl="0" algn="just">
              <a:lnSpc>
                <a:spcPct val="115000"/>
              </a:lnSpc>
              <a:spcBef>
                <a:spcPts val="0"/>
              </a:spcBef>
              <a:spcAft>
                <a:spcPts val="0"/>
              </a:spcAft>
              <a:buClr>
                <a:srgbClr val="1C4587"/>
              </a:buClr>
              <a:buSzPts val="1200"/>
              <a:buAutoNum type="alphaLcPeriod"/>
            </a:pPr>
            <a:r>
              <a:rPr lang="en" sz="1200">
                <a:solidFill>
                  <a:srgbClr val="1C4587"/>
                </a:solidFill>
              </a:rPr>
              <a:t>False positives – This could lead to patients being unnecessarily sent for expensive and invasive molecular testing for conditions they do not have </a:t>
            </a:r>
            <a:endParaRPr sz="1200">
              <a:solidFill>
                <a:srgbClr val="1C4587"/>
              </a:solidFill>
            </a:endParaRPr>
          </a:p>
          <a:p>
            <a:pPr indent="-304800" lvl="1" marL="914400" rtl="0" algn="just">
              <a:lnSpc>
                <a:spcPct val="115000"/>
              </a:lnSpc>
              <a:spcBef>
                <a:spcPts val="0"/>
              </a:spcBef>
              <a:spcAft>
                <a:spcPts val="0"/>
              </a:spcAft>
              <a:buClr>
                <a:srgbClr val="1C4587"/>
              </a:buClr>
              <a:buSzPts val="1200"/>
              <a:buAutoNum type="alphaLcPeriod"/>
            </a:pPr>
            <a:r>
              <a:rPr lang="en" sz="1200">
                <a:solidFill>
                  <a:srgbClr val="1C4587"/>
                </a:solidFill>
              </a:rPr>
              <a:t>False negatives – This could lead to patients not getting the treatment or diagnosis they need and can then go on to infect others</a:t>
            </a:r>
            <a:endParaRPr sz="1200">
              <a:solidFill>
                <a:srgbClr val="1C4587"/>
              </a:solidFill>
            </a:endParaRPr>
          </a:p>
          <a:p>
            <a:pPr indent="-304800" lvl="0" marL="457200" rtl="0" algn="just">
              <a:lnSpc>
                <a:spcPct val="115000"/>
              </a:lnSpc>
              <a:spcBef>
                <a:spcPts val="0"/>
              </a:spcBef>
              <a:spcAft>
                <a:spcPts val="0"/>
              </a:spcAft>
              <a:buClr>
                <a:srgbClr val="1C4587"/>
              </a:buClr>
              <a:buSzPts val="1200"/>
              <a:buAutoNum type="arabicPeriod"/>
            </a:pPr>
            <a:r>
              <a:rPr lang="en" sz="1200">
                <a:solidFill>
                  <a:srgbClr val="1C4587"/>
                </a:solidFill>
              </a:rPr>
              <a:t>Delayed results – Another potential consequence of a qXR malfunction is delayed results. This could cause a delay in treatment or diagnosis, which could be detrimental to the patient. </a:t>
            </a:r>
            <a:endParaRPr sz="1200">
              <a:solidFill>
                <a:srgbClr val="1C4587"/>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 </a:t>
            </a:r>
            <a:endParaRPr sz="1200">
              <a:solidFill>
                <a:srgbClr val="1C4587"/>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1C4587"/>
                </a:solidFill>
              </a:rPr>
              <a:t>Medical healthcare readers must be aware of the consequences of potential malfunctions and erroneous results from qXR by qure.ai.  Having the clinic’s physicians consistently check the software can prevent incorrect diagnoses and time delays, as they can temporarily stop the upcoming chest x-rays that need to be processed. This will allow time for the software to be fixed and  in the meantime getting a radiologist to do the entire CXR reading .</a:t>
            </a:r>
            <a:endParaRPr sz="1200">
              <a:solidFill>
                <a:srgbClr val="1C4587"/>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5" name="Shape 3775"/>
        <p:cNvGrpSpPr/>
        <p:nvPr/>
      </p:nvGrpSpPr>
      <p:grpSpPr>
        <a:xfrm>
          <a:off x="0" y="0"/>
          <a:ext cx="0" cy="0"/>
          <a:chOff x="0" y="0"/>
          <a:chExt cx="0" cy="0"/>
        </a:xfrm>
      </p:grpSpPr>
      <p:sp>
        <p:nvSpPr>
          <p:cNvPr id="3776" name="Google Shape;3776;g16fffef4640_0_2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7" name="Google Shape;3777;g16fffef4640_0_2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9" name="Shape 3919"/>
        <p:cNvGrpSpPr/>
        <p:nvPr/>
      </p:nvGrpSpPr>
      <p:grpSpPr>
        <a:xfrm>
          <a:off x="0" y="0"/>
          <a:ext cx="0" cy="0"/>
          <a:chOff x="0" y="0"/>
          <a:chExt cx="0" cy="0"/>
        </a:xfrm>
      </p:grpSpPr>
      <p:sp>
        <p:nvSpPr>
          <p:cNvPr id="3920" name="Google Shape;3920;g1738f873496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1" name="Google Shape;3921;g1738f873496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5" name="Shape 3925"/>
        <p:cNvGrpSpPr/>
        <p:nvPr/>
      </p:nvGrpSpPr>
      <p:grpSpPr>
        <a:xfrm>
          <a:off x="0" y="0"/>
          <a:ext cx="0" cy="0"/>
          <a:chOff x="0" y="0"/>
          <a:chExt cx="0" cy="0"/>
        </a:xfrm>
      </p:grpSpPr>
      <p:sp>
        <p:nvSpPr>
          <p:cNvPr id="3926" name="Google Shape;3926;g16fffef4640_0_7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7" name="Google Shape;3927;g16fffef4640_0_7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6fffef464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6fffef464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738f8734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738f8734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6fffef464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6fffef464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6fffef4640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6fffef4640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1076225"/>
            <a:ext cx="4278300" cy="18681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b="1" sz="4000">
                <a:latin typeface="Poppins"/>
                <a:ea typeface="Poppins"/>
                <a:cs typeface="Poppins"/>
                <a:sym typeface="Poppi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5100" y="3323000"/>
            <a:ext cx="4278300" cy="264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125"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349000" y="535000"/>
            <a:ext cx="50799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1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3349000" y="2046150"/>
            <a:ext cx="5079900" cy="39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 name="Google Shape;47;p11"/>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9" name="Shape 49"/>
        <p:cNvGrpSpPr/>
        <p:nvPr/>
      </p:nvGrpSpPr>
      <p:grpSpPr>
        <a:xfrm>
          <a:off x="0" y="0"/>
          <a:ext cx="0" cy="0"/>
          <a:chOff x="0" y="0"/>
          <a:chExt cx="0" cy="0"/>
        </a:xfrm>
      </p:grpSpPr>
      <p:sp>
        <p:nvSpPr>
          <p:cNvPr id="50" name="Google Shape;50;p13"/>
          <p:cNvSpPr/>
          <p:nvPr/>
        </p:nvSpPr>
        <p:spPr>
          <a:xfrm>
            <a:off x="125" y="4608500"/>
            <a:ext cx="9144000" cy="534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txBox="1"/>
          <p:nvPr>
            <p:ph hasCustomPrompt="1" type="title"/>
          </p:nvPr>
        </p:nvSpPr>
        <p:spPr>
          <a:xfrm>
            <a:off x="822600" y="1254575"/>
            <a:ext cx="720600" cy="39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500">
                <a:solidFill>
                  <a:schemeClr val="lt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 type="subTitle"/>
          </p:nvPr>
        </p:nvSpPr>
        <p:spPr>
          <a:xfrm>
            <a:off x="720000" y="2229911"/>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hasCustomPrompt="1" idx="2" type="title"/>
          </p:nvPr>
        </p:nvSpPr>
        <p:spPr>
          <a:xfrm>
            <a:off x="3514500" y="1254575"/>
            <a:ext cx="720600" cy="39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500">
                <a:solidFill>
                  <a:schemeClr val="lt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3" type="subTitle"/>
          </p:nvPr>
        </p:nvSpPr>
        <p:spPr>
          <a:xfrm>
            <a:off x="3403800" y="2229911"/>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3"/>
          <p:cNvSpPr txBox="1"/>
          <p:nvPr>
            <p:ph hasCustomPrompt="1" idx="4" type="title"/>
          </p:nvPr>
        </p:nvSpPr>
        <p:spPr>
          <a:xfrm>
            <a:off x="6206400" y="1254575"/>
            <a:ext cx="720600" cy="39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500">
                <a:solidFill>
                  <a:schemeClr val="lt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5" type="subTitle"/>
          </p:nvPr>
        </p:nvSpPr>
        <p:spPr>
          <a:xfrm>
            <a:off x="6087600" y="2229911"/>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hasCustomPrompt="1" idx="6" type="title"/>
          </p:nvPr>
        </p:nvSpPr>
        <p:spPr>
          <a:xfrm>
            <a:off x="822300" y="2999150"/>
            <a:ext cx="7206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500">
                <a:solidFill>
                  <a:schemeClr val="lt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7" type="subTitle"/>
          </p:nvPr>
        </p:nvSpPr>
        <p:spPr>
          <a:xfrm>
            <a:off x="720000" y="3971303"/>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3000">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13"/>
          <p:cNvSpPr txBox="1"/>
          <p:nvPr>
            <p:ph idx="9" type="subTitle"/>
          </p:nvPr>
        </p:nvSpPr>
        <p:spPr>
          <a:xfrm>
            <a:off x="715100" y="1899950"/>
            <a:ext cx="2336400" cy="345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1" name="Google Shape;61;p13"/>
          <p:cNvSpPr txBox="1"/>
          <p:nvPr>
            <p:ph idx="13" type="subTitle"/>
          </p:nvPr>
        </p:nvSpPr>
        <p:spPr>
          <a:xfrm>
            <a:off x="3403800" y="1899950"/>
            <a:ext cx="2336400" cy="345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2" name="Google Shape;62;p13"/>
          <p:cNvSpPr txBox="1"/>
          <p:nvPr>
            <p:ph idx="14" type="subTitle"/>
          </p:nvPr>
        </p:nvSpPr>
        <p:spPr>
          <a:xfrm>
            <a:off x="6092500" y="1899950"/>
            <a:ext cx="2336400" cy="345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 name="Google Shape;63;p13"/>
          <p:cNvSpPr txBox="1"/>
          <p:nvPr>
            <p:ph idx="15" type="subTitle"/>
          </p:nvPr>
        </p:nvSpPr>
        <p:spPr>
          <a:xfrm>
            <a:off x="715100" y="3636800"/>
            <a:ext cx="2336400" cy="345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4" name="Google Shape;64;p13"/>
          <p:cNvSpPr txBox="1"/>
          <p:nvPr>
            <p:ph hasCustomPrompt="1" idx="16" type="title"/>
          </p:nvPr>
        </p:nvSpPr>
        <p:spPr>
          <a:xfrm>
            <a:off x="3514250" y="2999150"/>
            <a:ext cx="7206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500">
                <a:solidFill>
                  <a:schemeClr val="lt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7" type="subTitle"/>
          </p:nvPr>
        </p:nvSpPr>
        <p:spPr>
          <a:xfrm>
            <a:off x="3406250" y="3971303"/>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idx="18" type="subTitle"/>
          </p:nvPr>
        </p:nvSpPr>
        <p:spPr>
          <a:xfrm>
            <a:off x="3401350" y="3636800"/>
            <a:ext cx="2336400" cy="345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7" name="Shape 67"/>
        <p:cNvGrpSpPr/>
        <p:nvPr/>
      </p:nvGrpSpPr>
      <p:grpSpPr>
        <a:xfrm>
          <a:off x="0" y="0"/>
          <a:ext cx="0" cy="0"/>
          <a:chOff x="0" y="0"/>
          <a:chExt cx="0" cy="0"/>
        </a:xfrm>
      </p:grpSpPr>
      <p:sp>
        <p:nvSpPr>
          <p:cNvPr id="68" name="Google Shape;68;p14"/>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3432625" y="3117625"/>
            <a:ext cx="49965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0" name="Google Shape;70;p14"/>
          <p:cNvSpPr txBox="1"/>
          <p:nvPr>
            <p:ph idx="1" type="subTitle"/>
          </p:nvPr>
        </p:nvSpPr>
        <p:spPr>
          <a:xfrm>
            <a:off x="3432751" y="1318850"/>
            <a:ext cx="4996500" cy="179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1" name="Shape 71"/>
        <p:cNvGrpSpPr/>
        <p:nvPr/>
      </p:nvGrpSpPr>
      <p:grpSpPr>
        <a:xfrm>
          <a:off x="0" y="0"/>
          <a:ext cx="0" cy="0"/>
          <a:chOff x="0" y="0"/>
          <a:chExt cx="0" cy="0"/>
        </a:xfrm>
      </p:grpSpPr>
      <p:sp>
        <p:nvSpPr>
          <p:cNvPr id="72" name="Google Shape;72;p15"/>
          <p:cNvSpPr txBox="1"/>
          <p:nvPr>
            <p:ph idx="1" type="subTitle"/>
          </p:nvPr>
        </p:nvSpPr>
        <p:spPr>
          <a:xfrm>
            <a:off x="5547388" y="1576900"/>
            <a:ext cx="2881500" cy="18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type="title"/>
          </p:nvPr>
        </p:nvSpPr>
        <p:spPr>
          <a:xfrm>
            <a:off x="5547400" y="535000"/>
            <a:ext cx="2881500" cy="104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4" name="Google Shape;74;p15"/>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75" name="Shape 75"/>
        <p:cNvGrpSpPr/>
        <p:nvPr/>
      </p:nvGrpSpPr>
      <p:grpSpPr>
        <a:xfrm>
          <a:off x="0" y="0"/>
          <a:ext cx="0" cy="0"/>
          <a:chOff x="0" y="0"/>
          <a:chExt cx="0" cy="0"/>
        </a:xfrm>
      </p:grpSpPr>
      <p:sp>
        <p:nvSpPr>
          <p:cNvPr id="76" name="Google Shape;76;p16"/>
          <p:cNvSpPr txBox="1"/>
          <p:nvPr>
            <p:ph idx="1" type="subTitle"/>
          </p:nvPr>
        </p:nvSpPr>
        <p:spPr>
          <a:xfrm>
            <a:off x="715100" y="1601938"/>
            <a:ext cx="2881500" cy="98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16"/>
          <p:cNvSpPr txBox="1"/>
          <p:nvPr>
            <p:ph type="title"/>
          </p:nvPr>
        </p:nvSpPr>
        <p:spPr>
          <a:xfrm>
            <a:off x="715100" y="617513"/>
            <a:ext cx="2881500" cy="984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 name="Google Shape;78;p16"/>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79" name="Shape 79"/>
        <p:cNvGrpSpPr/>
        <p:nvPr/>
      </p:nvGrpSpPr>
      <p:grpSpPr>
        <a:xfrm>
          <a:off x="0" y="0"/>
          <a:ext cx="0" cy="0"/>
          <a:chOff x="0" y="0"/>
          <a:chExt cx="0" cy="0"/>
        </a:xfrm>
      </p:grpSpPr>
      <p:sp>
        <p:nvSpPr>
          <p:cNvPr id="80" name="Google Shape;80;p17"/>
          <p:cNvSpPr txBox="1"/>
          <p:nvPr>
            <p:ph idx="1" type="subTitle"/>
          </p:nvPr>
        </p:nvSpPr>
        <p:spPr>
          <a:xfrm>
            <a:off x="5306850" y="1383704"/>
            <a:ext cx="2793000" cy="17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7"/>
          <p:cNvSpPr txBox="1"/>
          <p:nvPr>
            <p:ph type="title"/>
          </p:nvPr>
        </p:nvSpPr>
        <p:spPr>
          <a:xfrm>
            <a:off x="5306850" y="846925"/>
            <a:ext cx="2793000" cy="537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17"/>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
    <p:spTree>
      <p:nvGrpSpPr>
        <p:cNvPr id="83" name="Shape 83"/>
        <p:cNvGrpSpPr/>
        <p:nvPr/>
      </p:nvGrpSpPr>
      <p:grpSpPr>
        <a:xfrm>
          <a:off x="0" y="0"/>
          <a:ext cx="0" cy="0"/>
          <a:chOff x="0" y="0"/>
          <a:chExt cx="0" cy="0"/>
        </a:xfrm>
      </p:grpSpPr>
      <p:sp>
        <p:nvSpPr>
          <p:cNvPr id="84" name="Google Shape;84;p18"/>
          <p:cNvSpPr txBox="1"/>
          <p:nvPr>
            <p:ph idx="1" type="subTitle"/>
          </p:nvPr>
        </p:nvSpPr>
        <p:spPr>
          <a:xfrm>
            <a:off x="1105688" y="2381350"/>
            <a:ext cx="3534900" cy="10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8"/>
          <p:cNvSpPr txBox="1"/>
          <p:nvPr>
            <p:ph type="title"/>
          </p:nvPr>
        </p:nvSpPr>
        <p:spPr>
          <a:xfrm>
            <a:off x="1105688" y="913125"/>
            <a:ext cx="3534900" cy="146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8"/>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7" name="Shape 87"/>
        <p:cNvGrpSpPr/>
        <p:nvPr/>
      </p:nvGrpSpPr>
      <p:grpSpPr>
        <a:xfrm>
          <a:off x="0" y="0"/>
          <a:ext cx="0" cy="0"/>
          <a:chOff x="0" y="0"/>
          <a:chExt cx="0" cy="0"/>
        </a:xfrm>
      </p:grpSpPr>
      <p:sp>
        <p:nvSpPr>
          <p:cNvPr id="88" name="Google Shape;88;p19"/>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9"/>
          <p:cNvSpPr txBox="1"/>
          <p:nvPr>
            <p:ph idx="1" type="subTitle"/>
          </p:nvPr>
        </p:nvSpPr>
        <p:spPr>
          <a:xfrm>
            <a:off x="1826000" y="3042725"/>
            <a:ext cx="23166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 name="Google Shape;90;p19"/>
          <p:cNvSpPr txBox="1"/>
          <p:nvPr>
            <p:ph idx="2" type="subTitle"/>
          </p:nvPr>
        </p:nvSpPr>
        <p:spPr>
          <a:xfrm>
            <a:off x="5001400" y="3042725"/>
            <a:ext cx="23166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 name="Google Shape;91;p19"/>
          <p:cNvSpPr txBox="1"/>
          <p:nvPr>
            <p:ph idx="3" type="subTitle"/>
          </p:nvPr>
        </p:nvSpPr>
        <p:spPr>
          <a:xfrm>
            <a:off x="1826000" y="3445725"/>
            <a:ext cx="2316600" cy="4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9"/>
          <p:cNvSpPr txBox="1"/>
          <p:nvPr>
            <p:ph idx="4" type="subTitle"/>
          </p:nvPr>
        </p:nvSpPr>
        <p:spPr>
          <a:xfrm>
            <a:off x="5001400" y="3445725"/>
            <a:ext cx="2316600" cy="4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4" name="Shape 94"/>
        <p:cNvGrpSpPr/>
        <p:nvPr/>
      </p:nvGrpSpPr>
      <p:grpSpPr>
        <a:xfrm>
          <a:off x="0" y="0"/>
          <a:ext cx="0" cy="0"/>
          <a:chOff x="0" y="0"/>
          <a:chExt cx="0" cy="0"/>
        </a:xfrm>
      </p:grpSpPr>
      <p:sp>
        <p:nvSpPr>
          <p:cNvPr id="95" name="Google Shape;95;p20"/>
          <p:cNvSpPr txBox="1"/>
          <p:nvPr>
            <p:ph idx="1" type="subTitle"/>
          </p:nvPr>
        </p:nvSpPr>
        <p:spPr>
          <a:xfrm>
            <a:off x="875100" y="2254275"/>
            <a:ext cx="2026200" cy="372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6" name="Google Shape;96;p20"/>
          <p:cNvSpPr txBox="1"/>
          <p:nvPr>
            <p:ph idx="2" type="subTitle"/>
          </p:nvPr>
        </p:nvSpPr>
        <p:spPr>
          <a:xfrm>
            <a:off x="875100" y="2705050"/>
            <a:ext cx="2026200" cy="8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20"/>
          <p:cNvSpPr txBox="1"/>
          <p:nvPr>
            <p:ph idx="3" type="subTitle"/>
          </p:nvPr>
        </p:nvSpPr>
        <p:spPr>
          <a:xfrm>
            <a:off x="3558900" y="2705050"/>
            <a:ext cx="2026200" cy="8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20"/>
          <p:cNvSpPr txBox="1"/>
          <p:nvPr>
            <p:ph idx="4" type="subTitle"/>
          </p:nvPr>
        </p:nvSpPr>
        <p:spPr>
          <a:xfrm>
            <a:off x="6242700" y="2705054"/>
            <a:ext cx="2026200" cy="8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3000">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20"/>
          <p:cNvSpPr txBox="1"/>
          <p:nvPr>
            <p:ph idx="5" type="subTitle"/>
          </p:nvPr>
        </p:nvSpPr>
        <p:spPr>
          <a:xfrm>
            <a:off x="3558900" y="2254275"/>
            <a:ext cx="2026200" cy="372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 name="Google Shape;101;p20"/>
          <p:cNvSpPr txBox="1"/>
          <p:nvPr>
            <p:ph idx="6" type="subTitle"/>
          </p:nvPr>
        </p:nvSpPr>
        <p:spPr>
          <a:xfrm>
            <a:off x="6242700" y="2254275"/>
            <a:ext cx="2026200" cy="372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2" name="Google Shape;102;p20"/>
          <p:cNvSpPr/>
          <p:nvPr/>
        </p:nvSpPr>
        <p:spPr>
          <a:xfrm>
            <a:off x="125"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5705200" y="1776075"/>
            <a:ext cx="2723700" cy="1041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5791200" y="743325"/>
            <a:ext cx="1056300" cy="6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5705200" y="2907625"/>
            <a:ext cx="2723700" cy="58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a:off x="125"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3" name="Shape 103"/>
        <p:cNvGrpSpPr/>
        <p:nvPr/>
      </p:nvGrpSpPr>
      <p:grpSpPr>
        <a:xfrm>
          <a:off x="0" y="0"/>
          <a:ext cx="0" cy="0"/>
          <a:chOff x="0" y="0"/>
          <a:chExt cx="0" cy="0"/>
        </a:xfrm>
      </p:grpSpPr>
      <p:sp>
        <p:nvSpPr>
          <p:cNvPr id="104" name="Google Shape;104;p21"/>
          <p:cNvSpPr/>
          <p:nvPr/>
        </p:nvSpPr>
        <p:spPr>
          <a:xfrm>
            <a:off x="7900" y="4608500"/>
            <a:ext cx="9144000" cy="534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type="title"/>
          </p:nvPr>
        </p:nvSpPr>
        <p:spPr>
          <a:xfrm>
            <a:off x="7151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21"/>
          <p:cNvSpPr txBox="1"/>
          <p:nvPr>
            <p:ph idx="1" type="subTitle"/>
          </p:nvPr>
        </p:nvSpPr>
        <p:spPr>
          <a:xfrm>
            <a:off x="715100" y="1283085"/>
            <a:ext cx="5093100" cy="387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 name="Google Shape;107;p21"/>
          <p:cNvSpPr txBox="1"/>
          <p:nvPr>
            <p:ph idx="2" type="subTitle"/>
          </p:nvPr>
        </p:nvSpPr>
        <p:spPr>
          <a:xfrm>
            <a:off x="715100" y="1636650"/>
            <a:ext cx="509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1"/>
          <p:cNvSpPr txBox="1"/>
          <p:nvPr>
            <p:ph idx="3" type="subTitle"/>
          </p:nvPr>
        </p:nvSpPr>
        <p:spPr>
          <a:xfrm>
            <a:off x="715100" y="2703549"/>
            <a:ext cx="5093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1"/>
          <p:cNvSpPr txBox="1"/>
          <p:nvPr>
            <p:ph idx="4" type="subTitle"/>
          </p:nvPr>
        </p:nvSpPr>
        <p:spPr>
          <a:xfrm>
            <a:off x="715100" y="3770451"/>
            <a:ext cx="50931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1"/>
          <p:cNvSpPr txBox="1"/>
          <p:nvPr>
            <p:ph idx="5" type="subTitle"/>
          </p:nvPr>
        </p:nvSpPr>
        <p:spPr>
          <a:xfrm>
            <a:off x="715100" y="2350012"/>
            <a:ext cx="5093100" cy="387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1" name="Google Shape;111;p21"/>
          <p:cNvSpPr txBox="1"/>
          <p:nvPr>
            <p:ph idx="6" type="subTitle"/>
          </p:nvPr>
        </p:nvSpPr>
        <p:spPr>
          <a:xfrm>
            <a:off x="715100" y="3417088"/>
            <a:ext cx="5093100" cy="387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2" name="Shape 112"/>
        <p:cNvGrpSpPr/>
        <p:nvPr/>
      </p:nvGrpSpPr>
      <p:grpSpPr>
        <a:xfrm>
          <a:off x="0" y="0"/>
          <a:ext cx="0" cy="0"/>
          <a:chOff x="0" y="0"/>
          <a:chExt cx="0" cy="0"/>
        </a:xfrm>
      </p:grpSpPr>
      <p:sp>
        <p:nvSpPr>
          <p:cNvPr id="113" name="Google Shape;113;p22"/>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txBox="1"/>
          <p:nvPr>
            <p:ph idx="1" type="subTitle"/>
          </p:nvPr>
        </p:nvSpPr>
        <p:spPr>
          <a:xfrm>
            <a:off x="1539626" y="1438425"/>
            <a:ext cx="2176800" cy="39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5" name="Google Shape;115;p22"/>
          <p:cNvSpPr txBox="1"/>
          <p:nvPr>
            <p:ph idx="2" type="subTitle"/>
          </p:nvPr>
        </p:nvSpPr>
        <p:spPr>
          <a:xfrm>
            <a:off x="1539625" y="1832589"/>
            <a:ext cx="2176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2"/>
          <p:cNvSpPr txBox="1"/>
          <p:nvPr>
            <p:ph idx="3" type="subTitle"/>
          </p:nvPr>
        </p:nvSpPr>
        <p:spPr>
          <a:xfrm>
            <a:off x="4710550" y="1832589"/>
            <a:ext cx="2176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2"/>
          <p:cNvSpPr txBox="1"/>
          <p:nvPr>
            <p:ph idx="4" type="subTitle"/>
          </p:nvPr>
        </p:nvSpPr>
        <p:spPr>
          <a:xfrm>
            <a:off x="1539625" y="3210451"/>
            <a:ext cx="2176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22"/>
          <p:cNvSpPr txBox="1"/>
          <p:nvPr>
            <p:ph idx="5" type="subTitle"/>
          </p:nvPr>
        </p:nvSpPr>
        <p:spPr>
          <a:xfrm>
            <a:off x="4710550" y="3210451"/>
            <a:ext cx="2176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22"/>
          <p:cNvSpPr txBox="1"/>
          <p:nvPr>
            <p:ph idx="6" type="subTitle"/>
          </p:nvPr>
        </p:nvSpPr>
        <p:spPr>
          <a:xfrm>
            <a:off x="1539626" y="2816251"/>
            <a:ext cx="2176800" cy="39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1" name="Google Shape;121;p22"/>
          <p:cNvSpPr txBox="1"/>
          <p:nvPr>
            <p:ph idx="7" type="subTitle"/>
          </p:nvPr>
        </p:nvSpPr>
        <p:spPr>
          <a:xfrm>
            <a:off x="4710550" y="1438425"/>
            <a:ext cx="2176800" cy="39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2" name="Google Shape;122;p22"/>
          <p:cNvSpPr txBox="1"/>
          <p:nvPr>
            <p:ph idx="8" type="subTitle"/>
          </p:nvPr>
        </p:nvSpPr>
        <p:spPr>
          <a:xfrm>
            <a:off x="4710550" y="2816251"/>
            <a:ext cx="2176800" cy="39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3" name="Shape 123"/>
        <p:cNvGrpSpPr/>
        <p:nvPr/>
      </p:nvGrpSpPr>
      <p:grpSpPr>
        <a:xfrm>
          <a:off x="0" y="0"/>
          <a:ext cx="0" cy="0"/>
          <a:chOff x="0" y="0"/>
          <a:chExt cx="0" cy="0"/>
        </a:xfrm>
      </p:grpSpPr>
      <p:sp>
        <p:nvSpPr>
          <p:cNvPr id="124" name="Google Shape;124;p23"/>
          <p:cNvSpPr/>
          <p:nvPr/>
        </p:nvSpPr>
        <p:spPr>
          <a:xfrm>
            <a:off x="7900" y="4608500"/>
            <a:ext cx="9144000" cy="534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3"/>
          <p:cNvSpPr txBox="1"/>
          <p:nvPr>
            <p:ph idx="1" type="subTitle"/>
          </p:nvPr>
        </p:nvSpPr>
        <p:spPr>
          <a:xfrm>
            <a:off x="838013" y="2163279"/>
            <a:ext cx="2174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3"/>
          <p:cNvSpPr txBox="1"/>
          <p:nvPr>
            <p:ph idx="2" type="subTitle"/>
          </p:nvPr>
        </p:nvSpPr>
        <p:spPr>
          <a:xfrm>
            <a:off x="3484800" y="2163275"/>
            <a:ext cx="2174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3"/>
          <p:cNvSpPr txBox="1"/>
          <p:nvPr>
            <p:ph idx="3" type="subTitle"/>
          </p:nvPr>
        </p:nvSpPr>
        <p:spPr>
          <a:xfrm>
            <a:off x="6131587" y="2163275"/>
            <a:ext cx="2174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3"/>
          <p:cNvSpPr txBox="1"/>
          <p:nvPr>
            <p:ph idx="4" type="subTitle"/>
          </p:nvPr>
        </p:nvSpPr>
        <p:spPr>
          <a:xfrm>
            <a:off x="838013" y="3846025"/>
            <a:ext cx="2174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3"/>
          <p:cNvSpPr txBox="1"/>
          <p:nvPr>
            <p:ph idx="5" type="subTitle"/>
          </p:nvPr>
        </p:nvSpPr>
        <p:spPr>
          <a:xfrm>
            <a:off x="6131587" y="3843350"/>
            <a:ext cx="2174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3"/>
          <p:cNvSpPr txBox="1"/>
          <p:nvPr>
            <p:ph idx="6" type="subTitle"/>
          </p:nvPr>
        </p:nvSpPr>
        <p:spPr>
          <a:xfrm>
            <a:off x="3484800" y="3839875"/>
            <a:ext cx="2174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23"/>
          <p:cNvSpPr txBox="1"/>
          <p:nvPr>
            <p:ph idx="7" type="subTitle"/>
          </p:nvPr>
        </p:nvSpPr>
        <p:spPr>
          <a:xfrm>
            <a:off x="838013" y="1772075"/>
            <a:ext cx="2174400" cy="315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3" name="Google Shape;133;p23"/>
          <p:cNvSpPr txBox="1"/>
          <p:nvPr>
            <p:ph idx="8" type="subTitle"/>
          </p:nvPr>
        </p:nvSpPr>
        <p:spPr>
          <a:xfrm>
            <a:off x="3484800" y="1772075"/>
            <a:ext cx="2174400" cy="315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4" name="Google Shape;134;p23"/>
          <p:cNvSpPr txBox="1"/>
          <p:nvPr>
            <p:ph idx="9" type="subTitle"/>
          </p:nvPr>
        </p:nvSpPr>
        <p:spPr>
          <a:xfrm>
            <a:off x="6131587" y="1772075"/>
            <a:ext cx="2174400" cy="315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5" name="Google Shape;135;p23"/>
          <p:cNvSpPr txBox="1"/>
          <p:nvPr>
            <p:ph idx="13" type="subTitle"/>
          </p:nvPr>
        </p:nvSpPr>
        <p:spPr>
          <a:xfrm>
            <a:off x="838013" y="3454825"/>
            <a:ext cx="2174400" cy="311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6" name="Google Shape;136;p23"/>
          <p:cNvSpPr txBox="1"/>
          <p:nvPr>
            <p:ph idx="14" type="subTitle"/>
          </p:nvPr>
        </p:nvSpPr>
        <p:spPr>
          <a:xfrm>
            <a:off x="6131587" y="3454825"/>
            <a:ext cx="2174400" cy="311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7" name="Google Shape;137;p23"/>
          <p:cNvSpPr txBox="1"/>
          <p:nvPr>
            <p:ph idx="15" type="subTitle"/>
          </p:nvPr>
        </p:nvSpPr>
        <p:spPr>
          <a:xfrm>
            <a:off x="3484800" y="3445225"/>
            <a:ext cx="2174400" cy="315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8" name="Shape 138"/>
        <p:cNvGrpSpPr/>
        <p:nvPr/>
      </p:nvGrpSpPr>
      <p:grpSpPr>
        <a:xfrm>
          <a:off x="0" y="0"/>
          <a:ext cx="0" cy="0"/>
          <a:chOff x="0" y="0"/>
          <a:chExt cx="0" cy="0"/>
        </a:xfrm>
      </p:grpSpPr>
      <p:sp>
        <p:nvSpPr>
          <p:cNvPr id="139" name="Google Shape;139;p24"/>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txBox="1"/>
          <p:nvPr>
            <p:ph hasCustomPrompt="1" type="title"/>
          </p:nvPr>
        </p:nvSpPr>
        <p:spPr>
          <a:xfrm>
            <a:off x="715100" y="708325"/>
            <a:ext cx="4341300" cy="5376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sz="3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1" name="Google Shape;141;p24"/>
          <p:cNvSpPr txBox="1"/>
          <p:nvPr>
            <p:ph idx="1" type="subTitle"/>
          </p:nvPr>
        </p:nvSpPr>
        <p:spPr>
          <a:xfrm>
            <a:off x="715100" y="1246025"/>
            <a:ext cx="4341300" cy="3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4"/>
          <p:cNvSpPr txBox="1"/>
          <p:nvPr>
            <p:ph hasCustomPrompt="1" idx="2" type="title"/>
          </p:nvPr>
        </p:nvSpPr>
        <p:spPr>
          <a:xfrm>
            <a:off x="715100" y="1763860"/>
            <a:ext cx="4341300" cy="5376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sz="3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3" name="Google Shape;143;p24"/>
          <p:cNvSpPr txBox="1"/>
          <p:nvPr>
            <p:ph idx="3" type="subTitle"/>
          </p:nvPr>
        </p:nvSpPr>
        <p:spPr>
          <a:xfrm>
            <a:off x="715100" y="2301564"/>
            <a:ext cx="4341300" cy="3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4"/>
          <p:cNvSpPr txBox="1"/>
          <p:nvPr>
            <p:ph hasCustomPrompt="1" idx="4" type="title"/>
          </p:nvPr>
        </p:nvSpPr>
        <p:spPr>
          <a:xfrm>
            <a:off x="715100" y="2819377"/>
            <a:ext cx="4341300" cy="537600"/>
          </a:xfrm>
          <a:prstGeom prst="rect">
            <a:avLst/>
          </a:prstGeom>
        </p:spPr>
        <p:txBody>
          <a:bodyPr anchorCtr="0" anchor="t" bIns="91425" lIns="91425" spcFirstLastPara="1" rIns="91425" wrap="square" tIns="91425">
            <a:noAutofit/>
          </a:bodyPr>
          <a:lstStyle>
            <a:lvl1pPr lvl="0" rtl="0">
              <a:spcBef>
                <a:spcPts val="0"/>
              </a:spcBef>
              <a:spcAft>
                <a:spcPts val="0"/>
              </a:spcAft>
              <a:buSzPts val="6200"/>
              <a:buNone/>
              <a:defRPr sz="3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5" name="Google Shape;145;p24"/>
          <p:cNvSpPr txBox="1"/>
          <p:nvPr>
            <p:ph idx="5" type="subTitle"/>
          </p:nvPr>
        </p:nvSpPr>
        <p:spPr>
          <a:xfrm>
            <a:off x="715100" y="3357100"/>
            <a:ext cx="4341300" cy="35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6" name="Shape 146"/>
        <p:cNvGrpSpPr/>
        <p:nvPr/>
      </p:nvGrpSpPr>
      <p:grpSpPr>
        <a:xfrm>
          <a:off x="0" y="0"/>
          <a:ext cx="0" cy="0"/>
          <a:chOff x="0" y="0"/>
          <a:chExt cx="0" cy="0"/>
        </a:xfrm>
      </p:grpSpPr>
      <p:sp>
        <p:nvSpPr>
          <p:cNvPr id="147" name="Google Shape;147;p25"/>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ph type="ctrTitle"/>
          </p:nvPr>
        </p:nvSpPr>
        <p:spPr>
          <a:xfrm>
            <a:off x="715100" y="535000"/>
            <a:ext cx="34620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9" name="Google Shape;149;p25"/>
          <p:cNvSpPr txBox="1"/>
          <p:nvPr>
            <p:ph idx="1" type="subTitle"/>
          </p:nvPr>
        </p:nvSpPr>
        <p:spPr>
          <a:xfrm>
            <a:off x="715100" y="1379050"/>
            <a:ext cx="3462000" cy="105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0" name="Google Shape;150;p25"/>
          <p:cNvSpPr txBox="1"/>
          <p:nvPr/>
        </p:nvSpPr>
        <p:spPr>
          <a:xfrm>
            <a:off x="715100" y="3345450"/>
            <a:ext cx="3872700" cy="67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and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endParaRPr b="1" sz="1200">
              <a:solidFill>
                <a:schemeClr val="dk1"/>
              </a:solidFill>
              <a:latin typeface="Poppins"/>
              <a:ea typeface="Poppins"/>
              <a:cs typeface="Poppins"/>
              <a:sym typeface="Poppi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1" name="Shape 151"/>
        <p:cNvGrpSpPr/>
        <p:nvPr/>
      </p:nvGrpSpPr>
      <p:grpSpPr>
        <a:xfrm>
          <a:off x="0" y="0"/>
          <a:ext cx="0" cy="0"/>
          <a:chOff x="0" y="0"/>
          <a:chExt cx="0" cy="0"/>
        </a:xfrm>
      </p:grpSpPr>
      <p:sp>
        <p:nvSpPr>
          <p:cNvPr id="152" name="Google Shape;152;p26"/>
          <p:cNvSpPr/>
          <p:nvPr/>
        </p:nvSpPr>
        <p:spPr>
          <a:xfrm flipH="1">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6"/>
          <p:cNvGrpSpPr/>
          <p:nvPr/>
        </p:nvGrpSpPr>
        <p:grpSpPr>
          <a:xfrm flipH="1">
            <a:off x="892438" y="535009"/>
            <a:ext cx="1865180" cy="1324164"/>
            <a:chOff x="2715188" y="1846600"/>
            <a:chExt cx="1027025" cy="729125"/>
          </a:xfrm>
        </p:grpSpPr>
        <p:sp>
          <p:nvSpPr>
            <p:cNvPr id="154" name="Google Shape;154;p26"/>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6"/>
          <p:cNvGrpSpPr/>
          <p:nvPr/>
        </p:nvGrpSpPr>
        <p:grpSpPr>
          <a:xfrm>
            <a:off x="6540600" y="2045159"/>
            <a:ext cx="1498200" cy="2646016"/>
            <a:chOff x="7176200" y="2045159"/>
            <a:chExt cx="1498200" cy="2646016"/>
          </a:xfrm>
        </p:grpSpPr>
        <p:sp>
          <p:nvSpPr>
            <p:cNvPr id="190" name="Google Shape;190;p26"/>
            <p:cNvSpPr/>
            <p:nvPr/>
          </p:nvSpPr>
          <p:spPr>
            <a:xfrm>
              <a:off x="7176200" y="4553775"/>
              <a:ext cx="14982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7421236" y="3419428"/>
              <a:ext cx="1008173" cy="114335"/>
            </a:xfrm>
            <a:custGeom>
              <a:rect b="b" l="l" r="r" t="t"/>
              <a:pathLst>
                <a:path extrusionOk="0" h="2030" w="17900">
                  <a:moveTo>
                    <a:pt x="1" y="1"/>
                  </a:moveTo>
                  <a:lnTo>
                    <a:pt x="1" y="2029"/>
                  </a:lnTo>
                  <a:lnTo>
                    <a:pt x="17899" y="2029"/>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7802989" y="2439022"/>
              <a:ext cx="244609" cy="270630"/>
            </a:xfrm>
            <a:custGeom>
              <a:rect b="b" l="l" r="r" t="t"/>
              <a:pathLst>
                <a:path extrusionOk="0" h="4805" w="4343">
                  <a:moveTo>
                    <a:pt x="1" y="0"/>
                  </a:moveTo>
                  <a:lnTo>
                    <a:pt x="1" y="4804"/>
                  </a:lnTo>
                  <a:lnTo>
                    <a:pt x="4343" y="4804"/>
                  </a:lnTo>
                  <a:lnTo>
                    <a:pt x="43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7742781" y="2685940"/>
              <a:ext cx="365082" cy="23712"/>
            </a:xfrm>
            <a:custGeom>
              <a:rect b="b" l="l" r="r" t="t"/>
              <a:pathLst>
                <a:path extrusionOk="0" h="421" w="6482">
                  <a:moveTo>
                    <a:pt x="1" y="1"/>
                  </a:moveTo>
                  <a:lnTo>
                    <a:pt x="1" y="420"/>
                  </a:lnTo>
                  <a:lnTo>
                    <a:pt x="6481" y="420"/>
                  </a:lnTo>
                  <a:lnTo>
                    <a:pt x="6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7528699" y="2088189"/>
              <a:ext cx="793190" cy="538105"/>
            </a:xfrm>
            <a:custGeom>
              <a:rect b="b" l="l" r="r" t="t"/>
              <a:pathLst>
                <a:path extrusionOk="0" h="9554" w="14083">
                  <a:moveTo>
                    <a:pt x="634" y="1"/>
                  </a:moveTo>
                  <a:cubicBezTo>
                    <a:pt x="286" y="1"/>
                    <a:pt x="1" y="314"/>
                    <a:pt x="1" y="696"/>
                  </a:cubicBezTo>
                  <a:lnTo>
                    <a:pt x="1" y="8856"/>
                  </a:lnTo>
                  <a:cubicBezTo>
                    <a:pt x="1" y="9240"/>
                    <a:pt x="286" y="9553"/>
                    <a:pt x="634" y="9553"/>
                  </a:cubicBezTo>
                  <a:lnTo>
                    <a:pt x="13450" y="9553"/>
                  </a:lnTo>
                  <a:cubicBezTo>
                    <a:pt x="13798" y="9553"/>
                    <a:pt x="14083" y="9240"/>
                    <a:pt x="14083" y="8856"/>
                  </a:cubicBezTo>
                  <a:lnTo>
                    <a:pt x="14083" y="696"/>
                  </a:lnTo>
                  <a:cubicBezTo>
                    <a:pt x="14083" y="314"/>
                    <a:pt x="13798" y="1"/>
                    <a:pt x="13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7528699" y="2045159"/>
              <a:ext cx="793190" cy="538049"/>
            </a:xfrm>
            <a:custGeom>
              <a:rect b="b" l="l" r="r" t="t"/>
              <a:pathLst>
                <a:path extrusionOk="0" h="9553" w="14083">
                  <a:moveTo>
                    <a:pt x="634" y="0"/>
                  </a:moveTo>
                  <a:cubicBezTo>
                    <a:pt x="286" y="0"/>
                    <a:pt x="1" y="314"/>
                    <a:pt x="1" y="696"/>
                  </a:cubicBezTo>
                  <a:lnTo>
                    <a:pt x="1" y="8856"/>
                  </a:lnTo>
                  <a:cubicBezTo>
                    <a:pt x="1" y="9238"/>
                    <a:pt x="286" y="9553"/>
                    <a:pt x="634" y="9553"/>
                  </a:cubicBezTo>
                  <a:lnTo>
                    <a:pt x="13450" y="9553"/>
                  </a:lnTo>
                  <a:cubicBezTo>
                    <a:pt x="13798" y="9553"/>
                    <a:pt x="14083" y="9238"/>
                    <a:pt x="14083" y="8856"/>
                  </a:cubicBezTo>
                  <a:lnTo>
                    <a:pt x="14083" y="696"/>
                  </a:lnTo>
                  <a:cubicBezTo>
                    <a:pt x="14083" y="314"/>
                    <a:pt x="13798" y="0"/>
                    <a:pt x="13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7557311" y="2080192"/>
              <a:ext cx="735966" cy="494624"/>
            </a:xfrm>
            <a:custGeom>
              <a:rect b="b" l="l" r="r" t="t"/>
              <a:pathLst>
                <a:path extrusionOk="0" h="8782" w="13067">
                  <a:moveTo>
                    <a:pt x="382" y="1"/>
                  </a:moveTo>
                  <a:cubicBezTo>
                    <a:pt x="171" y="1"/>
                    <a:pt x="1" y="188"/>
                    <a:pt x="1" y="419"/>
                  </a:cubicBezTo>
                  <a:lnTo>
                    <a:pt x="1" y="8365"/>
                  </a:lnTo>
                  <a:cubicBezTo>
                    <a:pt x="1" y="8594"/>
                    <a:pt x="171" y="8782"/>
                    <a:pt x="382" y="8782"/>
                  </a:cubicBezTo>
                  <a:lnTo>
                    <a:pt x="12686" y="8782"/>
                  </a:lnTo>
                  <a:cubicBezTo>
                    <a:pt x="12896" y="8782"/>
                    <a:pt x="13065" y="8594"/>
                    <a:pt x="13065" y="8365"/>
                  </a:cubicBezTo>
                  <a:lnTo>
                    <a:pt x="13067" y="419"/>
                  </a:lnTo>
                  <a:cubicBezTo>
                    <a:pt x="13067" y="188"/>
                    <a:pt x="12896" y="1"/>
                    <a:pt x="126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7620448" y="2114098"/>
              <a:ext cx="324587" cy="238469"/>
            </a:xfrm>
            <a:custGeom>
              <a:rect b="b" l="l" r="r" t="t"/>
              <a:pathLst>
                <a:path extrusionOk="0" h="4234" w="5763">
                  <a:moveTo>
                    <a:pt x="1" y="0"/>
                  </a:moveTo>
                  <a:lnTo>
                    <a:pt x="1" y="4233"/>
                  </a:lnTo>
                  <a:lnTo>
                    <a:pt x="5763" y="4233"/>
                  </a:lnTo>
                  <a:lnTo>
                    <a:pt x="5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7793471" y="2132121"/>
              <a:ext cx="137371" cy="25007"/>
            </a:xfrm>
            <a:custGeom>
              <a:rect b="b" l="l" r="r" t="t"/>
              <a:pathLst>
                <a:path extrusionOk="0" h="444" w="2439">
                  <a:moveTo>
                    <a:pt x="1" y="1"/>
                  </a:moveTo>
                  <a:lnTo>
                    <a:pt x="1" y="443"/>
                  </a:lnTo>
                  <a:lnTo>
                    <a:pt x="2439" y="443"/>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7632389" y="2172504"/>
              <a:ext cx="296876" cy="25007"/>
            </a:xfrm>
            <a:custGeom>
              <a:rect b="b" l="l" r="r" t="t"/>
              <a:pathLst>
                <a:path extrusionOk="0" h="444" w="5271">
                  <a:moveTo>
                    <a:pt x="1" y="1"/>
                  </a:moveTo>
                  <a:lnTo>
                    <a:pt x="1" y="443"/>
                  </a:lnTo>
                  <a:lnTo>
                    <a:pt x="5270" y="443"/>
                  </a:lnTo>
                  <a:lnTo>
                    <a:pt x="5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7632389" y="2212944"/>
              <a:ext cx="296876" cy="24951"/>
            </a:xfrm>
            <a:custGeom>
              <a:rect b="b" l="l" r="r" t="t"/>
              <a:pathLst>
                <a:path extrusionOk="0" h="443" w="5271">
                  <a:moveTo>
                    <a:pt x="1" y="0"/>
                  </a:moveTo>
                  <a:lnTo>
                    <a:pt x="1" y="442"/>
                  </a:lnTo>
                  <a:lnTo>
                    <a:pt x="5270" y="442"/>
                  </a:lnTo>
                  <a:lnTo>
                    <a:pt x="52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7632389" y="2253327"/>
              <a:ext cx="296876" cy="24951"/>
            </a:xfrm>
            <a:custGeom>
              <a:rect b="b" l="l" r="r" t="t"/>
              <a:pathLst>
                <a:path extrusionOk="0" h="443" w="5271">
                  <a:moveTo>
                    <a:pt x="1" y="0"/>
                  </a:moveTo>
                  <a:lnTo>
                    <a:pt x="1" y="443"/>
                  </a:lnTo>
                  <a:lnTo>
                    <a:pt x="5270" y="443"/>
                  </a:lnTo>
                  <a:lnTo>
                    <a:pt x="52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8000118" y="2121870"/>
              <a:ext cx="230021" cy="419096"/>
            </a:xfrm>
            <a:custGeom>
              <a:rect b="b" l="l" r="r" t="t"/>
              <a:pathLst>
                <a:path extrusionOk="0" h="7441" w="4084">
                  <a:moveTo>
                    <a:pt x="1" y="1"/>
                  </a:moveTo>
                  <a:lnTo>
                    <a:pt x="1" y="595"/>
                  </a:lnTo>
                  <a:lnTo>
                    <a:pt x="4084" y="595"/>
                  </a:lnTo>
                  <a:lnTo>
                    <a:pt x="4084" y="1"/>
                  </a:lnTo>
                  <a:close/>
                  <a:moveTo>
                    <a:pt x="1" y="1142"/>
                  </a:moveTo>
                  <a:lnTo>
                    <a:pt x="1" y="1736"/>
                  </a:lnTo>
                  <a:lnTo>
                    <a:pt x="4084" y="1736"/>
                  </a:lnTo>
                  <a:lnTo>
                    <a:pt x="4084" y="1142"/>
                  </a:lnTo>
                  <a:close/>
                  <a:moveTo>
                    <a:pt x="1" y="2283"/>
                  </a:moveTo>
                  <a:lnTo>
                    <a:pt x="1" y="2877"/>
                  </a:lnTo>
                  <a:lnTo>
                    <a:pt x="4084" y="2877"/>
                  </a:lnTo>
                  <a:lnTo>
                    <a:pt x="4084" y="2283"/>
                  </a:lnTo>
                  <a:close/>
                  <a:moveTo>
                    <a:pt x="1" y="3422"/>
                  </a:moveTo>
                  <a:lnTo>
                    <a:pt x="1" y="4018"/>
                  </a:lnTo>
                  <a:lnTo>
                    <a:pt x="4084" y="4018"/>
                  </a:lnTo>
                  <a:lnTo>
                    <a:pt x="4084" y="3422"/>
                  </a:lnTo>
                  <a:close/>
                  <a:moveTo>
                    <a:pt x="1" y="4565"/>
                  </a:moveTo>
                  <a:lnTo>
                    <a:pt x="1" y="5159"/>
                  </a:lnTo>
                  <a:lnTo>
                    <a:pt x="4084" y="5159"/>
                  </a:lnTo>
                  <a:lnTo>
                    <a:pt x="4084" y="4565"/>
                  </a:lnTo>
                  <a:close/>
                  <a:moveTo>
                    <a:pt x="1" y="5704"/>
                  </a:moveTo>
                  <a:lnTo>
                    <a:pt x="1" y="6298"/>
                  </a:lnTo>
                  <a:lnTo>
                    <a:pt x="4084" y="6298"/>
                  </a:lnTo>
                  <a:lnTo>
                    <a:pt x="4084" y="5704"/>
                  </a:lnTo>
                  <a:close/>
                  <a:moveTo>
                    <a:pt x="1" y="6847"/>
                  </a:moveTo>
                  <a:lnTo>
                    <a:pt x="1" y="7441"/>
                  </a:lnTo>
                  <a:lnTo>
                    <a:pt x="4084" y="7441"/>
                  </a:lnTo>
                  <a:lnTo>
                    <a:pt x="4084" y="684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7620448" y="2443697"/>
              <a:ext cx="112814" cy="61448"/>
            </a:xfrm>
            <a:custGeom>
              <a:rect b="b" l="l" r="r" t="t"/>
              <a:pathLst>
                <a:path extrusionOk="0" h="1091" w="2003">
                  <a:moveTo>
                    <a:pt x="1598" y="1"/>
                  </a:moveTo>
                  <a:cubicBezTo>
                    <a:pt x="1573" y="1"/>
                    <a:pt x="1550" y="17"/>
                    <a:pt x="1543" y="42"/>
                  </a:cubicBezTo>
                  <a:lnTo>
                    <a:pt x="1299" y="640"/>
                  </a:lnTo>
                  <a:lnTo>
                    <a:pt x="1209" y="840"/>
                  </a:lnTo>
                  <a:lnTo>
                    <a:pt x="1043" y="288"/>
                  </a:lnTo>
                  <a:cubicBezTo>
                    <a:pt x="1034" y="261"/>
                    <a:pt x="1012" y="242"/>
                    <a:pt x="983" y="241"/>
                  </a:cubicBezTo>
                  <a:cubicBezTo>
                    <a:pt x="957" y="242"/>
                    <a:pt x="933" y="256"/>
                    <a:pt x="921" y="281"/>
                  </a:cubicBezTo>
                  <a:lnTo>
                    <a:pt x="744" y="707"/>
                  </a:lnTo>
                  <a:lnTo>
                    <a:pt x="65" y="707"/>
                  </a:lnTo>
                  <a:cubicBezTo>
                    <a:pt x="29" y="707"/>
                    <a:pt x="1" y="737"/>
                    <a:pt x="1" y="773"/>
                  </a:cubicBezTo>
                  <a:cubicBezTo>
                    <a:pt x="1" y="809"/>
                    <a:pt x="29" y="838"/>
                    <a:pt x="65" y="838"/>
                  </a:cubicBezTo>
                  <a:lnTo>
                    <a:pt x="788" y="838"/>
                  </a:lnTo>
                  <a:cubicBezTo>
                    <a:pt x="814" y="838"/>
                    <a:pt x="837" y="822"/>
                    <a:pt x="848" y="798"/>
                  </a:cubicBezTo>
                  <a:lnTo>
                    <a:pt x="971" y="498"/>
                  </a:lnTo>
                  <a:lnTo>
                    <a:pt x="1135" y="1045"/>
                  </a:lnTo>
                  <a:cubicBezTo>
                    <a:pt x="1142" y="1071"/>
                    <a:pt x="1166" y="1090"/>
                    <a:pt x="1193" y="1091"/>
                  </a:cubicBezTo>
                  <a:lnTo>
                    <a:pt x="1196" y="1091"/>
                  </a:lnTo>
                  <a:cubicBezTo>
                    <a:pt x="1222" y="1091"/>
                    <a:pt x="1245" y="1075"/>
                    <a:pt x="1255" y="1052"/>
                  </a:cubicBezTo>
                  <a:lnTo>
                    <a:pt x="1418" y="690"/>
                  </a:lnTo>
                  <a:lnTo>
                    <a:pt x="1584" y="281"/>
                  </a:lnTo>
                  <a:lnTo>
                    <a:pt x="1727" y="902"/>
                  </a:lnTo>
                  <a:cubicBezTo>
                    <a:pt x="1732" y="924"/>
                    <a:pt x="1749" y="941"/>
                    <a:pt x="1770" y="946"/>
                  </a:cubicBezTo>
                  <a:cubicBezTo>
                    <a:pt x="1778" y="950"/>
                    <a:pt x="1786" y="951"/>
                    <a:pt x="1794" y="951"/>
                  </a:cubicBezTo>
                  <a:cubicBezTo>
                    <a:pt x="1808" y="951"/>
                    <a:pt x="1821" y="947"/>
                    <a:pt x="1832" y="938"/>
                  </a:cubicBezTo>
                  <a:lnTo>
                    <a:pt x="1971" y="823"/>
                  </a:lnTo>
                  <a:cubicBezTo>
                    <a:pt x="1998" y="800"/>
                    <a:pt x="2002" y="759"/>
                    <a:pt x="1981" y="732"/>
                  </a:cubicBezTo>
                  <a:cubicBezTo>
                    <a:pt x="1968" y="716"/>
                    <a:pt x="1949" y="708"/>
                    <a:pt x="1931" y="708"/>
                  </a:cubicBezTo>
                  <a:cubicBezTo>
                    <a:pt x="1916" y="708"/>
                    <a:pt x="1901" y="713"/>
                    <a:pt x="1889" y="723"/>
                  </a:cubicBezTo>
                  <a:lnTo>
                    <a:pt x="1830" y="770"/>
                  </a:lnTo>
                  <a:lnTo>
                    <a:pt x="1666" y="52"/>
                  </a:lnTo>
                  <a:cubicBezTo>
                    <a:pt x="1660" y="23"/>
                    <a:pt x="1636" y="3"/>
                    <a:pt x="1607" y="2"/>
                  </a:cubicBezTo>
                  <a:cubicBezTo>
                    <a:pt x="1604" y="1"/>
                    <a:pt x="1601"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7725433" y="2443753"/>
              <a:ext cx="114109" cy="61392"/>
            </a:xfrm>
            <a:custGeom>
              <a:rect b="b" l="l" r="r" t="t"/>
              <a:pathLst>
                <a:path extrusionOk="0" h="1090" w="2026">
                  <a:moveTo>
                    <a:pt x="1602" y="0"/>
                  </a:moveTo>
                  <a:cubicBezTo>
                    <a:pt x="1576" y="0"/>
                    <a:pt x="1552" y="16"/>
                    <a:pt x="1542" y="41"/>
                  </a:cubicBezTo>
                  <a:lnTo>
                    <a:pt x="1301" y="639"/>
                  </a:lnTo>
                  <a:lnTo>
                    <a:pt x="1210" y="839"/>
                  </a:lnTo>
                  <a:lnTo>
                    <a:pt x="1043" y="287"/>
                  </a:lnTo>
                  <a:cubicBezTo>
                    <a:pt x="1036" y="260"/>
                    <a:pt x="1011" y="241"/>
                    <a:pt x="984" y="240"/>
                  </a:cubicBezTo>
                  <a:cubicBezTo>
                    <a:pt x="957" y="240"/>
                    <a:pt x="933" y="255"/>
                    <a:pt x="921" y="280"/>
                  </a:cubicBezTo>
                  <a:lnTo>
                    <a:pt x="745" y="706"/>
                  </a:lnTo>
                  <a:lnTo>
                    <a:pt x="67" y="706"/>
                  </a:lnTo>
                  <a:cubicBezTo>
                    <a:pt x="31" y="706"/>
                    <a:pt x="1" y="736"/>
                    <a:pt x="1" y="772"/>
                  </a:cubicBezTo>
                  <a:cubicBezTo>
                    <a:pt x="2" y="808"/>
                    <a:pt x="31" y="837"/>
                    <a:pt x="67" y="837"/>
                  </a:cubicBezTo>
                  <a:lnTo>
                    <a:pt x="788" y="837"/>
                  </a:lnTo>
                  <a:cubicBezTo>
                    <a:pt x="814" y="837"/>
                    <a:pt x="838" y="821"/>
                    <a:pt x="848" y="797"/>
                  </a:cubicBezTo>
                  <a:lnTo>
                    <a:pt x="971" y="497"/>
                  </a:lnTo>
                  <a:lnTo>
                    <a:pt x="1135" y="1044"/>
                  </a:lnTo>
                  <a:cubicBezTo>
                    <a:pt x="1143" y="1070"/>
                    <a:pt x="1166" y="1089"/>
                    <a:pt x="1193" y="1090"/>
                  </a:cubicBezTo>
                  <a:lnTo>
                    <a:pt x="1197" y="1090"/>
                  </a:lnTo>
                  <a:cubicBezTo>
                    <a:pt x="1223" y="1090"/>
                    <a:pt x="1246" y="1074"/>
                    <a:pt x="1256" y="1051"/>
                  </a:cubicBezTo>
                  <a:lnTo>
                    <a:pt x="1419" y="689"/>
                  </a:lnTo>
                  <a:lnTo>
                    <a:pt x="1585" y="280"/>
                  </a:lnTo>
                  <a:lnTo>
                    <a:pt x="1729" y="900"/>
                  </a:lnTo>
                  <a:cubicBezTo>
                    <a:pt x="1736" y="931"/>
                    <a:pt x="1764" y="949"/>
                    <a:pt x="1792" y="949"/>
                  </a:cubicBezTo>
                  <a:cubicBezTo>
                    <a:pt x="1806" y="949"/>
                    <a:pt x="1821" y="945"/>
                    <a:pt x="1833" y="935"/>
                  </a:cubicBezTo>
                  <a:lnTo>
                    <a:pt x="1972" y="822"/>
                  </a:lnTo>
                  <a:cubicBezTo>
                    <a:pt x="2026" y="778"/>
                    <a:pt x="1984" y="705"/>
                    <a:pt x="1931" y="705"/>
                  </a:cubicBezTo>
                  <a:cubicBezTo>
                    <a:pt x="1918" y="705"/>
                    <a:pt x="1904" y="710"/>
                    <a:pt x="1890" y="721"/>
                  </a:cubicBezTo>
                  <a:lnTo>
                    <a:pt x="1832" y="769"/>
                  </a:lnTo>
                  <a:lnTo>
                    <a:pt x="1666" y="51"/>
                  </a:lnTo>
                  <a:cubicBezTo>
                    <a:pt x="1660" y="22"/>
                    <a:pt x="1636" y="2"/>
                    <a:pt x="1608" y="1"/>
                  </a:cubicBezTo>
                  <a:cubicBezTo>
                    <a:pt x="1606" y="0"/>
                    <a:pt x="1604" y="0"/>
                    <a:pt x="1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7830531" y="2443697"/>
              <a:ext cx="112814" cy="61448"/>
            </a:xfrm>
            <a:custGeom>
              <a:rect b="b" l="l" r="r" t="t"/>
              <a:pathLst>
                <a:path extrusionOk="0" h="1091" w="2003">
                  <a:moveTo>
                    <a:pt x="1597" y="1"/>
                  </a:moveTo>
                  <a:cubicBezTo>
                    <a:pt x="1572" y="1"/>
                    <a:pt x="1551" y="17"/>
                    <a:pt x="1542" y="42"/>
                  </a:cubicBezTo>
                  <a:lnTo>
                    <a:pt x="1300" y="640"/>
                  </a:lnTo>
                  <a:lnTo>
                    <a:pt x="1208" y="840"/>
                  </a:lnTo>
                  <a:lnTo>
                    <a:pt x="1042" y="288"/>
                  </a:lnTo>
                  <a:cubicBezTo>
                    <a:pt x="1034" y="261"/>
                    <a:pt x="1011" y="242"/>
                    <a:pt x="983" y="241"/>
                  </a:cubicBezTo>
                  <a:cubicBezTo>
                    <a:pt x="956" y="241"/>
                    <a:pt x="932" y="256"/>
                    <a:pt x="920" y="281"/>
                  </a:cubicBezTo>
                  <a:lnTo>
                    <a:pt x="744" y="707"/>
                  </a:lnTo>
                  <a:lnTo>
                    <a:pt x="66" y="707"/>
                  </a:lnTo>
                  <a:cubicBezTo>
                    <a:pt x="29" y="707"/>
                    <a:pt x="0" y="737"/>
                    <a:pt x="0" y="773"/>
                  </a:cubicBezTo>
                  <a:cubicBezTo>
                    <a:pt x="0" y="809"/>
                    <a:pt x="30" y="838"/>
                    <a:pt x="66" y="838"/>
                  </a:cubicBezTo>
                  <a:lnTo>
                    <a:pt x="787" y="838"/>
                  </a:lnTo>
                  <a:cubicBezTo>
                    <a:pt x="813" y="838"/>
                    <a:pt x="836" y="822"/>
                    <a:pt x="847" y="798"/>
                  </a:cubicBezTo>
                  <a:lnTo>
                    <a:pt x="971" y="498"/>
                  </a:lnTo>
                  <a:lnTo>
                    <a:pt x="1134" y="1045"/>
                  </a:lnTo>
                  <a:cubicBezTo>
                    <a:pt x="1142" y="1071"/>
                    <a:pt x="1165" y="1090"/>
                    <a:pt x="1192" y="1091"/>
                  </a:cubicBezTo>
                  <a:lnTo>
                    <a:pt x="1197" y="1091"/>
                  </a:lnTo>
                  <a:cubicBezTo>
                    <a:pt x="1221" y="1091"/>
                    <a:pt x="1245" y="1075"/>
                    <a:pt x="1255" y="1052"/>
                  </a:cubicBezTo>
                  <a:lnTo>
                    <a:pt x="1419" y="690"/>
                  </a:lnTo>
                  <a:lnTo>
                    <a:pt x="1585" y="281"/>
                  </a:lnTo>
                  <a:lnTo>
                    <a:pt x="1728" y="901"/>
                  </a:lnTo>
                  <a:cubicBezTo>
                    <a:pt x="1736" y="932"/>
                    <a:pt x="1763" y="950"/>
                    <a:pt x="1792" y="950"/>
                  </a:cubicBezTo>
                  <a:cubicBezTo>
                    <a:pt x="1806" y="950"/>
                    <a:pt x="1820" y="946"/>
                    <a:pt x="1832" y="936"/>
                  </a:cubicBezTo>
                  <a:lnTo>
                    <a:pt x="1970" y="822"/>
                  </a:lnTo>
                  <a:cubicBezTo>
                    <a:pt x="1998" y="800"/>
                    <a:pt x="2003" y="759"/>
                    <a:pt x="1980" y="730"/>
                  </a:cubicBezTo>
                  <a:cubicBezTo>
                    <a:pt x="1967" y="715"/>
                    <a:pt x="1949" y="707"/>
                    <a:pt x="1931" y="707"/>
                  </a:cubicBezTo>
                  <a:cubicBezTo>
                    <a:pt x="1916" y="707"/>
                    <a:pt x="1902" y="712"/>
                    <a:pt x="1890" y="722"/>
                  </a:cubicBezTo>
                  <a:lnTo>
                    <a:pt x="1831" y="770"/>
                  </a:lnTo>
                  <a:lnTo>
                    <a:pt x="1665" y="52"/>
                  </a:lnTo>
                  <a:cubicBezTo>
                    <a:pt x="1659" y="23"/>
                    <a:pt x="1635" y="3"/>
                    <a:pt x="1606" y="2"/>
                  </a:cubicBezTo>
                  <a:cubicBezTo>
                    <a:pt x="1603" y="1"/>
                    <a:pt x="1600" y="1"/>
                    <a:pt x="1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8380802" y="2530039"/>
              <a:ext cx="48606" cy="2078469"/>
            </a:xfrm>
            <a:custGeom>
              <a:rect b="b" l="l" r="r" t="t"/>
              <a:pathLst>
                <a:path extrusionOk="0" h="36903" w="863">
                  <a:moveTo>
                    <a:pt x="0" y="0"/>
                  </a:moveTo>
                  <a:lnTo>
                    <a:pt x="0" y="36902"/>
                  </a:lnTo>
                  <a:lnTo>
                    <a:pt x="862" y="36902"/>
                  </a:lnTo>
                  <a:lnTo>
                    <a:pt x="8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7421236" y="2530039"/>
              <a:ext cx="48494" cy="2078469"/>
            </a:xfrm>
            <a:custGeom>
              <a:rect b="b" l="l" r="r" t="t"/>
              <a:pathLst>
                <a:path extrusionOk="0" h="36903" w="861">
                  <a:moveTo>
                    <a:pt x="1" y="0"/>
                  </a:moveTo>
                  <a:lnTo>
                    <a:pt x="1" y="36902"/>
                  </a:lnTo>
                  <a:lnTo>
                    <a:pt x="861" y="36902"/>
                  </a:lnTo>
                  <a:lnTo>
                    <a:pt x="8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7421236" y="2708469"/>
              <a:ext cx="1008173" cy="29006"/>
            </a:xfrm>
            <a:custGeom>
              <a:rect b="b" l="l" r="r" t="t"/>
              <a:pathLst>
                <a:path extrusionOk="0" h="515" w="17900">
                  <a:moveTo>
                    <a:pt x="1" y="0"/>
                  </a:moveTo>
                  <a:lnTo>
                    <a:pt x="1" y="514"/>
                  </a:lnTo>
                  <a:lnTo>
                    <a:pt x="17899" y="514"/>
                  </a:lnTo>
                  <a:lnTo>
                    <a:pt x="17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7421236" y="2945080"/>
              <a:ext cx="1008173" cy="29006"/>
            </a:xfrm>
            <a:custGeom>
              <a:rect b="b" l="l" r="r" t="t"/>
              <a:pathLst>
                <a:path extrusionOk="0" h="515" w="17900">
                  <a:moveTo>
                    <a:pt x="1" y="1"/>
                  </a:moveTo>
                  <a:lnTo>
                    <a:pt x="1" y="515"/>
                  </a:lnTo>
                  <a:lnTo>
                    <a:pt x="17899" y="515"/>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7469673" y="2737419"/>
              <a:ext cx="911185" cy="207717"/>
            </a:xfrm>
            <a:custGeom>
              <a:rect b="b" l="l" r="r" t="t"/>
              <a:pathLst>
                <a:path extrusionOk="0" h="3688" w="16178">
                  <a:moveTo>
                    <a:pt x="1" y="0"/>
                  </a:moveTo>
                  <a:lnTo>
                    <a:pt x="1" y="3688"/>
                  </a:lnTo>
                  <a:lnTo>
                    <a:pt x="16177" y="3688"/>
                  </a:lnTo>
                  <a:lnTo>
                    <a:pt x="16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7421236" y="3533706"/>
              <a:ext cx="1008173" cy="28950"/>
            </a:xfrm>
            <a:custGeom>
              <a:rect b="b" l="l" r="r" t="t"/>
              <a:pathLst>
                <a:path extrusionOk="0" h="514" w="17900">
                  <a:moveTo>
                    <a:pt x="1" y="0"/>
                  </a:moveTo>
                  <a:lnTo>
                    <a:pt x="1" y="514"/>
                  </a:lnTo>
                  <a:lnTo>
                    <a:pt x="17899" y="514"/>
                  </a:lnTo>
                  <a:lnTo>
                    <a:pt x="17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7421236" y="3770317"/>
              <a:ext cx="1008173" cy="28950"/>
            </a:xfrm>
            <a:custGeom>
              <a:rect b="b" l="l" r="r" t="t"/>
              <a:pathLst>
                <a:path extrusionOk="0" h="514" w="17900">
                  <a:moveTo>
                    <a:pt x="1" y="1"/>
                  </a:moveTo>
                  <a:lnTo>
                    <a:pt x="1" y="513"/>
                  </a:lnTo>
                  <a:lnTo>
                    <a:pt x="17899" y="513"/>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7469673" y="3562600"/>
              <a:ext cx="911185" cy="207717"/>
            </a:xfrm>
            <a:custGeom>
              <a:rect b="b" l="l" r="r" t="t"/>
              <a:pathLst>
                <a:path extrusionOk="0" h="3688" w="16178">
                  <a:moveTo>
                    <a:pt x="1" y="1"/>
                  </a:moveTo>
                  <a:lnTo>
                    <a:pt x="1" y="3687"/>
                  </a:lnTo>
                  <a:lnTo>
                    <a:pt x="16177" y="3687"/>
                  </a:lnTo>
                  <a:lnTo>
                    <a:pt x="16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7421236" y="4006872"/>
              <a:ext cx="1008173" cy="29006"/>
            </a:xfrm>
            <a:custGeom>
              <a:rect b="b" l="l" r="r" t="t"/>
              <a:pathLst>
                <a:path extrusionOk="0" h="515" w="17900">
                  <a:moveTo>
                    <a:pt x="1" y="1"/>
                  </a:moveTo>
                  <a:lnTo>
                    <a:pt x="1" y="515"/>
                  </a:lnTo>
                  <a:lnTo>
                    <a:pt x="17899" y="515"/>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7469673" y="3799211"/>
              <a:ext cx="911185" cy="207717"/>
            </a:xfrm>
            <a:custGeom>
              <a:rect b="b" l="l" r="r" t="t"/>
              <a:pathLst>
                <a:path extrusionOk="0" h="3688" w="16178">
                  <a:moveTo>
                    <a:pt x="1" y="0"/>
                  </a:moveTo>
                  <a:lnTo>
                    <a:pt x="1" y="3688"/>
                  </a:lnTo>
                  <a:lnTo>
                    <a:pt x="16177" y="3688"/>
                  </a:lnTo>
                  <a:lnTo>
                    <a:pt x="161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7421236" y="4243539"/>
              <a:ext cx="1008173" cy="28893"/>
            </a:xfrm>
            <a:custGeom>
              <a:rect b="b" l="l" r="r" t="t"/>
              <a:pathLst>
                <a:path extrusionOk="0" h="513" w="17900">
                  <a:moveTo>
                    <a:pt x="1" y="0"/>
                  </a:moveTo>
                  <a:lnTo>
                    <a:pt x="1" y="513"/>
                  </a:lnTo>
                  <a:lnTo>
                    <a:pt x="17899" y="513"/>
                  </a:lnTo>
                  <a:lnTo>
                    <a:pt x="17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7469673" y="4035821"/>
              <a:ext cx="911185" cy="207774"/>
            </a:xfrm>
            <a:custGeom>
              <a:rect b="b" l="l" r="r" t="t"/>
              <a:pathLst>
                <a:path extrusionOk="0" h="3689" w="16178">
                  <a:moveTo>
                    <a:pt x="1" y="1"/>
                  </a:moveTo>
                  <a:lnTo>
                    <a:pt x="1" y="3688"/>
                  </a:lnTo>
                  <a:lnTo>
                    <a:pt x="16177" y="3688"/>
                  </a:lnTo>
                  <a:lnTo>
                    <a:pt x="16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7790261" y="3617345"/>
              <a:ext cx="270010" cy="32667"/>
            </a:xfrm>
            <a:custGeom>
              <a:rect b="b" l="l" r="r" t="t"/>
              <a:pathLst>
                <a:path extrusionOk="0" h="580" w="4794">
                  <a:moveTo>
                    <a:pt x="1" y="1"/>
                  </a:moveTo>
                  <a:lnTo>
                    <a:pt x="1" y="579"/>
                  </a:lnTo>
                  <a:lnTo>
                    <a:pt x="4793" y="579"/>
                  </a:lnTo>
                  <a:lnTo>
                    <a:pt x="47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7790261" y="3859194"/>
              <a:ext cx="270010" cy="32554"/>
            </a:xfrm>
            <a:custGeom>
              <a:rect b="b" l="l" r="r" t="t"/>
              <a:pathLst>
                <a:path extrusionOk="0" h="578" w="4794">
                  <a:moveTo>
                    <a:pt x="1" y="0"/>
                  </a:moveTo>
                  <a:lnTo>
                    <a:pt x="1" y="577"/>
                  </a:lnTo>
                  <a:lnTo>
                    <a:pt x="4793" y="577"/>
                  </a:lnTo>
                  <a:lnTo>
                    <a:pt x="47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7790261" y="4100987"/>
              <a:ext cx="270010" cy="32554"/>
            </a:xfrm>
            <a:custGeom>
              <a:rect b="b" l="l" r="r" t="t"/>
              <a:pathLst>
                <a:path extrusionOk="0" h="578" w="4794">
                  <a:moveTo>
                    <a:pt x="1" y="0"/>
                  </a:moveTo>
                  <a:lnTo>
                    <a:pt x="1" y="577"/>
                  </a:lnTo>
                  <a:lnTo>
                    <a:pt x="4793" y="577"/>
                  </a:lnTo>
                  <a:lnTo>
                    <a:pt x="47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7506282" y="3415316"/>
              <a:ext cx="838022" cy="120361"/>
            </a:xfrm>
            <a:custGeom>
              <a:rect b="b" l="l" r="r" t="t"/>
              <a:pathLst>
                <a:path extrusionOk="0" h="2137" w="14879">
                  <a:moveTo>
                    <a:pt x="3050" y="1"/>
                  </a:moveTo>
                  <a:cubicBezTo>
                    <a:pt x="2464" y="1"/>
                    <a:pt x="1631" y="324"/>
                    <a:pt x="1199" y="718"/>
                  </a:cubicBezTo>
                  <a:lnTo>
                    <a:pt x="433" y="1418"/>
                  </a:lnTo>
                  <a:cubicBezTo>
                    <a:pt x="1" y="1813"/>
                    <a:pt x="125" y="2136"/>
                    <a:pt x="711" y="2136"/>
                  </a:cubicBezTo>
                  <a:lnTo>
                    <a:pt x="14167" y="2136"/>
                  </a:lnTo>
                  <a:cubicBezTo>
                    <a:pt x="14753" y="2136"/>
                    <a:pt x="14879" y="1811"/>
                    <a:pt x="14446" y="1418"/>
                  </a:cubicBezTo>
                  <a:lnTo>
                    <a:pt x="13681" y="718"/>
                  </a:lnTo>
                  <a:cubicBezTo>
                    <a:pt x="13248" y="323"/>
                    <a:pt x="12415" y="1"/>
                    <a:pt x="11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7591780" y="3030409"/>
              <a:ext cx="666971" cy="411436"/>
            </a:xfrm>
            <a:custGeom>
              <a:rect b="b" l="l" r="r" t="t"/>
              <a:pathLst>
                <a:path extrusionOk="0" h="7305" w="11842">
                  <a:moveTo>
                    <a:pt x="533" y="0"/>
                  </a:moveTo>
                  <a:cubicBezTo>
                    <a:pt x="239" y="2"/>
                    <a:pt x="0" y="240"/>
                    <a:pt x="0" y="533"/>
                  </a:cubicBezTo>
                  <a:lnTo>
                    <a:pt x="0" y="6773"/>
                  </a:lnTo>
                  <a:cubicBezTo>
                    <a:pt x="2" y="7066"/>
                    <a:pt x="239" y="7304"/>
                    <a:pt x="533" y="7304"/>
                  </a:cubicBezTo>
                  <a:lnTo>
                    <a:pt x="11309" y="7304"/>
                  </a:lnTo>
                  <a:cubicBezTo>
                    <a:pt x="11603" y="7303"/>
                    <a:pt x="11840" y="7066"/>
                    <a:pt x="11842" y="6773"/>
                  </a:cubicBezTo>
                  <a:lnTo>
                    <a:pt x="11842" y="533"/>
                  </a:lnTo>
                  <a:cubicBezTo>
                    <a:pt x="11840" y="240"/>
                    <a:pt x="11603" y="2"/>
                    <a:pt x="11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7615886" y="3057162"/>
              <a:ext cx="618872" cy="357817"/>
            </a:xfrm>
            <a:custGeom>
              <a:rect b="b" l="l" r="r" t="t"/>
              <a:pathLst>
                <a:path extrusionOk="0" h="6353" w="10988">
                  <a:moveTo>
                    <a:pt x="320" y="1"/>
                  </a:moveTo>
                  <a:cubicBezTo>
                    <a:pt x="143" y="2"/>
                    <a:pt x="2" y="145"/>
                    <a:pt x="0" y="321"/>
                  </a:cubicBezTo>
                  <a:lnTo>
                    <a:pt x="0" y="6035"/>
                  </a:lnTo>
                  <a:cubicBezTo>
                    <a:pt x="2" y="6209"/>
                    <a:pt x="143" y="6352"/>
                    <a:pt x="320" y="6352"/>
                  </a:cubicBezTo>
                  <a:lnTo>
                    <a:pt x="10667" y="6352"/>
                  </a:lnTo>
                  <a:cubicBezTo>
                    <a:pt x="10843" y="6352"/>
                    <a:pt x="10986" y="6209"/>
                    <a:pt x="10987" y="6035"/>
                  </a:cubicBezTo>
                  <a:lnTo>
                    <a:pt x="10987" y="321"/>
                  </a:lnTo>
                  <a:cubicBezTo>
                    <a:pt x="10986" y="145"/>
                    <a:pt x="10843" y="2"/>
                    <a:pt x="10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7615886" y="3456376"/>
              <a:ext cx="618872" cy="52436"/>
            </a:xfrm>
            <a:custGeom>
              <a:rect b="b" l="l" r="r" t="t"/>
              <a:pathLst>
                <a:path extrusionOk="0" h="931" w="10988">
                  <a:moveTo>
                    <a:pt x="686" y="0"/>
                  </a:moveTo>
                  <a:cubicBezTo>
                    <a:pt x="308" y="0"/>
                    <a:pt x="0" y="209"/>
                    <a:pt x="0" y="465"/>
                  </a:cubicBezTo>
                  <a:cubicBezTo>
                    <a:pt x="0" y="722"/>
                    <a:pt x="308" y="931"/>
                    <a:pt x="686" y="931"/>
                  </a:cubicBezTo>
                  <a:cubicBezTo>
                    <a:pt x="1064" y="931"/>
                    <a:pt x="1372" y="723"/>
                    <a:pt x="1372" y="465"/>
                  </a:cubicBezTo>
                  <a:cubicBezTo>
                    <a:pt x="1372" y="209"/>
                    <a:pt x="1065" y="0"/>
                    <a:pt x="686" y="0"/>
                  </a:cubicBezTo>
                  <a:close/>
                  <a:moveTo>
                    <a:pt x="2609" y="0"/>
                  </a:moveTo>
                  <a:cubicBezTo>
                    <a:pt x="2231" y="0"/>
                    <a:pt x="1924" y="209"/>
                    <a:pt x="1924" y="465"/>
                  </a:cubicBezTo>
                  <a:cubicBezTo>
                    <a:pt x="1924" y="723"/>
                    <a:pt x="2231" y="931"/>
                    <a:pt x="2609" y="931"/>
                  </a:cubicBezTo>
                  <a:cubicBezTo>
                    <a:pt x="2988" y="931"/>
                    <a:pt x="3294" y="722"/>
                    <a:pt x="3294" y="465"/>
                  </a:cubicBezTo>
                  <a:cubicBezTo>
                    <a:pt x="3294" y="209"/>
                    <a:pt x="2988" y="0"/>
                    <a:pt x="2609" y="0"/>
                  </a:cubicBezTo>
                  <a:close/>
                  <a:moveTo>
                    <a:pt x="4533" y="0"/>
                  </a:moveTo>
                  <a:cubicBezTo>
                    <a:pt x="4155" y="0"/>
                    <a:pt x="3847" y="209"/>
                    <a:pt x="3847" y="465"/>
                  </a:cubicBezTo>
                  <a:cubicBezTo>
                    <a:pt x="3847" y="723"/>
                    <a:pt x="4153" y="931"/>
                    <a:pt x="4533" y="931"/>
                  </a:cubicBezTo>
                  <a:cubicBezTo>
                    <a:pt x="4910" y="931"/>
                    <a:pt x="5218" y="722"/>
                    <a:pt x="5218" y="465"/>
                  </a:cubicBezTo>
                  <a:cubicBezTo>
                    <a:pt x="5218" y="209"/>
                    <a:pt x="4910" y="0"/>
                    <a:pt x="4533" y="0"/>
                  </a:cubicBezTo>
                  <a:close/>
                  <a:moveTo>
                    <a:pt x="6455" y="0"/>
                  </a:moveTo>
                  <a:cubicBezTo>
                    <a:pt x="6077" y="0"/>
                    <a:pt x="5769" y="209"/>
                    <a:pt x="5769" y="465"/>
                  </a:cubicBezTo>
                  <a:cubicBezTo>
                    <a:pt x="5769" y="723"/>
                    <a:pt x="6076" y="931"/>
                    <a:pt x="6455" y="931"/>
                  </a:cubicBezTo>
                  <a:cubicBezTo>
                    <a:pt x="6834" y="931"/>
                    <a:pt x="7141" y="722"/>
                    <a:pt x="7141" y="465"/>
                  </a:cubicBezTo>
                  <a:cubicBezTo>
                    <a:pt x="7141" y="209"/>
                    <a:pt x="6833" y="0"/>
                    <a:pt x="6455" y="0"/>
                  </a:cubicBezTo>
                  <a:close/>
                  <a:moveTo>
                    <a:pt x="8378" y="0"/>
                  </a:moveTo>
                  <a:cubicBezTo>
                    <a:pt x="8000" y="0"/>
                    <a:pt x="7692" y="209"/>
                    <a:pt x="7692" y="465"/>
                  </a:cubicBezTo>
                  <a:cubicBezTo>
                    <a:pt x="7692" y="723"/>
                    <a:pt x="8000" y="931"/>
                    <a:pt x="8378" y="931"/>
                  </a:cubicBezTo>
                  <a:cubicBezTo>
                    <a:pt x="8757" y="931"/>
                    <a:pt x="9063" y="722"/>
                    <a:pt x="9063" y="465"/>
                  </a:cubicBezTo>
                  <a:cubicBezTo>
                    <a:pt x="9063" y="209"/>
                    <a:pt x="8757" y="0"/>
                    <a:pt x="8378" y="0"/>
                  </a:cubicBezTo>
                  <a:close/>
                  <a:moveTo>
                    <a:pt x="10302" y="0"/>
                  </a:moveTo>
                  <a:cubicBezTo>
                    <a:pt x="9924" y="0"/>
                    <a:pt x="9616" y="209"/>
                    <a:pt x="9616" y="465"/>
                  </a:cubicBezTo>
                  <a:cubicBezTo>
                    <a:pt x="9616" y="723"/>
                    <a:pt x="9922" y="931"/>
                    <a:pt x="10302" y="931"/>
                  </a:cubicBezTo>
                  <a:cubicBezTo>
                    <a:pt x="10681" y="931"/>
                    <a:pt x="10987" y="722"/>
                    <a:pt x="10987" y="465"/>
                  </a:cubicBezTo>
                  <a:cubicBezTo>
                    <a:pt x="10987" y="209"/>
                    <a:pt x="10680" y="0"/>
                    <a:pt x="10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7649229" y="3104585"/>
              <a:ext cx="118672" cy="114954"/>
            </a:xfrm>
            <a:custGeom>
              <a:rect b="b" l="l" r="r" t="t"/>
              <a:pathLst>
                <a:path extrusionOk="0" h="2041" w="2107">
                  <a:moveTo>
                    <a:pt x="1057" y="0"/>
                  </a:moveTo>
                  <a:cubicBezTo>
                    <a:pt x="1023" y="0"/>
                    <a:pt x="994" y="26"/>
                    <a:pt x="990" y="61"/>
                  </a:cubicBezTo>
                  <a:lnTo>
                    <a:pt x="851" y="1356"/>
                  </a:lnTo>
                  <a:lnTo>
                    <a:pt x="94" y="1356"/>
                  </a:lnTo>
                  <a:cubicBezTo>
                    <a:pt x="93" y="1356"/>
                    <a:pt x="91" y="1356"/>
                    <a:pt x="90" y="1356"/>
                  </a:cubicBezTo>
                  <a:cubicBezTo>
                    <a:pt x="1" y="1356"/>
                    <a:pt x="1" y="1491"/>
                    <a:pt x="90" y="1491"/>
                  </a:cubicBezTo>
                  <a:cubicBezTo>
                    <a:pt x="91" y="1491"/>
                    <a:pt x="93" y="1491"/>
                    <a:pt x="94" y="1491"/>
                  </a:cubicBezTo>
                  <a:lnTo>
                    <a:pt x="911" y="1491"/>
                  </a:lnTo>
                  <a:cubicBezTo>
                    <a:pt x="946" y="1491"/>
                    <a:pt x="974" y="1465"/>
                    <a:pt x="977" y="1431"/>
                  </a:cubicBezTo>
                  <a:lnTo>
                    <a:pt x="1047" y="786"/>
                  </a:lnTo>
                  <a:lnTo>
                    <a:pt x="1143" y="1980"/>
                  </a:lnTo>
                  <a:cubicBezTo>
                    <a:pt x="1146" y="2012"/>
                    <a:pt x="1170" y="2038"/>
                    <a:pt x="1202" y="2040"/>
                  </a:cubicBezTo>
                  <a:lnTo>
                    <a:pt x="1211" y="2040"/>
                  </a:lnTo>
                  <a:cubicBezTo>
                    <a:pt x="1238" y="2040"/>
                    <a:pt x="1264" y="2023"/>
                    <a:pt x="1274" y="1996"/>
                  </a:cubicBezTo>
                  <a:lnTo>
                    <a:pt x="1457" y="1472"/>
                  </a:lnTo>
                  <a:lnTo>
                    <a:pt x="2017" y="1472"/>
                  </a:lnTo>
                  <a:cubicBezTo>
                    <a:pt x="2107" y="1472"/>
                    <a:pt x="2107" y="1337"/>
                    <a:pt x="2017" y="1337"/>
                  </a:cubicBezTo>
                  <a:lnTo>
                    <a:pt x="1408" y="1337"/>
                  </a:lnTo>
                  <a:cubicBezTo>
                    <a:pt x="1379" y="1337"/>
                    <a:pt x="1355" y="1356"/>
                    <a:pt x="1345" y="1383"/>
                  </a:cubicBezTo>
                  <a:lnTo>
                    <a:pt x="1251" y="1651"/>
                  </a:lnTo>
                  <a:lnTo>
                    <a:pt x="1123" y="62"/>
                  </a:lnTo>
                  <a:cubicBezTo>
                    <a:pt x="1120" y="28"/>
                    <a:pt x="1092" y="2"/>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7757593" y="3104585"/>
              <a:ext cx="118615" cy="114954"/>
            </a:xfrm>
            <a:custGeom>
              <a:rect b="b" l="l" r="r" t="t"/>
              <a:pathLst>
                <a:path extrusionOk="0" h="2041" w="2106">
                  <a:moveTo>
                    <a:pt x="1056" y="0"/>
                  </a:moveTo>
                  <a:cubicBezTo>
                    <a:pt x="1022" y="0"/>
                    <a:pt x="993" y="26"/>
                    <a:pt x="990" y="61"/>
                  </a:cubicBezTo>
                  <a:lnTo>
                    <a:pt x="850" y="1356"/>
                  </a:lnTo>
                  <a:lnTo>
                    <a:pt x="94" y="1356"/>
                  </a:lnTo>
                  <a:cubicBezTo>
                    <a:pt x="93" y="1356"/>
                    <a:pt x="91" y="1356"/>
                    <a:pt x="90" y="1356"/>
                  </a:cubicBezTo>
                  <a:cubicBezTo>
                    <a:pt x="1" y="1356"/>
                    <a:pt x="1" y="1491"/>
                    <a:pt x="90" y="1491"/>
                  </a:cubicBezTo>
                  <a:cubicBezTo>
                    <a:pt x="91" y="1491"/>
                    <a:pt x="93" y="1491"/>
                    <a:pt x="94" y="1491"/>
                  </a:cubicBezTo>
                  <a:lnTo>
                    <a:pt x="910" y="1491"/>
                  </a:lnTo>
                  <a:cubicBezTo>
                    <a:pt x="944" y="1491"/>
                    <a:pt x="973" y="1465"/>
                    <a:pt x="976" y="1431"/>
                  </a:cubicBezTo>
                  <a:lnTo>
                    <a:pt x="1046" y="786"/>
                  </a:lnTo>
                  <a:lnTo>
                    <a:pt x="1142" y="1980"/>
                  </a:lnTo>
                  <a:cubicBezTo>
                    <a:pt x="1145" y="2012"/>
                    <a:pt x="1169" y="2038"/>
                    <a:pt x="1201" y="2040"/>
                  </a:cubicBezTo>
                  <a:lnTo>
                    <a:pt x="1209" y="2040"/>
                  </a:lnTo>
                  <a:cubicBezTo>
                    <a:pt x="1238" y="2040"/>
                    <a:pt x="1262" y="2023"/>
                    <a:pt x="1272" y="1996"/>
                  </a:cubicBezTo>
                  <a:lnTo>
                    <a:pt x="1455" y="1472"/>
                  </a:lnTo>
                  <a:lnTo>
                    <a:pt x="2017" y="1472"/>
                  </a:lnTo>
                  <a:cubicBezTo>
                    <a:pt x="2105" y="1472"/>
                    <a:pt x="2105" y="1337"/>
                    <a:pt x="2017" y="1337"/>
                  </a:cubicBezTo>
                  <a:lnTo>
                    <a:pt x="1408" y="1337"/>
                  </a:lnTo>
                  <a:cubicBezTo>
                    <a:pt x="1379" y="1337"/>
                    <a:pt x="1354" y="1356"/>
                    <a:pt x="1345" y="1383"/>
                  </a:cubicBezTo>
                  <a:lnTo>
                    <a:pt x="1249" y="1651"/>
                  </a:lnTo>
                  <a:lnTo>
                    <a:pt x="1122" y="62"/>
                  </a:lnTo>
                  <a:cubicBezTo>
                    <a:pt x="1119" y="28"/>
                    <a:pt x="1090" y="2"/>
                    <a:pt x="1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7865902" y="3104585"/>
              <a:ext cx="118672" cy="114954"/>
            </a:xfrm>
            <a:custGeom>
              <a:rect b="b" l="l" r="r" t="t"/>
              <a:pathLst>
                <a:path extrusionOk="0" h="2041" w="2107">
                  <a:moveTo>
                    <a:pt x="1054" y="0"/>
                  </a:moveTo>
                  <a:cubicBezTo>
                    <a:pt x="1020" y="0"/>
                    <a:pt x="991" y="27"/>
                    <a:pt x="990" y="61"/>
                  </a:cubicBezTo>
                  <a:lnTo>
                    <a:pt x="849" y="1356"/>
                  </a:lnTo>
                  <a:lnTo>
                    <a:pt x="94" y="1356"/>
                  </a:lnTo>
                  <a:cubicBezTo>
                    <a:pt x="92" y="1356"/>
                    <a:pt x="91" y="1356"/>
                    <a:pt x="89" y="1356"/>
                  </a:cubicBezTo>
                  <a:cubicBezTo>
                    <a:pt x="0" y="1356"/>
                    <a:pt x="0" y="1491"/>
                    <a:pt x="89" y="1491"/>
                  </a:cubicBezTo>
                  <a:cubicBezTo>
                    <a:pt x="91" y="1491"/>
                    <a:pt x="92" y="1491"/>
                    <a:pt x="94" y="1491"/>
                  </a:cubicBezTo>
                  <a:lnTo>
                    <a:pt x="909" y="1491"/>
                  </a:lnTo>
                  <a:cubicBezTo>
                    <a:pt x="944" y="1491"/>
                    <a:pt x="972" y="1465"/>
                    <a:pt x="977" y="1431"/>
                  </a:cubicBezTo>
                  <a:lnTo>
                    <a:pt x="1045" y="786"/>
                  </a:lnTo>
                  <a:lnTo>
                    <a:pt x="1141" y="1980"/>
                  </a:lnTo>
                  <a:cubicBezTo>
                    <a:pt x="1144" y="2012"/>
                    <a:pt x="1169" y="2038"/>
                    <a:pt x="1200" y="2040"/>
                  </a:cubicBezTo>
                  <a:lnTo>
                    <a:pt x="1209" y="2040"/>
                  </a:lnTo>
                  <a:cubicBezTo>
                    <a:pt x="1210" y="2040"/>
                    <a:pt x="1211" y="2040"/>
                    <a:pt x="1212" y="2040"/>
                  </a:cubicBezTo>
                  <a:cubicBezTo>
                    <a:pt x="1239" y="2040"/>
                    <a:pt x="1263" y="2022"/>
                    <a:pt x="1273" y="1996"/>
                  </a:cubicBezTo>
                  <a:lnTo>
                    <a:pt x="1456" y="1472"/>
                  </a:lnTo>
                  <a:lnTo>
                    <a:pt x="2016" y="1472"/>
                  </a:lnTo>
                  <a:cubicBezTo>
                    <a:pt x="2106" y="1472"/>
                    <a:pt x="2106" y="1337"/>
                    <a:pt x="2016" y="1337"/>
                  </a:cubicBezTo>
                  <a:lnTo>
                    <a:pt x="1408" y="1337"/>
                  </a:lnTo>
                  <a:cubicBezTo>
                    <a:pt x="1379" y="1337"/>
                    <a:pt x="1355" y="1355"/>
                    <a:pt x="1345" y="1382"/>
                  </a:cubicBezTo>
                  <a:lnTo>
                    <a:pt x="1250" y="1652"/>
                  </a:lnTo>
                  <a:lnTo>
                    <a:pt x="1123" y="62"/>
                  </a:lnTo>
                  <a:cubicBezTo>
                    <a:pt x="1120" y="28"/>
                    <a:pt x="1091" y="2"/>
                    <a:pt x="1057" y="0"/>
                  </a:cubicBezTo>
                  <a:cubicBezTo>
                    <a:pt x="1056" y="0"/>
                    <a:pt x="1055"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7974153" y="3104585"/>
              <a:ext cx="118672" cy="114954"/>
            </a:xfrm>
            <a:custGeom>
              <a:rect b="b" l="l" r="r" t="t"/>
              <a:pathLst>
                <a:path extrusionOk="0" h="2041" w="2107">
                  <a:moveTo>
                    <a:pt x="1056" y="0"/>
                  </a:moveTo>
                  <a:cubicBezTo>
                    <a:pt x="1023" y="0"/>
                    <a:pt x="994" y="26"/>
                    <a:pt x="990" y="61"/>
                  </a:cubicBezTo>
                  <a:lnTo>
                    <a:pt x="850" y="1356"/>
                  </a:lnTo>
                  <a:lnTo>
                    <a:pt x="94" y="1356"/>
                  </a:lnTo>
                  <a:cubicBezTo>
                    <a:pt x="93" y="1356"/>
                    <a:pt x="91" y="1356"/>
                    <a:pt x="90" y="1356"/>
                  </a:cubicBezTo>
                  <a:cubicBezTo>
                    <a:pt x="1" y="1356"/>
                    <a:pt x="1" y="1491"/>
                    <a:pt x="90" y="1491"/>
                  </a:cubicBezTo>
                  <a:cubicBezTo>
                    <a:pt x="91" y="1491"/>
                    <a:pt x="93" y="1491"/>
                    <a:pt x="94" y="1491"/>
                  </a:cubicBezTo>
                  <a:lnTo>
                    <a:pt x="911" y="1491"/>
                  </a:lnTo>
                  <a:cubicBezTo>
                    <a:pt x="944" y="1491"/>
                    <a:pt x="974" y="1465"/>
                    <a:pt x="977" y="1431"/>
                  </a:cubicBezTo>
                  <a:lnTo>
                    <a:pt x="1047" y="786"/>
                  </a:lnTo>
                  <a:lnTo>
                    <a:pt x="1143" y="1980"/>
                  </a:lnTo>
                  <a:cubicBezTo>
                    <a:pt x="1145" y="2012"/>
                    <a:pt x="1169" y="2038"/>
                    <a:pt x="1201" y="2040"/>
                  </a:cubicBezTo>
                  <a:lnTo>
                    <a:pt x="1209" y="2040"/>
                  </a:lnTo>
                  <a:cubicBezTo>
                    <a:pt x="1238" y="2040"/>
                    <a:pt x="1264" y="2023"/>
                    <a:pt x="1274" y="1996"/>
                  </a:cubicBezTo>
                  <a:lnTo>
                    <a:pt x="1457" y="1472"/>
                  </a:lnTo>
                  <a:lnTo>
                    <a:pt x="2017" y="1472"/>
                  </a:lnTo>
                  <a:cubicBezTo>
                    <a:pt x="2107" y="1472"/>
                    <a:pt x="2107" y="1337"/>
                    <a:pt x="2017" y="1337"/>
                  </a:cubicBezTo>
                  <a:lnTo>
                    <a:pt x="1410" y="1337"/>
                  </a:lnTo>
                  <a:cubicBezTo>
                    <a:pt x="1381" y="1337"/>
                    <a:pt x="1355" y="1356"/>
                    <a:pt x="1345" y="1383"/>
                  </a:cubicBezTo>
                  <a:lnTo>
                    <a:pt x="1251" y="1651"/>
                  </a:lnTo>
                  <a:lnTo>
                    <a:pt x="1125" y="62"/>
                  </a:lnTo>
                  <a:cubicBezTo>
                    <a:pt x="1122" y="28"/>
                    <a:pt x="1092" y="2"/>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8082856" y="3104642"/>
              <a:ext cx="118277" cy="114898"/>
            </a:xfrm>
            <a:custGeom>
              <a:rect b="b" l="l" r="r" t="t"/>
              <a:pathLst>
                <a:path extrusionOk="0" h="2040" w="2100">
                  <a:moveTo>
                    <a:pt x="1050" y="1"/>
                  </a:moveTo>
                  <a:cubicBezTo>
                    <a:pt x="1016" y="1"/>
                    <a:pt x="987" y="27"/>
                    <a:pt x="983" y="61"/>
                  </a:cubicBezTo>
                  <a:lnTo>
                    <a:pt x="842" y="1355"/>
                  </a:lnTo>
                  <a:lnTo>
                    <a:pt x="87" y="1355"/>
                  </a:lnTo>
                  <a:cubicBezTo>
                    <a:pt x="1" y="1359"/>
                    <a:pt x="1" y="1485"/>
                    <a:pt x="87" y="1490"/>
                  </a:cubicBezTo>
                  <a:lnTo>
                    <a:pt x="904" y="1490"/>
                  </a:lnTo>
                  <a:cubicBezTo>
                    <a:pt x="938" y="1490"/>
                    <a:pt x="967" y="1464"/>
                    <a:pt x="970" y="1430"/>
                  </a:cubicBezTo>
                  <a:lnTo>
                    <a:pt x="1040" y="785"/>
                  </a:lnTo>
                  <a:lnTo>
                    <a:pt x="1136" y="1979"/>
                  </a:lnTo>
                  <a:cubicBezTo>
                    <a:pt x="1139" y="2011"/>
                    <a:pt x="1163" y="2037"/>
                    <a:pt x="1195" y="2039"/>
                  </a:cubicBezTo>
                  <a:lnTo>
                    <a:pt x="1203" y="2039"/>
                  </a:lnTo>
                  <a:cubicBezTo>
                    <a:pt x="1230" y="2039"/>
                    <a:pt x="1256" y="2022"/>
                    <a:pt x="1266" y="1995"/>
                  </a:cubicBezTo>
                  <a:lnTo>
                    <a:pt x="1449" y="1471"/>
                  </a:lnTo>
                  <a:lnTo>
                    <a:pt x="2009" y="1471"/>
                  </a:lnTo>
                  <a:cubicBezTo>
                    <a:pt x="2099" y="1471"/>
                    <a:pt x="2099" y="1336"/>
                    <a:pt x="2009" y="1336"/>
                  </a:cubicBezTo>
                  <a:lnTo>
                    <a:pt x="1401" y="1336"/>
                  </a:lnTo>
                  <a:cubicBezTo>
                    <a:pt x="1372" y="1338"/>
                    <a:pt x="1348" y="1355"/>
                    <a:pt x="1338" y="1382"/>
                  </a:cubicBezTo>
                  <a:lnTo>
                    <a:pt x="1243" y="1651"/>
                  </a:lnTo>
                  <a:lnTo>
                    <a:pt x="1116" y="62"/>
                  </a:lnTo>
                  <a:cubicBezTo>
                    <a:pt x="1113" y="28"/>
                    <a:pt x="1084" y="1"/>
                    <a:pt x="1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7649792" y="3293998"/>
              <a:ext cx="116982" cy="45734"/>
            </a:xfrm>
            <a:custGeom>
              <a:rect b="b" l="l" r="r" t="t"/>
              <a:pathLst>
                <a:path extrusionOk="0" h="812" w="2077">
                  <a:moveTo>
                    <a:pt x="1219" y="0"/>
                  </a:moveTo>
                  <a:cubicBezTo>
                    <a:pt x="1013" y="0"/>
                    <a:pt x="877" y="332"/>
                    <a:pt x="764" y="643"/>
                  </a:cubicBezTo>
                  <a:lnTo>
                    <a:pt x="755" y="667"/>
                  </a:lnTo>
                  <a:lnTo>
                    <a:pt x="87" y="667"/>
                  </a:lnTo>
                  <a:cubicBezTo>
                    <a:pt x="1" y="672"/>
                    <a:pt x="1" y="799"/>
                    <a:pt x="87" y="803"/>
                  </a:cubicBezTo>
                  <a:lnTo>
                    <a:pt x="803" y="803"/>
                  </a:lnTo>
                  <a:cubicBezTo>
                    <a:pt x="831" y="803"/>
                    <a:pt x="856" y="785"/>
                    <a:pt x="866" y="759"/>
                  </a:cubicBezTo>
                  <a:lnTo>
                    <a:pt x="891" y="690"/>
                  </a:lnTo>
                  <a:cubicBezTo>
                    <a:pt x="940" y="551"/>
                    <a:pt x="1090" y="135"/>
                    <a:pt x="1221" y="135"/>
                  </a:cubicBezTo>
                  <a:lnTo>
                    <a:pt x="1223" y="135"/>
                  </a:lnTo>
                  <a:cubicBezTo>
                    <a:pt x="1258" y="136"/>
                    <a:pt x="1384" y="185"/>
                    <a:pt x="1540" y="752"/>
                  </a:cubicBezTo>
                  <a:cubicBezTo>
                    <a:pt x="1550" y="793"/>
                    <a:pt x="1554" y="812"/>
                    <a:pt x="1719" y="812"/>
                  </a:cubicBezTo>
                  <a:cubicBezTo>
                    <a:pt x="1786" y="812"/>
                    <a:pt x="1881" y="809"/>
                    <a:pt x="2011" y="803"/>
                  </a:cubicBezTo>
                  <a:cubicBezTo>
                    <a:pt x="2048" y="800"/>
                    <a:pt x="2077" y="769"/>
                    <a:pt x="2075" y="732"/>
                  </a:cubicBezTo>
                  <a:cubicBezTo>
                    <a:pt x="2074" y="694"/>
                    <a:pt x="2045" y="672"/>
                    <a:pt x="2005" y="667"/>
                  </a:cubicBezTo>
                  <a:cubicBezTo>
                    <a:pt x="1908" y="672"/>
                    <a:pt x="1797" y="676"/>
                    <a:pt x="1720" y="676"/>
                  </a:cubicBezTo>
                  <a:cubicBezTo>
                    <a:pt x="1695" y="676"/>
                    <a:pt x="1674" y="675"/>
                    <a:pt x="1657" y="674"/>
                  </a:cubicBezTo>
                  <a:cubicBezTo>
                    <a:pt x="1528" y="221"/>
                    <a:pt x="1391" y="7"/>
                    <a:pt x="1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7758044" y="3293998"/>
              <a:ext cx="117038" cy="45734"/>
            </a:xfrm>
            <a:custGeom>
              <a:rect b="b" l="l" r="r" t="t"/>
              <a:pathLst>
                <a:path extrusionOk="0" h="812" w="2078">
                  <a:moveTo>
                    <a:pt x="1220" y="0"/>
                  </a:moveTo>
                  <a:cubicBezTo>
                    <a:pt x="1014" y="0"/>
                    <a:pt x="876" y="332"/>
                    <a:pt x="763" y="643"/>
                  </a:cubicBezTo>
                  <a:lnTo>
                    <a:pt x="756" y="667"/>
                  </a:lnTo>
                  <a:lnTo>
                    <a:pt x="86" y="667"/>
                  </a:lnTo>
                  <a:cubicBezTo>
                    <a:pt x="0" y="672"/>
                    <a:pt x="0" y="799"/>
                    <a:pt x="86" y="803"/>
                  </a:cubicBezTo>
                  <a:lnTo>
                    <a:pt x="802" y="803"/>
                  </a:lnTo>
                  <a:cubicBezTo>
                    <a:pt x="830" y="802"/>
                    <a:pt x="855" y="785"/>
                    <a:pt x="865" y="759"/>
                  </a:cubicBezTo>
                  <a:lnTo>
                    <a:pt x="890" y="690"/>
                  </a:lnTo>
                  <a:cubicBezTo>
                    <a:pt x="939" y="551"/>
                    <a:pt x="1089" y="135"/>
                    <a:pt x="1220" y="135"/>
                  </a:cubicBezTo>
                  <a:lnTo>
                    <a:pt x="1223" y="135"/>
                  </a:lnTo>
                  <a:cubicBezTo>
                    <a:pt x="1257" y="136"/>
                    <a:pt x="1383" y="185"/>
                    <a:pt x="1539" y="752"/>
                  </a:cubicBezTo>
                  <a:cubicBezTo>
                    <a:pt x="1549" y="795"/>
                    <a:pt x="1555" y="812"/>
                    <a:pt x="1718" y="812"/>
                  </a:cubicBezTo>
                  <a:cubicBezTo>
                    <a:pt x="1785" y="812"/>
                    <a:pt x="1880" y="809"/>
                    <a:pt x="2011" y="803"/>
                  </a:cubicBezTo>
                  <a:cubicBezTo>
                    <a:pt x="2049" y="800"/>
                    <a:pt x="2077" y="769"/>
                    <a:pt x="2076" y="732"/>
                  </a:cubicBezTo>
                  <a:cubicBezTo>
                    <a:pt x="2073" y="694"/>
                    <a:pt x="2040" y="672"/>
                    <a:pt x="2004" y="667"/>
                  </a:cubicBezTo>
                  <a:cubicBezTo>
                    <a:pt x="1904" y="672"/>
                    <a:pt x="1789" y="675"/>
                    <a:pt x="1712" y="675"/>
                  </a:cubicBezTo>
                  <a:cubicBezTo>
                    <a:pt x="1690" y="675"/>
                    <a:pt x="1671" y="675"/>
                    <a:pt x="1656" y="674"/>
                  </a:cubicBezTo>
                  <a:cubicBezTo>
                    <a:pt x="1528" y="222"/>
                    <a:pt x="1392" y="7"/>
                    <a:pt x="1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7866296" y="3293998"/>
              <a:ext cx="116982" cy="45734"/>
            </a:xfrm>
            <a:custGeom>
              <a:rect b="b" l="l" r="r" t="t"/>
              <a:pathLst>
                <a:path extrusionOk="0" h="812" w="2077">
                  <a:moveTo>
                    <a:pt x="1219" y="0"/>
                  </a:moveTo>
                  <a:cubicBezTo>
                    <a:pt x="1013" y="0"/>
                    <a:pt x="877" y="332"/>
                    <a:pt x="764" y="643"/>
                  </a:cubicBezTo>
                  <a:lnTo>
                    <a:pt x="755" y="667"/>
                  </a:lnTo>
                  <a:lnTo>
                    <a:pt x="87" y="667"/>
                  </a:lnTo>
                  <a:cubicBezTo>
                    <a:pt x="1" y="672"/>
                    <a:pt x="1" y="799"/>
                    <a:pt x="87" y="803"/>
                  </a:cubicBezTo>
                  <a:lnTo>
                    <a:pt x="802" y="803"/>
                  </a:lnTo>
                  <a:cubicBezTo>
                    <a:pt x="829" y="803"/>
                    <a:pt x="855" y="785"/>
                    <a:pt x="865" y="759"/>
                  </a:cubicBezTo>
                  <a:lnTo>
                    <a:pt x="891" y="690"/>
                  </a:lnTo>
                  <a:cubicBezTo>
                    <a:pt x="940" y="551"/>
                    <a:pt x="1090" y="135"/>
                    <a:pt x="1220" y="135"/>
                  </a:cubicBezTo>
                  <a:lnTo>
                    <a:pt x="1222" y="135"/>
                  </a:lnTo>
                  <a:cubicBezTo>
                    <a:pt x="1258" y="136"/>
                    <a:pt x="1383" y="185"/>
                    <a:pt x="1540" y="752"/>
                  </a:cubicBezTo>
                  <a:cubicBezTo>
                    <a:pt x="1550" y="795"/>
                    <a:pt x="1554" y="812"/>
                    <a:pt x="1717" y="812"/>
                  </a:cubicBezTo>
                  <a:cubicBezTo>
                    <a:pt x="1784" y="812"/>
                    <a:pt x="1879" y="809"/>
                    <a:pt x="2010" y="803"/>
                  </a:cubicBezTo>
                  <a:cubicBezTo>
                    <a:pt x="2048" y="800"/>
                    <a:pt x="2076" y="769"/>
                    <a:pt x="2075" y="732"/>
                  </a:cubicBezTo>
                  <a:cubicBezTo>
                    <a:pt x="2073" y="694"/>
                    <a:pt x="2043" y="672"/>
                    <a:pt x="2005" y="667"/>
                  </a:cubicBezTo>
                  <a:cubicBezTo>
                    <a:pt x="1898" y="672"/>
                    <a:pt x="1776" y="675"/>
                    <a:pt x="1698" y="675"/>
                  </a:cubicBezTo>
                  <a:cubicBezTo>
                    <a:pt x="1682" y="675"/>
                    <a:pt x="1668" y="675"/>
                    <a:pt x="1657" y="674"/>
                  </a:cubicBezTo>
                  <a:cubicBezTo>
                    <a:pt x="1527" y="222"/>
                    <a:pt x="1391" y="7"/>
                    <a:pt x="1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7974491" y="3293998"/>
              <a:ext cx="117038" cy="45734"/>
            </a:xfrm>
            <a:custGeom>
              <a:rect b="b" l="l" r="r" t="t"/>
              <a:pathLst>
                <a:path extrusionOk="0" h="812" w="2078">
                  <a:moveTo>
                    <a:pt x="1220" y="0"/>
                  </a:moveTo>
                  <a:cubicBezTo>
                    <a:pt x="1013" y="0"/>
                    <a:pt x="877" y="332"/>
                    <a:pt x="764" y="643"/>
                  </a:cubicBezTo>
                  <a:lnTo>
                    <a:pt x="755" y="667"/>
                  </a:lnTo>
                  <a:lnTo>
                    <a:pt x="87" y="667"/>
                  </a:lnTo>
                  <a:cubicBezTo>
                    <a:pt x="1" y="672"/>
                    <a:pt x="1" y="799"/>
                    <a:pt x="87" y="803"/>
                  </a:cubicBezTo>
                  <a:lnTo>
                    <a:pt x="802" y="803"/>
                  </a:lnTo>
                  <a:cubicBezTo>
                    <a:pt x="831" y="802"/>
                    <a:pt x="855" y="785"/>
                    <a:pt x="865" y="759"/>
                  </a:cubicBezTo>
                  <a:lnTo>
                    <a:pt x="891" y="690"/>
                  </a:lnTo>
                  <a:cubicBezTo>
                    <a:pt x="940" y="551"/>
                    <a:pt x="1092" y="135"/>
                    <a:pt x="1220" y="135"/>
                  </a:cubicBezTo>
                  <a:lnTo>
                    <a:pt x="1223" y="135"/>
                  </a:lnTo>
                  <a:cubicBezTo>
                    <a:pt x="1258" y="136"/>
                    <a:pt x="1384" y="185"/>
                    <a:pt x="1540" y="752"/>
                  </a:cubicBezTo>
                  <a:cubicBezTo>
                    <a:pt x="1550" y="793"/>
                    <a:pt x="1554" y="812"/>
                    <a:pt x="1719" y="812"/>
                  </a:cubicBezTo>
                  <a:cubicBezTo>
                    <a:pt x="1786" y="812"/>
                    <a:pt x="1879" y="809"/>
                    <a:pt x="2012" y="803"/>
                  </a:cubicBezTo>
                  <a:cubicBezTo>
                    <a:pt x="2049" y="800"/>
                    <a:pt x="2078" y="769"/>
                    <a:pt x="2075" y="732"/>
                  </a:cubicBezTo>
                  <a:cubicBezTo>
                    <a:pt x="2074" y="694"/>
                    <a:pt x="2039" y="672"/>
                    <a:pt x="2005" y="667"/>
                  </a:cubicBezTo>
                  <a:cubicBezTo>
                    <a:pt x="1907" y="672"/>
                    <a:pt x="1797" y="676"/>
                    <a:pt x="1720" y="676"/>
                  </a:cubicBezTo>
                  <a:cubicBezTo>
                    <a:pt x="1695" y="676"/>
                    <a:pt x="1673" y="675"/>
                    <a:pt x="1657" y="674"/>
                  </a:cubicBezTo>
                  <a:cubicBezTo>
                    <a:pt x="1528" y="222"/>
                    <a:pt x="1392" y="7"/>
                    <a:pt x="1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8082800" y="3293998"/>
              <a:ext cx="116926" cy="45734"/>
            </a:xfrm>
            <a:custGeom>
              <a:rect b="b" l="l" r="r" t="t"/>
              <a:pathLst>
                <a:path extrusionOk="0" h="812" w="2076">
                  <a:moveTo>
                    <a:pt x="1219" y="0"/>
                  </a:moveTo>
                  <a:cubicBezTo>
                    <a:pt x="1012" y="0"/>
                    <a:pt x="875" y="332"/>
                    <a:pt x="763" y="643"/>
                  </a:cubicBezTo>
                  <a:lnTo>
                    <a:pt x="755" y="667"/>
                  </a:lnTo>
                  <a:lnTo>
                    <a:pt x="86" y="667"/>
                  </a:lnTo>
                  <a:cubicBezTo>
                    <a:pt x="0" y="672"/>
                    <a:pt x="0" y="799"/>
                    <a:pt x="86" y="803"/>
                  </a:cubicBezTo>
                  <a:lnTo>
                    <a:pt x="802" y="803"/>
                  </a:lnTo>
                  <a:cubicBezTo>
                    <a:pt x="829" y="802"/>
                    <a:pt x="853" y="785"/>
                    <a:pt x="864" y="759"/>
                  </a:cubicBezTo>
                  <a:lnTo>
                    <a:pt x="889" y="690"/>
                  </a:lnTo>
                  <a:cubicBezTo>
                    <a:pt x="939" y="551"/>
                    <a:pt x="1090" y="135"/>
                    <a:pt x="1219" y="135"/>
                  </a:cubicBezTo>
                  <a:lnTo>
                    <a:pt x="1221" y="135"/>
                  </a:lnTo>
                  <a:cubicBezTo>
                    <a:pt x="1256" y="136"/>
                    <a:pt x="1382" y="185"/>
                    <a:pt x="1538" y="752"/>
                  </a:cubicBezTo>
                  <a:cubicBezTo>
                    <a:pt x="1548" y="793"/>
                    <a:pt x="1552" y="812"/>
                    <a:pt x="1717" y="812"/>
                  </a:cubicBezTo>
                  <a:cubicBezTo>
                    <a:pt x="1784" y="812"/>
                    <a:pt x="1878" y="809"/>
                    <a:pt x="2010" y="803"/>
                  </a:cubicBezTo>
                  <a:cubicBezTo>
                    <a:pt x="2047" y="800"/>
                    <a:pt x="2076" y="769"/>
                    <a:pt x="2075" y="732"/>
                  </a:cubicBezTo>
                  <a:cubicBezTo>
                    <a:pt x="2072" y="694"/>
                    <a:pt x="2040" y="672"/>
                    <a:pt x="2004" y="667"/>
                  </a:cubicBezTo>
                  <a:cubicBezTo>
                    <a:pt x="1906" y="672"/>
                    <a:pt x="1796" y="676"/>
                    <a:pt x="1719" y="676"/>
                  </a:cubicBezTo>
                  <a:cubicBezTo>
                    <a:pt x="1694" y="676"/>
                    <a:pt x="1673" y="675"/>
                    <a:pt x="1657" y="674"/>
                  </a:cubicBezTo>
                  <a:cubicBezTo>
                    <a:pt x="1526" y="222"/>
                    <a:pt x="1390" y="7"/>
                    <a:pt x="1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7634979" y="2879858"/>
              <a:ext cx="40383" cy="34526"/>
            </a:xfrm>
            <a:custGeom>
              <a:rect b="b" l="l" r="r" t="t"/>
              <a:pathLst>
                <a:path extrusionOk="0" h="613" w="717">
                  <a:moveTo>
                    <a:pt x="410" y="1"/>
                  </a:moveTo>
                  <a:cubicBezTo>
                    <a:pt x="137" y="1"/>
                    <a:pt x="1" y="330"/>
                    <a:pt x="192" y="523"/>
                  </a:cubicBezTo>
                  <a:cubicBezTo>
                    <a:pt x="255" y="585"/>
                    <a:pt x="331" y="613"/>
                    <a:pt x="407" y="613"/>
                  </a:cubicBezTo>
                  <a:cubicBezTo>
                    <a:pt x="564" y="613"/>
                    <a:pt x="715" y="491"/>
                    <a:pt x="716" y="307"/>
                  </a:cubicBezTo>
                  <a:cubicBezTo>
                    <a:pt x="716" y="138"/>
                    <a:pt x="579"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7634979" y="2768227"/>
              <a:ext cx="40383" cy="34526"/>
            </a:xfrm>
            <a:custGeom>
              <a:rect b="b" l="l" r="r" t="t"/>
              <a:pathLst>
                <a:path extrusionOk="0" h="613" w="717">
                  <a:moveTo>
                    <a:pt x="410" y="0"/>
                  </a:moveTo>
                  <a:cubicBezTo>
                    <a:pt x="137" y="0"/>
                    <a:pt x="1" y="329"/>
                    <a:pt x="192" y="523"/>
                  </a:cubicBezTo>
                  <a:cubicBezTo>
                    <a:pt x="255" y="585"/>
                    <a:pt x="332" y="613"/>
                    <a:pt x="407" y="613"/>
                  </a:cubicBezTo>
                  <a:cubicBezTo>
                    <a:pt x="565" y="613"/>
                    <a:pt x="715" y="491"/>
                    <a:pt x="716" y="306"/>
                  </a:cubicBezTo>
                  <a:cubicBezTo>
                    <a:pt x="716" y="138"/>
                    <a:pt x="579"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7768689" y="2879858"/>
              <a:ext cx="40327" cy="34526"/>
            </a:xfrm>
            <a:custGeom>
              <a:rect b="b" l="l" r="r" t="t"/>
              <a:pathLst>
                <a:path extrusionOk="0" h="613" w="716">
                  <a:moveTo>
                    <a:pt x="408" y="1"/>
                  </a:moveTo>
                  <a:cubicBezTo>
                    <a:pt x="136" y="1"/>
                    <a:pt x="0" y="330"/>
                    <a:pt x="192" y="523"/>
                  </a:cubicBezTo>
                  <a:cubicBezTo>
                    <a:pt x="254" y="585"/>
                    <a:pt x="331" y="613"/>
                    <a:pt x="406" y="613"/>
                  </a:cubicBezTo>
                  <a:cubicBezTo>
                    <a:pt x="564" y="613"/>
                    <a:pt x="715" y="491"/>
                    <a:pt x="716" y="307"/>
                  </a:cubicBezTo>
                  <a:cubicBezTo>
                    <a:pt x="716" y="137"/>
                    <a:pt x="578" y="1"/>
                    <a:pt x="4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7768689" y="2768227"/>
              <a:ext cx="40327" cy="34526"/>
            </a:xfrm>
            <a:custGeom>
              <a:rect b="b" l="l" r="r" t="t"/>
              <a:pathLst>
                <a:path extrusionOk="0" h="613" w="716">
                  <a:moveTo>
                    <a:pt x="408" y="0"/>
                  </a:moveTo>
                  <a:cubicBezTo>
                    <a:pt x="136" y="0"/>
                    <a:pt x="0" y="329"/>
                    <a:pt x="192" y="523"/>
                  </a:cubicBezTo>
                  <a:cubicBezTo>
                    <a:pt x="254" y="585"/>
                    <a:pt x="331" y="612"/>
                    <a:pt x="406" y="612"/>
                  </a:cubicBezTo>
                  <a:cubicBezTo>
                    <a:pt x="564" y="612"/>
                    <a:pt x="715" y="491"/>
                    <a:pt x="716" y="306"/>
                  </a:cubicBezTo>
                  <a:cubicBezTo>
                    <a:pt x="716" y="138"/>
                    <a:pt x="578" y="0"/>
                    <a:pt x="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7902173" y="2879858"/>
              <a:ext cx="40383" cy="34526"/>
            </a:xfrm>
            <a:custGeom>
              <a:rect b="b" l="l" r="r" t="t"/>
              <a:pathLst>
                <a:path extrusionOk="0" h="613" w="717">
                  <a:moveTo>
                    <a:pt x="410" y="1"/>
                  </a:moveTo>
                  <a:cubicBezTo>
                    <a:pt x="138" y="1"/>
                    <a:pt x="1" y="330"/>
                    <a:pt x="194" y="523"/>
                  </a:cubicBezTo>
                  <a:cubicBezTo>
                    <a:pt x="256" y="585"/>
                    <a:pt x="333" y="613"/>
                    <a:pt x="408" y="613"/>
                  </a:cubicBezTo>
                  <a:cubicBezTo>
                    <a:pt x="566" y="613"/>
                    <a:pt x="716" y="491"/>
                    <a:pt x="716" y="307"/>
                  </a:cubicBezTo>
                  <a:cubicBezTo>
                    <a:pt x="716" y="138"/>
                    <a:pt x="579" y="1"/>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7902173" y="2768227"/>
              <a:ext cx="40383" cy="34526"/>
            </a:xfrm>
            <a:custGeom>
              <a:rect b="b" l="l" r="r" t="t"/>
              <a:pathLst>
                <a:path extrusionOk="0" h="613" w="717">
                  <a:moveTo>
                    <a:pt x="410" y="0"/>
                  </a:moveTo>
                  <a:cubicBezTo>
                    <a:pt x="138" y="0"/>
                    <a:pt x="1" y="329"/>
                    <a:pt x="194" y="523"/>
                  </a:cubicBezTo>
                  <a:cubicBezTo>
                    <a:pt x="256" y="585"/>
                    <a:pt x="333" y="613"/>
                    <a:pt x="408" y="613"/>
                  </a:cubicBezTo>
                  <a:cubicBezTo>
                    <a:pt x="565" y="613"/>
                    <a:pt x="716" y="491"/>
                    <a:pt x="716" y="306"/>
                  </a:cubicBezTo>
                  <a:cubicBezTo>
                    <a:pt x="716" y="138"/>
                    <a:pt x="580"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8035883" y="2879858"/>
              <a:ext cx="40327" cy="34526"/>
            </a:xfrm>
            <a:custGeom>
              <a:rect b="b" l="l" r="r" t="t"/>
              <a:pathLst>
                <a:path extrusionOk="0" h="613" w="716">
                  <a:moveTo>
                    <a:pt x="410" y="1"/>
                  </a:moveTo>
                  <a:cubicBezTo>
                    <a:pt x="136" y="1"/>
                    <a:pt x="0" y="330"/>
                    <a:pt x="192" y="523"/>
                  </a:cubicBezTo>
                  <a:cubicBezTo>
                    <a:pt x="254" y="585"/>
                    <a:pt x="331" y="613"/>
                    <a:pt x="406" y="613"/>
                  </a:cubicBezTo>
                  <a:cubicBezTo>
                    <a:pt x="564" y="613"/>
                    <a:pt x="715" y="491"/>
                    <a:pt x="716" y="307"/>
                  </a:cubicBezTo>
                  <a:cubicBezTo>
                    <a:pt x="716" y="138"/>
                    <a:pt x="578"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8035883" y="2768227"/>
              <a:ext cx="40327" cy="34526"/>
            </a:xfrm>
            <a:custGeom>
              <a:rect b="b" l="l" r="r" t="t"/>
              <a:pathLst>
                <a:path extrusionOk="0" h="613" w="716">
                  <a:moveTo>
                    <a:pt x="410" y="0"/>
                  </a:moveTo>
                  <a:cubicBezTo>
                    <a:pt x="136" y="0"/>
                    <a:pt x="0" y="329"/>
                    <a:pt x="192" y="523"/>
                  </a:cubicBezTo>
                  <a:cubicBezTo>
                    <a:pt x="255" y="585"/>
                    <a:pt x="331" y="613"/>
                    <a:pt x="407" y="613"/>
                  </a:cubicBezTo>
                  <a:cubicBezTo>
                    <a:pt x="564" y="613"/>
                    <a:pt x="715" y="491"/>
                    <a:pt x="716" y="306"/>
                  </a:cubicBezTo>
                  <a:cubicBezTo>
                    <a:pt x="716" y="138"/>
                    <a:pt x="578"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8169480" y="2879858"/>
              <a:ext cx="40327" cy="34526"/>
            </a:xfrm>
            <a:custGeom>
              <a:rect b="b" l="l" r="r" t="t"/>
              <a:pathLst>
                <a:path extrusionOk="0" h="613" w="716">
                  <a:moveTo>
                    <a:pt x="410" y="1"/>
                  </a:moveTo>
                  <a:cubicBezTo>
                    <a:pt x="136" y="1"/>
                    <a:pt x="0" y="330"/>
                    <a:pt x="192" y="523"/>
                  </a:cubicBezTo>
                  <a:cubicBezTo>
                    <a:pt x="254" y="585"/>
                    <a:pt x="331" y="613"/>
                    <a:pt x="406" y="613"/>
                  </a:cubicBezTo>
                  <a:cubicBezTo>
                    <a:pt x="564" y="613"/>
                    <a:pt x="715" y="491"/>
                    <a:pt x="716" y="307"/>
                  </a:cubicBezTo>
                  <a:cubicBezTo>
                    <a:pt x="716" y="138"/>
                    <a:pt x="579" y="1"/>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44" name="Shape 244"/>
        <p:cNvGrpSpPr/>
        <p:nvPr/>
      </p:nvGrpSpPr>
      <p:grpSpPr>
        <a:xfrm>
          <a:off x="0" y="0"/>
          <a:ext cx="0" cy="0"/>
          <a:chOff x="0" y="0"/>
          <a:chExt cx="0" cy="0"/>
        </a:xfrm>
      </p:grpSpPr>
      <p:sp>
        <p:nvSpPr>
          <p:cNvPr id="245" name="Google Shape;245;p27"/>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flipH="1">
            <a:off x="1123552" y="4539800"/>
            <a:ext cx="21828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7"/>
          <p:cNvGrpSpPr/>
          <p:nvPr/>
        </p:nvGrpSpPr>
        <p:grpSpPr>
          <a:xfrm>
            <a:off x="715100" y="3263126"/>
            <a:ext cx="3188127" cy="1345373"/>
            <a:chOff x="2639368" y="3263126"/>
            <a:chExt cx="3188127" cy="1345373"/>
          </a:xfrm>
        </p:grpSpPr>
        <p:sp>
          <p:nvSpPr>
            <p:cNvPr id="248" name="Google Shape;248;p27"/>
            <p:cNvSpPr/>
            <p:nvPr/>
          </p:nvSpPr>
          <p:spPr>
            <a:xfrm>
              <a:off x="4569639" y="4186828"/>
              <a:ext cx="48745" cy="8854"/>
            </a:xfrm>
            <a:custGeom>
              <a:rect b="b" l="l" r="r" t="t"/>
              <a:pathLst>
                <a:path extrusionOk="0" h="293" w="1613">
                  <a:moveTo>
                    <a:pt x="807" y="0"/>
                  </a:moveTo>
                  <a:cubicBezTo>
                    <a:pt x="361" y="0"/>
                    <a:pt x="1" y="66"/>
                    <a:pt x="1" y="146"/>
                  </a:cubicBezTo>
                  <a:cubicBezTo>
                    <a:pt x="1" y="226"/>
                    <a:pt x="361" y="292"/>
                    <a:pt x="807" y="292"/>
                  </a:cubicBezTo>
                  <a:cubicBezTo>
                    <a:pt x="1250" y="292"/>
                    <a:pt x="1613" y="228"/>
                    <a:pt x="1613" y="146"/>
                  </a:cubicBezTo>
                  <a:cubicBezTo>
                    <a:pt x="1613" y="66"/>
                    <a:pt x="1250" y="0"/>
                    <a:pt x="807" y="0"/>
                  </a:cubicBezTo>
                  <a:close/>
                </a:path>
              </a:pathLst>
            </a:custGeom>
            <a:solidFill>
              <a:srgbClr val="6ACB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5035374" y="3495706"/>
              <a:ext cx="133180" cy="139798"/>
            </a:xfrm>
            <a:custGeom>
              <a:rect b="b" l="l" r="r" t="t"/>
              <a:pathLst>
                <a:path extrusionOk="0" h="4626" w="4407">
                  <a:moveTo>
                    <a:pt x="712" y="1"/>
                  </a:moveTo>
                  <a:lnTo>
                    <a:pt x="0" y="705"/>
                  </a:lnTo>
                  <a:lnTo>
                    <a:pt x="3695" y="4626"/>
                  </a:lnTo>
                  <a:lnTo>
                    <a:pt x="4406" y="3923"/>
                  </a:lnTo>
                  <a:lnTo>
                    <a:pt x="7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5130721" y="3601842"/>
              <a:ext cx="62011" cy="54064"/>
            </a:xfrm>
            <a:custGeom>
              <a:rect b="b" l="l" r="r" t="t"/>
              <a:pathLst>
                <a:path extrusionOk="0" h="1789" w="2052">
                  <a:moveTo>
                    <a:pt x="1601" y="1"/>
                  </a:moveTo>
                  <a:cubicBezTo>
                    <a:pt x="1341" y="1"/>
                    <a:pt x="972" y="189"/>
                    <a:pt x="646" y="510"/>
                  </a:cubicBezTo>
                  <a:cubicBezTo>
                    <a:pt x="195" y="955"/>
                    <a:pt x="0" y="1489"/>
                    <a:pt x="209" y="1701"/>
                  </a:cubicBezTo>
                  <a:cubicBezTo>
                    <a:pt x="268" y="1760"/>
                    <a:pt x="352" y="1788"/>
                    <a:pt x="452" y="1788"/>
                  </a:cubicBezTo>
                  <a:cubicBezTo>
                    <a:pt x="711" y="1788"/>
                    <a:pt x="1081" y="1600"/>
                    <a:pt x="1406" y="1278"/>
                  </a:cubicBezTo>
                  <a:cubicBezTo>
                    <a:pt x="1856" y="833"/>
                    <a:pt x="2052" y="299"/>
                    <a:pt x="1841" y="87"/>
                  </a:cubicBezTo>
                  <a:cubicBezTo>
                    <a:pt x="1783" y="29"/>
                    <a:pt x="1700"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5130721" y="3601872"/>
              <a:ext cx="55665" cy="51374"/>
            </a:xfrm>
            <a:custGeom>
              <a:rect b="b" l="l" r="r" t="t"/>
              <a:pathLst>
                <a:path extrusionOk="0" h="1700" w="1842">
                  <a:moveTo>
                    <a:pt x="1600" y="0"/>
                  </a:moveTo>
                  <a:cubicBezTo>
                    <a:pt x="1341" y="0"/>
                    <a:pt x="972" y="188"/>
                    <a:pt x="646" y="509"/>
                  </a:cubicBezTo>
                  <a:cubicBezTo>
                    <a:pt x="195" y="954"/>
                    <a:pt x="0" y="1486"/>
                    <a:pt x="209" y="1700"/>
                  </a:cubicBezTo>
                  <a:lnTo>
                    <a:pt x="1841" y="86"/>
                  </a:lnTo>
                  <a:cubicBezTo>
                    <a:pt x="1783" y="28"/>
                    <a:pt x="1700" y="0"/>
                    <a:pt x="16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2792921" y="3431638"/>
              <a:ext cx="2882746" cy="104199"/>
            </a:xfrm>
            <a:custGeom>
              <a:rect b="b" l="l" r="r" t="t"/>
              <a:pathLst>
                <a:path extrusionOk="0" h="3448" w="95392">
                  <a:moveTo>
                    <a:pt x="0" y="0"/>
                  </a:moveTo>
                  <a:lnTo>
                    <a:pt x="0" y="3448"/>
                  </a:lnTo>
                  <a:lnTo>
                    <a:pt x="95392" y="3448"/>
                  </a:lnTo>
                  <a:lnTo>
                    <a:pt x="95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3243061" y="4315388"/>
              <a:ext cx="1608520" cy="251007"/>
            </a:xfrm>
            <a:custGeom>
              <a:rect b="b" l="l" r="r" t="t"/>
              <a:pathLst>
                <a:path extrusionOk="0" h="8306" w="53227">
                  <a:moveTo>
                    <a:pt x="21652" y="1"/>
                  </a:moveTo>
                  <a:lnTo>
                    <a:pt x="999" y="2389"/>
                  </a:lnTo>
                  <a:cubicBezTo>
                    <a:pt x="447" y="2389"/>
                    <a:pt x="0" y="2837"/>
                    <a:pt x="0" y="3388"/>
                  </a:cubicBezTo>
                  <a:lnTo>
                    <a:pt x="0" y="7304"/>
                  </a:lnTo>
                  <a:cubicBezTo>
                    <a:pt x="0" y="7857"/>
                    <a:pt x="447" y="8304"/>
                    <a:pt x="999" y="8305"/>
                  </a:cubicBezTo>
                  <a:lnTo>
                    <a:pt x="52227" y="8305"/>
                  </a:lnTo>
                  <a:cubicBezTo>
                    <a:pt x="52778" y="8304"/>
                    <a:pt x="53226" y="7857"/>
                    <a:pt x="53226" y="7304"/>
                  </a:cubicBezTo>
                  <a:lnTo>
                    <a:pt x="53226" y="2706"/>
                  </a:lnTo>
                  <a:cubicBezTo>
                    <a:pt x="53226" y="2154"/>
                    <a:pt x="52778" y="1707"/>
                    <a:pt x="52227" y="1706"/>
                  </a:cubicBezTo>
                  <a:lnTo>
                    <a:pt x="37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2989568" y="3422028"/>
              <a:ext cx="142941" cy="129734"/>
            </a:xfrm>
            <a:custGeom>
              <a:rect b="b" l="l" r="r" t="t"/>
              <a:pathLst>
                <a:path extrusionOk="0" h="4293" w="4730">
                  <a:moveTo>
                    <a:pt x="4049" y="1"/>
                  </a:moveTo>
                  <a:lnTo>
                    <a:pt x="1" y="3555"/>
                  </a:lnTo>
                  <a:lnTo>
                    <a:pt x="679" y="4292"/>
                  </a:lnTo>
                  <a:lnTo>
                    <a:pt x="4729" y="736"/>
                  </a:lnTo>
                  <a:lnTo>
                    <a:pt x="4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2965573" y="3516589"/>
              <a:ext cx="60289" cy="55635"/>
            </a:xfrm>
            <a:custGeom>
              <a:rect b="b" l="l" r="r" t="t"/>
              <a:pathLst>
                <a:path extrusionOk="0" h="1841" w="1995">
                  <a:moveTo>
                    <a:pt x="443" y="1"/>
                  </a:moveTo>
                  <a:cubicBezTo>
                    <a:pt x="353" y="1"/>
                    <a:pt x="277" y="25"/>
                    <a:pt x="221" y="77"/>
                  </a:cubicBezTo>
                  <a:cubicBezTo>
                    <a:pt x="0" y="279"/>
                    <a:pt x="172" y="821"/>
                    <a:pt x="600" y="1287"/>
                  </a:cubicBezTo>
                  <a:cubicBezTo>
                    <a:pt x="920" y="1634"/>
                    <a:pt x="1293" y="1841"/>
                    <a:pt x="1554" y="1841"/>
                  </a:cubicBezTo>
                  <a:cubicBezTo>
                    <a:pt x="1643" y="1841"/>
                    <a:pt x="1719" y="1816"/>
                    <a:pt x="1775" y="1765"/>
                  </a:cubicBezTo>
                  <a:cubicBezTo>
                    <a:pt x="1994" y="1563"/>
                    <a:pt x="1824" y="1022"/>
                    <a:pt x="1396" y="555"/>
                  </a:cubicBezTo>
                  <a:cubicBezTo>
                    <a:pt x="1076" y="208"/>
                    <a:pt x="703" y="1"/>
                    <a:pt x="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2972221" y="3516589"/>
              <a:ext cx="53640" cy="53308"/>
            </a:xfrm>
            <a:custGeom>
              <a:rect b="b" l="l" r="r" t="t"/>
              <a:pathLst>
                <a:path extrusionOk="0" h="1764" w="1775">
                  <a:moveTo>
                    <a:pt x="221" y="0"/>
                  </a:moveTo>
                  <a:cubicBezTo>
                    <a:pt x="133" y="0"/>
                    <a:pt x="57" y="25"/>
                    <a:pt x="1" y="75"/>
                  </a:cubicBezTo>
                  <a:lnTo>
                    <a:pt x="1557" y="1763"/>
                  </a:lnTo>
                  <a:cubicBezTo>
                    <a:pt x="1774" y="1561"/>
                    <a:pt x="1604" y="1020"/>
                    <a:pt x="1176" y="555"/>
                  </a:cubicBezTo>
                  <a:cubicBezTo>
                    <a:pt x="856" y="208"/>
                    <a:pt x="482" y="0"/>
                    <a:pt x="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3531641" y="3452460"/>
              <a:ext cx="1319949" cy="147836"/>
            </a:xfrm>
            <a:custGeom>
              <a:rect b="b" l="l" r="r" t="t"/>
              <a:pathLst>
                <a:path extrusionOk="0" h="4892" w="43678">
                  <a:moveTo>
                    <a:pt x="999" y="0"/>
                  </a:moveTo>
                  <a:cubicBezTo>
                    <a:pt x="448" y="0"/>
                    <a:pt x="1" y="448"/>
                    <a:pt x="1" y="999"/>
                  </a:cubicBezTo>
                  <a:lnTo>
                    <a:pt x="1" y="1505"/>
                  </a:lnTo>
                  <a:cubicBezTo>
                    <a:pt x="1" y="2056"/>
                    <a:pt x="449" y="2504"/>
                    <a:pt x="1002" y="2504"/>
                  </a:cubicBezTo>
                  <a:lnTo>
                    <a:pt x="12103" y="4892"/>
                  </a:lnTo>
                  <a:lnTo>
                    <a:pt x="27831" y="4892"/>
                  </a:lnTo>
                  <a:lnTo>
                    <a:pt x="42678" y="3187"/>
                  </a:lnTo>
                  <a:cubicBezTo>
                    <a:pt x="43229" y="3185"/>
                    <a:pt x="43676" y="2739"/>
                    <a:pt x="43677" y="2187"/>
                  </a:cubicBezTo>
                  <a:lnTo>
                    <a:pt x="43677" y="999"/>
                  </a:lnTo>
                  <a:cubicBezTo>
                    <a:pt x="43676" y="448"/>
                    <a:pt x="43230" y="0"/>
                    <a:pt x="42679" y="0"/>
                  </a:cubicBezTo>
                  <a:cubicBezTo>
                    <a:pt x="42678" y="0"/>
                    <a:pt x="42677" y="0"/>
                    <a:pt x="42676" y="0"/>
                  </a:cubicBezTo>
                  <a:lnTo>
                    <a:pt x="1002" y="0"/>
                  </a:lnTo>
                  <a:cubicBezTo>
                    <a:pt x="1001" y="0"/>
                    <a:pt x="1000"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4865200" y="3458686"/>
              <a:ext cx="885114" cy="94709"/>
            </a:xfrm>
            <a:custGeom>
              <a:rect b="b" l="l" r="r" t="t"/>
              <a:pathLst>
                <a:path extrusionOk="0" h="3134" w="29289">
                  <a:moveTo>
                    <a:pt x="764" y="1"/>
                  </a:moveTo>
                  <a:cubicBezTo>
                    <a:pt x="411" y="1"/>
                    <a:pt x="116" y="277"/>
                    <a:pt x="97" y="633"/>
                  </a:cubicBezTo>
                  <a:lnTo>
                    <a:pt x="20" y="2109"/>
                  </a:lnTo>
                  <a:cubicBezTo>
                    <a:pt x="1" y="2477"/>
                    <a:pt x="284" y="2792"/>
                    <a:pt x="654" y="2810"/>
                  </a:cubicBezTo>
                  <a:lnTo>
                    <a:pt x="28550" y="3132"/>
                  </a:lnTo>
                  <a:cubicBezTo>
                    <a:pt x="28562" y="3133"/>
                    <a:pt x="28575" y="3133"/>
                    <a:pt x="28587" y="3133"/>
                  </a:cubicBezTo>
                  <a:cubicBezTo>
                    <a:pt x="28939" y="3133"/>
                    <a:pt x="29234" y="2857"/>
                    <a:pt x="29253" y="2500"/>
                  </a:cubicBezTo>
                  <a:lnTo>
                    <a:pt x="29270" y="2162"/>
                  </a:lnTo>
                  <a:cubicBezTo>
                    <a:pt x="29289" y="1794"/>
                    <a:pt x="29005" y="1479"/>
                    <a:pt x="28637" y="1459"/>
                  </a:cubicBezTo>
                  <a:lnTo>
                    <a:pt x="21222" y="1071"/>
                  </a:lnTo>
                  <a:lnTo>
                    <a:pt x="10716" y="520"/>
                  </a:lnTo>
                  <a:lnTo>
                    <a:pt x="801" y="2"/>
                  </a:lnTo>
                  <a:cubicBezTo>
                    <a:pt x="789" y="1"/>
                    <a:pt x="777" y="1"/>
                    <a:pt x="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2733839" y="3379567"/>
              <a:ext cx="779616" cy="149347"/>
            </a:xfrm>
            <a:custGeom>
              <a:rect b="b" l="l" r="r" t="t"/>
              <a:pathLst>
                <a:path extrusionOk="0" h="4942" w="25798">
                  <a:moveTo>
                    <a:pt x="729" y="0"/>
                  </a:moveTo>
                  <a:cubicBezTo>
                    <a:pt x="384" y="0"/>
                    <a:pt x="92" y="263"/>
                    <a:pt x="63" y="611"/>
                  </a:cubicBezTo>
                  <a:lnTo>
                    <a:pt x="32" y="949"/>
                  </a:lnTo>
                  <a:cubicBezTo>
                    <a:pt x="1" y="1317"/>
                    <a:pt x="273" y="1640"/>
                    <a:pt x="641" y="1673"/>
                  </a:cubicBezTo>
                  <a:lnTo>
                    <a:pt x="24913" y="4939"/>
                  </a:lnTo>
                  <a:cubicBezTo>
                    <a:pt x="24933" y="4941"/>
                    <a:pt x="24953" y="4941"/>
                    <a:pt x="24973" y="4941"/>
                  </a:cubicBezTo>
                  <a:cubicBezTo>
                    <a:pt x="25315" y="4941"/>
                    <a:pt x="25607" y="4679"/>
                    <a:pt x="25637" y="4332"/>
                  </a:cubicBezTo>
                  <a:lnTo>
                    <a:pt x="25766" y="2860"/>
                  </a:lnTo>
                  <a:cubicBezTo>
                    <a:pt x="25797" y="2492"/>
                    <a:pt x="25525" y="2167"/>
                    <a:pt x="25157" y="2136"/>
                  </a:cubicBezTo>
                  <a:lnTo>
                    <a:pt x="15265" y="1270"/>
                  </a:lnTo>
                  <a:lnTo>
                    <a:pt x="8184" y="651"/>
                  </a:lnTo>
                  <a:lnTo>
                    <a:pt x="787" y="3"/>
                  </a:lnTo>
                  <a:cubicBezTo>
                    <a:pt x="767" y="1"/>
                    <a:pt x="748" y="0"/>
                    <a:pt x="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3243061" y="4422037"/>
              <a:ext cx="1608520" cy="144361"/>
            </a:xfrm>
            <a:custGeom>
              <a:rect b="b" l="l" r="r" t="t"/>
              <a:pathLst>
                <a:path extrusionOk="0" h="4777" w="53227">
                  <a:moveTo>
                    <a:pt x="0" y="1"/>
                  </a:moveTo>
                  <a:lnTo>
                    <a:pt x="0" y="3775"/>
                  </a:lnTo>
                  <a:cubicBezTo>
                    <a:pt x="0" y="4328"/>
                    <a:pt x="447" y="4775"/>
                    <a:pt x="999" y="4776"/>
                  </a:cubicBezTo>
                  <a:lnTo>
                    <a:pt x="52227" y="4776"/>
                  </a:lnTo>
                  <a:cubicBezTo>
                    <a:pt x="52778" y="4775"/>
                    <a:pt x="53226" y="4328"/>
                    <a:pt x="53226" y="3775"/>
                  </a:cubicBezTo>
                  <a:lnTo>
                    <a:pt x="5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3897405" y="3857994"/>
              <a:ext cx="475270" cy="457410"/>
            </a:xfrm>
            <a:custGeom>
              <a:rect b="b" l="l" r="r" t="t"/>
              <a:pathLst>
                <a:path extrusionOk="0" h="15136" w="15727">
                  <a:moveTo>
                    <a:pt x="0" y="0"/>
                  </a:moveTo>
                  <a:lnTo>
                    <a:pt x="0" y="15136"/>
                  </a:lnTo>
                  <a:lnTo>
                    <a:pt x="15727" y="15136"/>
                  </a:lnTo>
                  <a:lnTo>
                    <a:pt x="157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4060537" y="3932579"/>
              <a:ext cx="149015" cy="235535"/>
            </a:xfrm>
            <a:custGeom>
              <a:rect b="b" l="l" r="r" t="t"/>
              <a:pathLst>
                <a:path extrusionOk="0" h="7794" w="4931">
                  <a:moveTo>
                    <a:pt x="596" y="0"/>
                  </a:moveTo>
                  <a:cubicBezTo>
                    <a:pt x="267" y="2"/>
                    <a:pt x="0" y="268"/>
                    <a:pt x="2" y="596"/>
                  </a:cubicBezTo>
                  <a:lnTo>
                    <a:pt x="2" y="7199"/>
                  </a:lnTo>
                  <a:cubicBezTo>
                    <a:pt x="0" y="7527"/>
                    <a:pt x="267" y="7793"/>
                    <a:pt x="596" y="7793"/>
                  </a:cubicBezTo>
                  <a:lnTo>
                    <a:pt x="4335" y="7793"/>
                  </a:lnTo>
                  <a:cubicBezTo>
                    <a:pt x="4663" y="7793"/>
                    <a:pt x="4929" y="7527"/>
                    <a:pt x="4931" y="7199"/>
                  </a:cubicBezTo>
                  <a:lnTo>
                    <a:pt x="4931" y="596"/>
                  </a:lnTo>
                  <a:cubicBezTo>
                    <a:pt x="4931" y="268"/>
                    <a:pt x="4664" y="2"/>
                    <a:pt x="4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4073260" y="3946209"/>
              <a:ext cx="123570" cy="208276"/>
            </a:xfrm>
            <a:custGeom>
              <a:rect b="b" l="l" r="r" t="t"/>
              <a:pathLst>
                <a:path extrusionOk="0" h="6892" w="4089">
                  <a:moveTo>
                    <a:pt x="0" y="0"/>
                  </a:moveTo>
                  <a:lnTo>
                    <a:pt x="0" y="6892"/>
                  </a:lnTo>
                  <a:lnTo>
                    <a:pt x="4089" y="6892"/>
                  </a:lnTo>
                  <a:lnTo>
                    <a:pt x="4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4090124" y="3965913"/>
              <a:ext cx="14868" cy="19734"/>
            </a:xfrm>
            <a:custGeom>
              <a:rect b="b" l="l" r="r" t="t"/>
              <a:pathLst>
                <a:path extrusionOk="0" h="653" w="492">
                  <a:moveTo>
                    <a:pt x="247" y="1"/>
                  </a:moveTo>
                  <a:cubicBezTo>
                    <a:pt x="111" y="1"/>
                    <a:pt x="1" y="147"/>
                    <a:pt x="1" y="326"/>
                  </a:cubicBezTo>
                  <a:cubicBezTo>
                    <a:pt x="1" y="506"/>
                    <a:pt x="111" y="652"/>
                    <a:pt x="247" y="652"/>
                  </a:cubicBezTo>
                  <a:cubicBezTo>
                    <a:pt x="381" y="652"/>
                    <a:pt x="492" y="506"/>
                    <a:pt x="492" y="326"/>
                  </a:cubicBezTo>
                  <a:cubicBezTo>
                    <a:pt x="492" y="147"/>
                    <a:pt x="383" y="1"/>
                    <a:pt x="247" y="1"/>
                  </a:cubicBezTo>
                  <a:close/>
                </a:path>
              </a:pathLst>
            </a:custGeom>
            <a:solidFill>
              <a:srgbClr val="1B3C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4127628" y="3965913"/>
              <a:ext cx="14868" cy="19734"/>
            </a:xfrm>
            <a:custGeom>
              <a:rect b="b" l="l" r="r" t="t"/>
              <a:pathLst>
                <a:path extrusionOk="0" h="653" w="492">
                  <a:moveTo>
                    <a:pt x="246" y="1"/>
                  </a:moveTo>
                  <a:cubicBezTo>
                    <a:pt x="110" y="1"/>
                    <a:pt x="1" y="147"/>
                    <a:pt x="1" y="326"/>
                  </a:cubicBezTo>
                  <a:cubicBezTo>
                    <a:pt x="1" y="506"/>
                    <a:pt x="110" y="652"/>
                    <a:pt x="246" y="652"/>
                  </a:cubicBezTo>
                  <a:cubicBezTo>
                    <a:pt x="382" y="652"/>
                    <a:pt x="492" y="506"/>
                    <a:pt x="492" y="326"/>
                  </a:cubicBezTo>
                  <a:cubicBezTo>
                    <a:pt x="492" y="147"/>
                    <a:pt x="382"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4165102" y="3965913"/>
              <a:ext cx="14868" cy="19734"/>
            </a:xfrm>
            <a:custGeom>
              <a:rect b="b" l="l" r="r" t="t"/>
              <a:pathLst>
                <a:path extrusionOk="0" h="653" w="492">
                  <a:moveTo>
                    <a:pt x="247" y="1"/>
                  </a:moveTo>
                  <a:cubicBezTo>
                    <a:pt x="111" y="1"/>
                    <a:pt x="0" y="147"/>
                    <a:pt x="0" y="326"/>
                  </a:cubicBezTo>
                  <a:cubicBezTo>
                    <a:pt x="0" y="506"/>
                    <a:pt x="111" y="652"/>
                    <a:pt x="247" y="652"/>
                  </a:cubicBezTo>
                  <a:cubicBezTo>
                    <a:pt x="381" y="652"/>
                    <a:pt x="491" y="506"/>
                    <a:pt x="491" y="326"/>
                  </a:cubicBezTo>
                  <a:cubicBezTo>
                    <a:pt x="491" y="147"/>
                    <a:pt x="383" y="1"/>
                    <a:pt x="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4090124" y="4015626"/>
              <a:ext cx="14868" cy="19734"/>
            </a:xfrm>
            <a:custGeom>
              <a:rect b="b" l="l" r="r" t="t"/>
              <a:pathLst>
                <a:path extrusionOk="0" h="653" w="492">
                  <a:moveTo>
                    <a:pt x="247" y="1"/>
                  </a:moveTo>
                  <a:cubicBezTo>
                    <a:pt x="111" y="1"/>
                    <a:pt x="1" y="147"/>
                    <a:pt x="1" y="326"/>
                  </a:cubicBezTo>
                  <a:cubicBezTo>
                    <a:pt x="1" y="506"/>
                    <a:pt x="111" y="652"/>
                    <a:pt x="247" y="652"/>
                  </a:cubicBezTo>
                  <a:cubicBezTo>
                    <a:pt x="381" y="652"/>
                    <a:pt x="492" y="506"/>
                    <a:pt x="492" y="326"/>
                  </a:cubicBezTo>
                  <a:cubicBezTo>
                    <a:pt x="492" y="147"/>
                    <a:pt x="383" y="1"/>
                    <a:pt x="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4127628" y="4015626"/>
              <a:ext cx="14868" cy="19734"/>
            </a:xfrm>
            <a:custGeom>
              <a:rect b="b" l="l" r="r" t="t"/>
              <a:pathLst>
                <a:path extrusionOk="0" h="653" w="492">
                  <a:moveTo>
                    <a:pt x="246" y="1"/>
                  </a:moveTo>
                  <a:cubicBezTo>
                    <a:pt x="110" y="1"/>
                    <a:pt x="1" y="147"/>
                    <a:pt x="1" y="326"/>
                  </a:cubicBezTo>
                  <a:cubicBezTo>
                    <a:pt x="1" y="506"/>
                    <a:pt x="110" y="652"/>
                    <a:pt x="246" y="652"/>
                  </a:cubicBezTo>
                  <a:cubicBezTo>
                    <a:pt x="382" y="652"/>
                    <a:pt x="492" y="506"/>
                    <a:pt x="492" y="326"/>
                  </a:cubicBezTo>
                  <a:cubicBezTo>
                    <a:pt x="492" y="147"/>
                    <a:pt x="382"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4165102" y="4015626"/>
              <a:ext cx="14868" cy="19734"/>
            </a:xfrm>
            <a:custGeom>
              <a:rect b="b" l="l" r="r" t="t"/>
              <a:pathLst>
                <a:path extrusionOk="0" h="653" w="492">
                  <a:moveTo>
                    <a:pt x="247" y="1"/>
                  </a:moveTo>
                  <a:cubicBezTo>
                    <a:pt x="111" y="1"/>
                    <a:pt x="0" y="147"/>
                    <a:pt x="0" y="326"/>
                  </a:cubicBezTo>
                  <a:cubicBezTo>
                    <a:pt x="0" y="506"/>
                    <a:pt x="111" y="652"/>
                    <a:pt x="247" y="652"/>
                  </a:cubicBezTo>
                  <a:cubicBezTo>
                    <a:pt x="381" y="652"/>
                    <a:pt x="491" y="506"/>
                    <a:pt x="491" y="326"/>
                  </a:cubicBezTo>
                  <a:cubicBezTo>
                    <a:pt x="491" y="147"/>
                    <a:pt x="383" y="1"/>
                    <a:pt x="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4090124" y="4065340"/>
              <a:ext cx="14868" cy="19703"/>
            </a:xfrm>
            <a:custGeom>
              <a:rect b="b" l="l" r="r" t="t"/>
              <a:pathLst>
                <a:path extrusionOk="0" h="652" w="492">
                  <a:moveTo>
                    <a:pt x="247" y="1"/>
                  </a:moveTo>
                  <a:cubicBezTo>
                    <a:pt x="111" y="1"/>
                    <a:pt x="1" y="147"/>
                    <a:pt x="1" y="326"/>
                  </a:cubicBezTo>
                  <a:cubicBezTo>
                    <a:pt x="1" y="506"/>
                    <a:pt x="111" y="652"/>
                    <a:pt x="247" y="652"/>
                  </a:cubicBezTo>
                  <a:cubicBezTo>
                    <a:pt x="381" y="652"/>
                    <a:pt x="492" y="506"/>
                    <a:pt x="492" y="326"/>
                  </a:cubicBezTo>
                  <a:cubicBezTo>
                    <a:pt x="492" y="147"/>
                    <a:pt x="383" y="1"/>
                    <a:pt x="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4127628" y="4065340"/>
              <a:ext cx="14868" cy="19703"/>
            </a:xfrm>
            <a:custGeom>
              <a:rect b="b" l="l" r="r" t="t"/>
              <a:pathLst>
                <a:path extrusionOk="0" h="652" w="492">
                  <a:moveTo>
                    <a:pt x="246" y="1"/>
                  </a:moveTo>
                  <a:cubicBezTo>
                    <a:pt x="110" y="1"/>
                    <a:pt x="1" y="147"/>
                    <a:pt x="1" y="326"/>
                  </a:cubicBezTo>
                  <a:cubicBezTo>
                    <a:pt x="1" y="506"/>
                    <a:pt x="110" y="652"/>
                    <a:pt x="246" y="652"/>
                  </a:cubicBezTo>
                  <a:cubicBezTo>
                    <a:pt x="382" y="652"/>
                    <a:pt x="492" y="506"/>
                    <a:pt x="492" y="326"/>
                  </a:cubicBezTo>
                  <a:cubicBezTo>
                    <a:pt x="492" y="147"/>
                    <a:pt x="382" y="1"/>
                    <a:pt x="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4165102" y="4065340"/>
              <a:ext cx="14868" cy="19703"/>
            </a:xfrm>
            <a:custGeom>
              <a:rect b="b" l="l" r="r" t="t"/>
              <a:pathLst>
                <a:path extrusionOk="0" h="652" w="492">
                  <a:moveTo>
                    <a:pt x="247" y="1"/>
                  </a:moveTo>
                  <a:cubicBezTo>
                    <a:pt x="111" y="1"/>
                    <a:pt x="0" y="147"/>
                    <a:pt x="0" y="326"/>
                  </a:cubicBezTo>
                  <a:cubicBezTo>
                    <a:pt x="0" y="506"/>
                    <a:pt x="111" y="652"/>
                    <a:pt x="247" y="652"/>
                  </a:cubicBezTo>
                  <a:cubicBezTo>
                    <a:pt x="381" y="652"/>
                    <a:pt x="491" y="506"/>
                    <a:pt x="491" y="326"/>
                  </a:cubicBezTo>
                  <a:cubicBezTo>
                    <a:pt x="491" y="147"/>
                    <a:pt x="383" y="1"/>
                    <a:pt x="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4090124" y="4115053"/>
              <a:ext cx="14868" cy="19703"/>
            </a:xfrm>
            <a:custGeom>
              <a:rect b="b" l="l" r="r" t="t"/>
              <a:pathLst>
                <a:path extrusionOk="0" h="652" w="492">
                  <a:moveTo>
                    <a:pt x="247" y="0"/>
                  </a:moveTo>
                  <a:cubicBezTo>
                    <a:pt x="111" y="0"/>
                    <a:pt x="1" y="146"/>
                    <a:pt x="1" y="325"/>
                  </a:cubicBezTo>
                  <a:cubicBezTo>
                    <a:pt x="1" y="504"/>
                    <a:pt x="111" y="652"/>
                    <a:pt x="247" y="652"/>
                  </a:cubicBezTo>
                  <a:cubicBezTo>
                    <a:pt x="381" y="652"/>
                    <a:pt x="492" y="506"/>
                    <a:pt x="492" y="325"/>
                  </a:cubicBezTo>
                  <a:cubicBezTo>
                    <a:pt x="492" y="145"/>
                    <a:pt x="383" y="0"/>
                    <a:pt x="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4127628" y="4115053"/>
              <a:ext cx="14868" cy="19703"/>
            </a:xfrm>
            <a:custGeom>
              <a:rect b="b" l="l" r="r" t="t"/>
              <a:pathLst>
                <a:path extrusionOk="0" h="652" w="492">
                  <a:moveTo>
                    <a:pt x="246" y="0"/>
                  </a:moveTo>
                  <a:cubicBezTo>
                    <a:pt x="110" y="0"/>
                    <a:pt x="1" y="145"/>
                    <a:pt x="1" y="325"/>
                  </a:cubicBezTo>
                  <a:cubicBezTo>
                    <a:pt x="1" y="506"/>
                    <a:pt x="110" y="652"/>
                    <a:pt x="246" y="652"/>
                  </a:cubicBezTo>
                  <a:cubicBezTo>
                    <a:pt x="382" y="652"/>
                    <a:pt x="492" y="506"/>
                    <a:pt x="492" y="325"/>
                  </a:cubicBezTo>
                  <a:cubicBezTo>
                    <a:pt x="492" y="145"/>
                    <a:pt x="382" y="0"/>
                    <a:pt x="246" y="0"/>
                  </a:cubicBezTo>
                  <a:close/>
                </a:path>
              </a:pathLst>
            </a:custGeom>
            <a:solidFill>
              <a:srgbClr val="3C7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3868363" y="3784406"/>
              <a:ext cx="533383" cy="74251"/>
            </a:xfrm>
            <a:custGeom>
              <a:rect b="b" l="l" r="r" t="t"/>
              <a:pathLst>
                <a:path extrusionOk="0" h="2457" w="17650">
                  <a:moveTo>
                    <a:pt x="493" y="0"/>
                  </a:moveTo>
                  <a:cubicBezTo>
                    <a:pt x="221" y="0"/>
                    <a:pt x="1" y="221"/>
                    <a:pt x="1" y="493"/>
                  </a:cubicBezTo>
                  <a:lnTo>
                    <a:pt x="1" y="1964"/>
                  </a:lnTo>
                  <a:cubicBezTo>
                    <a:pt x="1" y="2236"/>
                    <a:pt x="221" y="2457"/>
                    <a:pt x="493" y="2457"/>
                  </a:cubicBezTo>
                  <a:lnTo>
                    <a:pt x="17157" y="2457"/>
                  </a:lnTo>
                  <a:cubicBezTo>
                    <a:pt x="17429" y="2457"/>
                    <a:pt x="17650" y="2236"/>
                    <a:pt x="17650" y="1964"/>
                  </a:cubicBezTo>
                  <a:lnTo>
                    <a:pt x="17650" y="493"/>
                  </a:lnTo>
                  <a:cubicBezTo>
                    <a:pt x="17650" y="221"/>
                    <a:pt x="17429" y="0"/>
                    <a:pt x="17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2664210" y="3299875"/>
              <a:ext cx="3156570" cy="204952"/>
            </a:xfrm>
            <a:custGeom>
              <a:rect b="b" l="l" r="r" t="t"/>
              <a:pathLst>
                <a:path extrusionOk="0" h="6782" w="104453">
                  <a:moveTo>
                    <a:pt x="0" y="0"/>
                  </a:moveTo>
                  <a:lnTo>
                    <a:pt x="0" y="2836"/>
                  </a:lnTo>
                  <a:lnTo>
                    <a:pt x="28619" y="4809"/>
                  </a:lnTo>
                  <a:lnTo>
                    <a:pt x="72349" y="4809"/>
                  </a:lnTo>
                  <a:lnTo>
                    <a:pt x="104452" y="6781"/>
                  </a:lnTo>
                  <a:lnTo>
                    <a:pt x="104452" y="3945"/>
                  </a:lnTo>
                  <a:lnTo>
                    <a:pt x="72349" y="1973"/>
                  </a:lnTo>
                  <a:lnTo>
                    <a:pt x="28619" y="197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4857131" y="3350011"/>
              <a:ext cx="970364" cy="164427"/>
            </a:xfrm>
            <a:custGeom>
              <a:rect b="b" l="l" r="r" t="t"/>
              <a:pathLst>
                <a:path extrusionOk="0" h="5441" w="32110">
                  <a:moveTo>
                    <a:pt x="654" y="1"/>
                  </a:moveTo>
                  <a:cubicBezTo>
                    <a:pt x="395" y="1"/>
                    <a:pt x="177" y="205"/>
                    <a:pt x="163" y="468"/>
                  </a:cubicBezTo>
                  <a:lnTo>
                    <a:pt x="15" y="3300"/>
                  </a:lnTo>
                  <a:cubicBezTo>
                    <a:pt x="0" y="3572"/>
                    <a:pt x="209" y="3804"/>
                    <a:pt x="480" y="3818"/>
                  </a:cubicBezTo>
                  <a:lnTo>
                    <a:pt x="31428" y="5440"/>
                  </a:lnTo>
                  <a:cubicBezTo>
                    <a:pt x="31437" y="5440"/>
                    <a:pt x="31446" y="5441"/>
                    <a:pt x="31454" y="5441"/>
                  </a:cubicBezTo>
                  <a:cubicBezTo>
                    <a:pt x="31714" y="5441"/>
                    <a:pt x="31931" y="5237"/>
                    <a:pt x="31945" y="4975"/>
                  </a:cubicBezTo>
                  <a:lnTo>
                    <a:pt x="32094" y="2142"/>
                  </a:lnTo>
                  <a:cubicBezTo>
                    <a:pt x="32110" y="1871"/>
                    <a:pt x="31901" y="1639"/>
                    <a:pt x="31629" y="1624"/>
                  </a:cubicBezTo>
                  <a:lnTo>
                    <a:pt x="680" y="2"/>
                  </a:lnTo>
                  <a:cubicBezTo>
                    <a:pt x="671" y="1"/>
                    <a:pt x="663" y="1"/>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3536809" y="3344541"/>
              <a:ext cx="1297858" cy="115531"/>
            </a:xfrm>
            <a:custGeom>
              <a:rect b="b" l="l" r="r" t="t"/>
              <a:pathLst>
                <a:path extrusionOk="0" h="3823" w="42947">
                  <a:moveTo>
                    <a:pt x="494" y="1"/>
                  </a:moveTo>
                  <a:cubicBezTo>
                    <a:pt x="221" y="1"/>
                    <a:pt x="0" y="223"/>
                    <a:pt x="0" y="495"/>
                  </a:cubicBezTo>
                  <a:lnTo>
                    <a:pt x="0" y="3331"/>
                  </a:lnTo>
                  <a:cubicBezTo>
                    <a:pt x="0" y="3603"/>
                    <a:pt x="221" y="3823"/>
                    <a:pt x="494" y="3823"/>
                  </a:cubicBezTo>
                  <a:lnTo>
                    <a:pt x="42454" y="3823"/>
                  </a:lnTo>
                  <a:cubicBezTo>
                    <a:pt x="42726" y="3823"/>
                    <a:pt x="42946" y="3603"/>
                    <a:pt x="42946" y="3331"/>
                  </a:cubicBezTo>
                  <a:lnTo>
                    <a:pt x="42946" y="495"/>
                  </a:lnTo>
                  <a:cubicBezTo>
                    <a:pt x="42946" y="223"/>
                    <a:pt x="42726" y="2"/>
                    <a:pt x="424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2639368" y="3263126"/>
              <a:ext cx="887350" cy="189449"/>
            </a:xfrm>
            <a:custGeom>
              <a:rect b="b" l="l" r="r" t="t"/>
              <a:pathLst>
                <a:path extrusionOk="0" h="6269" w="29363">
                  <a:moveTo>
                    <a:pt x="763" y="0"/>
                  </a:moveTo>
                  <a:cubicBezTo>
                    <a:pt x="510" y="0"/>
                    <a:pt x="294" y="194"/>
                    <a:pt x="271" y="450"/>
                  </a:cubicBezTo>
                  <a:lnTo>
                    <a:pt x="25" y="3276"/>
                  </a:lnTo>
                  <a:cubicBezTo>
                    <a:pt x="1" y="3547"/>
                    <a:pt x="201" y="3786"/>
                    <a:pt x="471" y="3809"/>
                  </a:cubicBezTo>
                  <a:lnTo>
                    <a:pt x="28557" y="6266"/>
                  </a:lnTo>
                  <a:cubicBezTo>
                    <a:pt x="28571" y="6268"/>
                    <a:pt x="28585" y="6268"/>
                    <a:pt x="28599" y="6268"/>
                  </a:cubicBezTo>
                  <a:cubicBezTo>
                    <a:pt x="28853" y="6268"/>
                    <a:pt x="29069" y="6075"/>
                    <a:pt x="29091" y="5818"/>
                  </a:cubicBezTo>
                  <a:lnTo>
                    <a:pt x="29338" y="2994"/>
                  </a:lnTo>
                  <a:cubicBezTo>
                    <a:pt x="29363" y="2722"/>
                    <a:pt x="29162" y="2483"/>
                    <a:pt x="28890" y="2460"/>
                  </a:cubicBezTo>
                  <a:lnTo>
                    <a:pt x="805" y="2"/>
                  </a:lnTo>
                  <a:cubicBezTo>
                    <a:pt x="791" y="1"/>
                    <a:pt x="777" y="0"/>
                    <a:pt x="7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3538501" y="3344541"/>
              <a:ext cx="1296166" cy="53036"/>
            </a:xfrm>
            <a:custGeom>
              <a:rect b="b" l="l" r="r" t="t"/>
              <a:pathLst>
                <a:path extrusionOk="0" h="1755" w="42891">
                  <a:moveTo>
                    <a:pt x="493" y="1"/>
                  </a:moveTo>
                  <a:cubicBezTo>
                    <a:pt x="221" y="1"/>
                    <a:pt x="0" y="223"/>
                    <a:pt x="0" y="495"/>
                  </a:cubicBezTo>
                  <a:lnTo>
                    <a:pt x="0" y="1754"/>
                  </a:lnTo>
                  <a:lnTo>
                    <a:pt x="42890" y="1754"/>
                  </a:lnTo>
                  <a:lnTo>
                    <a:pt x="42890" y="495"/>
                  </a:lnTo>
                  <a:cubicBezTo>
                    <a:pt x="42890" y="223"/>
                    <a:pt x="42670" y="2"/>
                    <a:pt x="42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4860032" y="3350011"/>
              <a:ext cx="967433" cy="102808"/>
            </a:xfrm>
            <a:custGeom>
              <a:rect b="b" l="l" r="r" t="t"/>
              <a:pathLst>
                <a:path extrusionOk="0" h="3402" w="32013">
                  <a:moveTo>
                    <a:pt x="557" y="1"/>
                  </a:moveTo>
                  <a:cubicBezTo>
                    <a:pt x="297" y="1"/>
                    <a:pt x="80" y="205"/>
                    <a:pt x="66" y="468"/>
                  </a:cubicBezTo>
                  <a:lnTo>
                    <a:pt x="0" y="1728"/>
                  </a:lnTo>
                  <a:lnTo>
                    <a:pt x="31931" y="3402"/>
                  </a:lnTo>
                  <a:lnTo>
                    <a:pt x="31998" y="2143"/>
                  </a:lnTo>
                  <a:cubicBezTo>
                    <a:pt x="32012" y="1871"/>
                    <a:pt x="31803" y="1639"/>
                    <a:pt x="31533" y="1624"/>
                  </a:cubicBezTo>
                  <a:lnTo>
                    <a:pt x="583" y="2"/>
                  </a:lnTo>
                  <a:cubicBezTo>
                    <a:pt x="574" y="1"/>
                    <a:pt x="565"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2644264" y="3263126"/>
              <a:ext cx="884539" cy="128616"/>
            </a:xfrm>
            <a:custGeom>
              <a:rect b="b" l="l" r="r" t="t"/>
              <a:pathLst>
                <a:path extrusionOk="0" h="4256" w="29270">
                  <a:moveTo>
                    <a:pt x="601" y="0"/>
                  </a:moveTo>
                  <a:cubicBezTo>
                    <a:pt x="348" y="0"/>
                    <a:pt x="132" y="194"/>
                    <a:pt x="109" y="450"/>
                  </a:cubicBezTo>
                  <a:lnTo>
                    <a:pt x="0" y="1706"/>
                  </a:lnTo>
                  <a:lnTo>
                    <a:pt x="29136" y="4255"/>
                  </a:lnTo>
                  <a:lnTo>
                    <a:pt x="29245" y="3000"/>
                  </a:lnTo>
                  <a:cubicBezTo>
                    <a:pt x="29269" y="2729"/>
                    <a:pt x="29069" y="2490"/>
                    <a:pt x="28798" y="2466"/>
                  </a:cubicBezTo>
                  <a:lnTo>
                    <a:pt x="643" y="2"/>
                  </a:lnTo>
                  <a:cubicBezTo>
                    <a:pt x="629" y="1"/>
                    <a:pt x="615"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3872956" y="3766274"/>
              <a:ext cx="524166" cy="18162"/>
            </a:xfrm>
            <a:custGeom>
              <a:rect b="b" l="l" r="r" t="t"/>
              <a:pathLst>
                <a:path extrusionOk="0" h="601" w="17345">
                  <a:moveTo>
                    <a:pt x="0" y="0"/>
                  </a:moveTo>
                  <a:lnTo>
                    <a:pt x="341" y="600"/>
                  </a:lnTo>
                  <a:lnTo>
                    <a:pt x="17005" y="600"/>
                  </a:lnTo>
                  <a:lnTo>
                    <a:pt x="17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3872956" y="3748202"/>
              <a:ext cx="524166" cy="18102"/>
            </a:xfrm>
            <a:custGeom>
              <a:rect b="b" l="l" r="r" t="t"/>
              <a:pathLst>
                <a:path extrusionOk="0" h="599" w="17345">
                  <a:moveTo>
                    <a:pt x="341" y="0"/>
                  </a:moveTo>
                  <a:lnTo>
                    <a:pt x="0" y="598"/>
                  </a:lnTo>
                  <a:lnTo>
                    <a:pt x="17345" y="598"/>
                  </a:lnTo>
                  <a:lnTo>
                    <a:pt x="170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3872956" y="3730099"/>
              <a:ext cx="524166" cy="18102"/>
            </a:xfrm>
            <a:custGeom>
              <a:rect b="b" l="l" r="r" t="t"/>
              <a:pathLst>
                <a:path extrusionOk="0" h="599" w="17345">
                  <a:moveTo>
                    <a:pt x="0" y="1"/>
                  </a:moveTo>
                  <a:lnTo>
                    <a:pt x="341" y="599"/>
                  </a:lnTo>
                  <a:lnTo>
                    <a:pt x="17005" y="599"/>
                  </a:lnTo>
                  <a:lnTo>
                    <a:pt x="173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3872956" y="3712027"/>
              <a:ext cx="524166" cy="18102"/>
            </a:xfrm>
            <a:custGeom>
              <a:rect b="b" l="l" r="r" t="t"/>
              <a:pathLst>
                <a:path extrusionOk="0" h="599" w="17345">
                  <a:moveTo>
                    <a:pt x="341" y="0"/>
                  </a:moveTo>
                  <a:lnTo>
                    <a:pt x="0" y="599"/>
                  </a:lnTo>
                  <a:lnTo>
                    <a:pt x="17345" y="599"/>
                  </a:lnTo>
                  <a:lnTo>
                    <a:pt x="170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3872956" y="3693925"/>
              <a:ext cx="524166" cy="18132"/>
            </a:xfrm>
            <a:custGeom>
              <a:rect b="b" l="l" r="r" t="t"/>
              <a:pathLst>
                <a:path extrusionOk="0" h="600" w="17345">
                  <a:moveTo>
                    <a:pt x="0" y="1"/>
                  </a:moveTo>
                  <a:lnTo>
                    <a:pt x="341" y="599"/>
                  </a:lnTo>
                  <a:lnTo>
                    <a:pt x="17005" y="599"/>
                  </a:lnTo>
                  <a:lnTo>
                    <a:pt x="173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3872956" y="3675853"/>
              <a:ext cx="524166" cy="18102"/>
            </a:xfrm>
            <a:custGeom>
              <a:rect b="b" l="l" r="r" t="t"/>
              <a:pathLst>
                <a:path extrusionOk="0" h="599" w="17345">
                  <a:moveTo>
                    <a:pt x="341" y="0"/>
                  </a:moveTo>
                  <a:lnTo>
                    <a:pt x="0" y="599"/>
                  </a:lnTo>
                  <a:lnTo>
                    <a:pt x="17345" y="599"/>
                  </a:lnTo>
                  <a:lnTo>
                    <a:pt x="170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3872956" y="3657720"/>
              <a:ext cx="524166" cy="18162"/>
            </a:xfrm>
            <a:custGeom>
              <a:rect b="b" l="l" r="r" t="t"/>
              <a:pathLst>
                <a:path extrusionOk="0" h="601" w="17345">
                  <a:moveTo>
                    <a:pt x="0" y="1"/>
                  </a:moveTo>
                  <a:lnTo>
                    <a:pt x="341" y="600"/>
                  </a:lnTo>
                  <a:lnTo>
                    <a:pt x="17005" y="600"/>
                  </a:lnTo>
                  <a:lnTo>
                    <a:pt x="173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3872956" y="3639648"/>
              <a:ext cx="524166" cy="18102"/>
            </a:xfrm>
            <a:custGeom>
              <a:rect b="b" l="l" r="r" t="t"/>
              <a:pathLst>
                <a:path extrusionOk="0" h="599" w="17345">
                  <a:moveTo>
                    <a:pt x="341" y="0"/>
                  </a:moveTo>
                  <a:lnTo>
                    <a:pt x="0" y="599"/>
                  </a:lnTo>
                  <a:lnTo>
                    <a:pt x="17345" y="599"/>
                  </a:lnTo>
                  <a:lnTo>
                    <a:pt x="170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3872956" y="3621546"/>
              <a:ext cx="524166" cy="18132"/>
            </a:xfrm>
            <a:custGeom>
              <a:rect b="b" l="l" r="r" t="t"/>
              <a:pathLst>
                <a:path extrusionOk="0" h="600" w="17345">
                  <a:moveTo>
                    <a:pt x="0" y="1"/>
                  </a:moveTo>
                  <a:lnTo>
                    <a:pt x="341" y="599"/>
                  </a:lnTo>
                  <a:lnTo>
                    <a:pt x="17005" y="599"/>
                  </a:lnTo>
                  <a:lnTo>
                    <a:pt x="173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3872956" y="3603474"/>
              <a:ext cx="524166" cy="18102"/>
            </a:xfrm>
            <a:custGeom>
              <a:rect b="b" l="l" r="r" t="t"/>
              <a:pathLst>
                <a:path extrusionOk="0" h="599" w="17345">
                  <a:moveTo>
                    <a:pt x="341" y="1"/>
                  </a:moveTo>
                  <a:lnTo>
                    <a:pt x="0" y="599"/>
                  </a:lnTo>
                  <a:lnTo>
                    <a:pt x="17345" y="599"/>
                  </a:lnTo>
                  <a:lnTo>
                    <a:pt x="170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3273252" y="4566312"/>
              <a:ext cx="169957" cy="42187"/>
            </a:xfrm>
            <a:custGeom>
              <a:rect b="b" l="l" r="r" t="t"/>
              <a:pathLst>
                <a:path extrusionOk="0" h="1396" w="5624">
                  <a:moveTo>
                    <a:pt x="0" y="1"/>
                  </a:moveTo>
                  <a:lnTo>
                    <a:pt x="0" y="1395"/>
                  </a:lnTo>
                  <a:lnTo>
                    <a:pt x="5623" y="1395"/>
                  </a:lnTo>
                  <a:lnTo>
                    <a:pt x="56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4636518" y="4566312"/>
              <a:ext cx="169927" cy="42187"/>
            </a:xfrm>
            <a:custGeom>
              <a:rect b="b" l="l" r="r" t="t"/>
              <a:pathLst>
                <a:path extrusionOk="0" h="1396" w="5623">
                  <a:moveTo>
                    <a:pt x="1" y="1"/>
                  </a:moveTo>
                  <a:lnTo>
                    <a:pt x="1" y="1395"/>
                  </a:lnTo>
                  <a:lnTo>
                    <a:pt x="5622" y="1395"/>
                  </a:lnTo>
                  <a:lnTo>
                    <a:pt x="56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3665761" y="3800091"/>
              <a:ext cx="201688" cy="392951"/>
            </a:xfrm>
            <a:custGeom>
              <a:rect b="b" l="l" r="r" t="t"/>
              <a:pathLst>
                <a:path extrusionOk="0" h="13003" w="6674">
                  <a:moveTo>
                    <a:pt x="6673" y="1"/>
                  </a:moveTo>
                  <a:cubicBezTo>
                    <a:pt x="5743" y="523"/>
                    <a:pt x="5110" y="1520"/>
                    <a:pt x="5110" y="2661"/>
                  </a:cubicBezTo>
                  <a:lnTo>
                    <a:pt x="5110" y="9954"/>
                  </a:lnTo>
                  <a:cubicBezTo>
                    <a:pt x="5110" y="11092"/>
                    <a:pt x="4188" y="12016"/>
                    <a:pt x="3048" y="12016"/>
                  </a:cubicBezTo>
                  <a:cubicBezTo>
                    <a:pt x="1910" y="12016"/>
                    <a:pt x="987" y="11092"/>
                    <a:pt x="987" y="9954"/>
                  </a:cubicBezTo>
                  <a:lnTo>
                    <a:pt x="987" y="1535"/>
                  </a:lnTo>
                  <a:lnTo>
                    <a:pt x="1" y="1535"/>
                  </a:lnTo>
                  <a:lnTo>
                    <a:pt x="1" y="9953"/>
                  </a:lnTo>
                  <a:cubicBezTo>
                    <a:pt x="1" y="11633"/>
                    <a:pt x="1368" y="13002"/>
                    <a:pt x="3050" y="13002"/>
                  </a:cubicBezTo>
                  <a:cubicBezTo>
                    <a:pt x="4730" y="13002"/>
                    <a:pt x="6098" y="11633"/>
                    <a:pt x="6098" y="9953"/>
                  </a:cubicBezTo>
                  <a:lnTo>
                    <a:pt x="6098" y="2661"/>
                  </a:lnTo>
                  <a:cubicBezTo>
                    <a:pt x="6098" y="2130"/>
                    <a:pt x="6304" y="1620"/>
                    <a:pt x="6673" y="1238"/>
                  </a:cubicBezTo>
                  <a:lnTo>
                    <a:pt x="66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3608795" y="3483678"/>
              <a:ext cx="143817" cy="362821"/>
            </a:xfrm>
            <a:custGeom>
              <a:rect b="b" l="l" r="r" t="t"/>
              <a:pathLst>
                <a:path extrusionOk="0" h="12006" w="4759">
                  <a:moveTo>
                    <a:pt x="434" y="1"/>
                  </a:moveTo>
                  <a:cubicBezTo>
                    <a:pt x="194" y="1"/>
                    <a:pt x="0" y="195"/>
                    <a:pt x="0" y="436"/>
                  </a:cubicBezTo>
                  <a:lnTo>
                    <a:pt x="0" y="11572"/>
                  </a:lnTo>
                  <a:cubicBezTo>
                    <a:pt x="0" y="11811"/>
                    <a:pt x="194" y="12005"/>
                    <a:pt x="434" y="12005"/>
                  </a:cubicBezTo>
                  <a:lnTo>
                    <a:pt x="4325" y="12005"/>
                  </a:lnTo>
                  <a:cubicBezTo>
                    <a:pt x="4564" y="12005"/>
                    <a:pt x="4759" y="11811"/>
                    <a:pt x="4759" y="11572"/>
                  </a:cubicBezTo>
                  <a:lnTo>
                    <a:pt x="4757" y="436"/>
                  </a:lnTo>
                  <a:cubicBezTo>
                    <a:pt x="4757" y="195"/>
                    <a:pt x="4563" y="1"/>
                    <a:pt x="4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3623664" y="3498607"/>
              <a:ext cx="114020" cy="332964"/>
            </a:xfrm>
            <a:custGeom>
              <a:rect b="b" l="l" r="r" t="t"/>
              <a:pathLst>
                <a:path extrusionOk="0" h="11018" w="3773">
                  <a:moveTo>
                    <a:pt x="1" y="0"/>
                  </a:moveTo>
                  <a:lnTo>
                    <a:pt x="1" y="11018"/>
                  </a:lnTo>
                  <a:lnTo>
                    <a:pt x="3773" y="11018"/>
                  </a:lnTo>
                  <a:lnTo>
                    <a:pt x="3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3639197" y="3526652"/>
              <a:ext cx="31761" cy="31701"/>
            </a:xfrm>
            <a:custGeom>
              <a:rect b="b" l="l" r="r" t="t"/>
              <a:pathLst>
                <a:path extrusionOk="0" h="1049" w="1051">
                  <a:moveTo>
                    <a:pt x="525" y="0"/>
                  </a:moveTo>
                  <a:cubicBezTo>
                    <a:pt x="235" y="0"/>
                    <a:pt x="1" y="235"/>
                    <a:pt x="1" y="524"/>
                  </a:cubicBezTo>
                  <a:cubicBezTo>
                    <a:pt x="1" y="813"/>
                    <a:pt x="235" y="1048"/>
                    <a:pt x="525" y="1048"/>
                  </a:cubicBezTo>
                  <a:cubicBezTo>
                    <a:pt x="815" y="1048"/>
                    <a:pt x="1050" y="813"/>
                    <a:pt x="1050" y="524"/>
                  </a:cubicBezTo>
                  <a:cubicBezTo>
                    <a:pt x="1050" y="235"/>
                    <a:pt x="815" y="0"/>
                    <a:pt x="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3685133" y="3526592"/>
              <a:ext cx="37019" cy="31761"/>
            </a:xfrm>
            <a:custGeom>
              <a:rect b="b" l="l" r="r" t="t"/>
              <a:pathLst>
                <a:path extrusionOk="0" h="1051" w="1225">
                  <a:moveTo>
                    <a:pt x="698" y="0"/>
                  </a:moveTo>
                  <a:cubicBezTo>
                    <a:pt x="569" y="0"/>
                    <a:pt x="437" y="48"/>
                    <a:pt x="330" y="155"/>
                  </a:cubicBezTo>
                  <a:cubicBezTo>
                    <a:pt x="1" y="485"/>
                    <a:pt x="234" y="1050"/>
                    <a:pt x="701" y="1050"/>
                  </a:cubicBezTo>
                  <a:cubicBezTo>
                    <a:pt x="990" y="1050"/>
                    <a:pt x="1225" y="815"/>
                    <a:pt x="1225" y="526"/>
                  </a:cubicBezTo>
                  <a:cubicBezTo>
                    <a:pt x="1225" y="210"/>
                    <a:pt x="967" y="0"/>
                    <a:pt x="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3633878" y="3587910"/>
              <a:ext cx="37080" cy="31731"/>
            </a:xfrm>
            <a:custGeom>
              <a:rect b="b" l="l" r="r" t="t"/>
              <a:pathLst>
                <a:path extrusionOk="0" h="1050" w="1227">
                  <a:moveTo>
                    <a:pt x="698" y="0"/>
                  </a:moveTo>
                  <a:cubicBezTo>
                    <a:pt x="569" y="0"/>
                    <a:pt x="438" y="48"/>
                    <a:pt x="331" y="155"/>
                  </a:cubicBezTo>
                  <a:cubicBezTo>
                    <a:pt x="1" y="485"/>
                    <a:pt x="234" y="1049"/>
                    <a:pt x="702" y="1049"/>
                  </a:cubicBezTo>
                  <a:cubicBezTo>
                    <a:pt x="991" y="1049"/>
                    <a:pt x="1226" y="815"/>
                    <a:pt x="1226" y="526"/>
                  </a:cubicBezTo>
                  <a:cubicBezTo>
                    <a:pt x="1226" y="210"/>
                    <a:pt x="967" y="0"/>
                    <a:pt x="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3685133" y="3587910"/>
              <a:ext cx="37019" cy="31731"/>
            </a:xfrm>
            <a:custGeom>
              <a:rect b="b" l="l" r="r" t="t"/>
              <a:pathLst>
                <a:path extrusionOk="0" h="1050" w="1225">
                  <a:moveTo>
                    <a:pt x="697" y="1"/>
                  </a:moveTo>
                  <a:cubicBezTo>
                    <a:pt x="568" y="1"/>
                    <a:pt x="437" y="48"/>
                    <a:pt x="330" y="155"/>
                  </a:cubicBezTo>
                  <a:cubicBezTo>
                    <a:pt x="1" y="485"/>
                    <a:pt x="234" y="1049"/>
                    <a:pt x="701" y="1049"/>
                  </a:cubicBezTo>
                  <a:cubicBezTo>
                    <a:pt x="990" y="1049"/>
                    <a:pt x="1225" y="815"/>
                    <a:pt x="1225" y="526"/>
                  </a:cubicBezTo>
                  <a:cubicBezTo>
                    <a:pt x="1225" y="210"/>
                    <a:pt x="967" y="1"/>
                    <a:pt x="6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3633878" y="3649198"/>
              <a:ext cx="37080" cy="31731"/>
            </a:xfrm>
            <a:custGeom>
              <a:rect b="b" l="l" r="r" t="t"/>
              <a:pathLst>
                <a:path extrusionOk="0" h="1050" w="1227">
                  <a:moveTo>
                    <a:pt x="698" y="1"/>
                  </a:moveTo>
                  <a:cubicBezTo>
                    <a:pt x="569" y="1"/>
                    <a:pt x="438" y="48"/>
                    <a:pt x="331" y="155"/>
                  </a:cubicBezTo>
                  <a:cubicBezTo>
                    <a:pt x="1" y="486"/>
                    <a:pt x="234" y="1050"/>
                    <a:pt x="702" y="1050"/>
                  </a:cubicBezTo>
                  <a:cubicBezTo>
                    <a:pt x="991" y="1050"/>
                    <a:pt x="1226" y="815"/>
                    <a:pt x="1226" y="526"/>
                  </a:cubicBezTo>
                  <a:cubicBezTo>
                    <a:pt x="1226" y="210"/>
                    <a:pt x="967"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3685133" y="3649228"/>
              <a:ext cx="37019" cy="31701"/>
            </a:xfrm>
            <a:custGeom>
              <a:rect b="b" l="l" r="r" t="t"/>
              <a:pathLst>
                <a:path extrusionOk="0" h="1049" w="1225">
                  <a:moveTo>
                    <a:pt x="697" y="0"/>
                  </a:moveTo>
                  <a:cubicBezTo>
                    <a:pt x="568" y="0"/>
                    <a:pt x="437" y="48"/>
                    <a:pt x="330" y="154"/>
                  </a:cubicBezTo>
                  <a:cubicBezTo>
                    <a:pt x="1" y="485"/>
                    <a:pt x="234" y="1049"/>
                    <a:pt x="701" y="1049"/>
                  </a:cubicBezTo>
                  <a:cubicBezTo>
                    <a:pt x="990" y="1049"/>
                    <a:pt x="1225" y="814"/>
                    <a:pt x="1225" y="525"/>
                  </a:cubicBezTo>
                  <a:cubicBezTo>
                    <a:pt x="1225" y="209"/>
                    <a:pt x="967" y="0"/>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3633878" y="3710516"/>
              <a:ext cx="37080" cy="31731"/>
            </a:xfrm>
            <a:custGeom>
              <a:rect b="b" l="l" r="r" t="t"/>
              <a:pathLst>
                <a:path extrusionOk="0" h="1050" w="1227">
                  <a:moveTo>
                    <a:pt x="697" y="1"/>
                  </a:moveTo>
                  <a:cubicBezTo>
                    <a:pt x="569" y="1"/>
                    <a:pt x="438" y="48"/>
                    <a:pt x="331" y="155"/>
                  </a:cubicBezTo>
                  <a:cubicBezTo>
                    <a:pt x="1" y="485"/>
                    <a:pt x="234" y="1049"/>
                    <a:pt x="702" y="1049"/>
                  </a:cubicBezTo>
                  <a:cubicBezTo>
                    <a:pt x="991" y="1049"/>
                    <a:pt x="1226" y="815"/>
                    <a:pt x="1226" y="526"/>
                  </a:cubicBezTo>
                  <a:cubicBezTo>
                    <a:pt x="1226" y="210"/>
                    <a:pt x="967"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3685133" y="3710547"/>
              <a:ext cx="37019" cy="31701"/>
            </a:xfrm>
            <a:custGeom>
              <a:rect b="b" l="l" r="r" t="t"/>
              <a:pathLst>
                <a:path extrusionOk="0" h="1049" w="1225">
                  <a:moveTo>
                    <a:pt x="698" y="0"/>
                  </a:moveTo>
                  <a:cubicBezTo>
                    <a:pt x="569" y="0"/>
                    <a:pt x="437" y="48"/>
                    <a:pt x="330" y="155"/>
                  </a:cubicBezTo>
                  <a:cubicBezTo>
                    <a:pt x="1" y="484"/>
                    <a:pt x="234" y="1048"/>
                    <a:pt x="701" y="1048"/>
                  </a:cubicBezTo>
                  <a:cubicBezTo>
                    <a:pt x="990" y="1048"/>
                    <a:pt x="1225" y="814"/>
                    <a:pt x="1225" y="525"/>
                  </a:cubicBezTo>
                  <a:cubicBezTo>
                    <a:pt x="1225" y="209"/>
                    <a:pt x="967" y="0"/>
                    <a:pt x="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3633878" y="3771835"/>
              <a:ext cx="37080" cy="31701"/>
            </a:xfrm>
            <a:custGeom>
              <a:rect b="b" l="l" r="r" t="t"/>
              <a:pathLst>
                <a:path extrusionOk="0" h="1049" w="1227">
                  <a:moveTo>
                    <a:pt x="697" y="0"/>
                  </a:moveTo>
                  <a:cubicBezTo>
                    <a:pt x="569" y="0"/>
                    <a:pt x="438" y="48"/>
                    <a:pt x="331" y="154"/>
                  </a:cubicBezTo>
                  <a:cubicBezTo>
                    <a:pt x="1" y="485"/>
                    <a:pt x="234" y="1049"/>
                    <a:pt x="702" y="1049"/>
                  </a:cubicBezTo>
                  <a:cubicBezTo>
                    <a:pt x="991" y="1049"/>
                    <a:pt x="1225" y="816"/>
                    <a:pt x="1226" y="526"/>
                  </a:cubicBezTo>
                  <a:cubicBezTo>
                    <a:pt x="1226" y="210"/>
                    <a:pt x="967" y="0"/>
                    <a:pt x="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7"/>
          <p:cNvGrpSpPr/>
          <p:nvPr/>
        </p:nvGrpSpPr>
        <p:grpSpPr>
          <a:xfrm>
            <a:off x="951602" y="708313"/>
            <a:ext cx="705653" cy="705614"/>
            <a:chOff x="10174495" y="4989626"/>
            <a:chExt cx="705653" cy="705614"/>
          </a:xfrm>
        </p:grpSpPr>
        <p:sp>
          <p:nvSpPr>
            <p:cNvPr id="308" name="Google Shape;308;p27"/>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7"/>
          <p:cNvGrpSpPr/>
          <p:nvPr/>
        </p:nvGrpSpPr>
        <p:grpSpPr>
          <a:xfrm>
            <a:off x="6540000" y="3483825"/>
            <a:ext cx="1884000" cy="1193375"/>
            <a:chOff x="5126200" y="3324500"/>
            <a:chExt cx="1884000" cy="1193375"/>
          </a:xfrm>
        </p:grpSpPr>
        <p:sp>
          <p:nvSpPr>
            <p:cNvPr id="315" name="Google Shape;315;p27"/>
            <p:cNvSpPr/>
            <p:nvPr/>
          </p:nvSpPr>
          <p:spPr>
            <a:xfrm>
              <a:off x="5126200" y="4378675"/>
              <a:ext cx="1884000" cy="139200"/>
            </a:xfrm>
            <a:custGeom>
              <a:rect b="b" l="l" r="r" t="t"/>
              <a:pathLst>
                <a:path extrusionOk="0" h="5568" w="75360">
                  <a:moveTo>
                    <a:pt x="37681" y="1"/>
                  </a:moveTo>
                  <a:cubicBezTo>
                    <a:pt x="27686" y="1"/>
                    <a:pt x="18104" y="294"/>
                    <a:pt x="11037" y="817"/>
                  </a:cubicBezTo>
                  <a:cubicBezTo>
                    <a:pt x="3971" y="1338"/>
                    <a:pt x="1" y="2046"/>
                    <a:pt x="1" y="2785"/>
                  </a:cubicBezTo>
                  <a:cubicBezTo>
                    <a:pt x="1" y="3522"/>
                    <a:pt x="3971" y="4230"/>
                    <a:pt x="11037" y="4753"/>
                  </a:cubicBezTo>
                  <a:cubicBezTo>
                    <a:pt x="18104" y="5274"/>
                    <a:pt x="27686" y="5567"/>
                    <a:pt x="37681" y="5567"/>
                  </a:cubicBezTo>
                  <a:cubicBezTo>
                    <a:pt x="47673" y="5567"/>
                    <a:pt x="57257" y="5274"/>
                    <a:pt x="64323" y="4753"/>
                  </a:cubicBezTo>
                  <a:cubicBezTo>
                    <a:pt x="71389" y="4230"/>
                    <a:pt x="75359" y="3522"/>
                    <a:pt x="75359" y="2785"/>
                  </a:cubicBezTo>
                  <a:cubicBezTo>
                    <a:pt x="75359" y="2046"/>
                    <a:pt x="71389" y="1338"/>
                    <a:pt x="64323" y="817"/>
                  </a:cubicBezTo>
                  <a:cubicBezTo>
                    <a:pt x="57257" y="294"/>
                    <a:pt x="47673" y="1"/>
                    <a:pt x="37681" y="1"/>
                  </a:cubicBezTo>
                  <a:close/>
                </a:path>
              </a:pathLst>
            </a:cu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5479525" y="3751350"/>
              <a:ext cx="522950" cy="67400"/>
            </a:xfrm>
            <a:custGeom>
              <a:rect b="b" l="l" r="r" t="t"/>
              <a:pathLst>
                <a:path extrusionOk="0" h="2696" w="20918">
                  <a:moveTo>
                    <a:pt x="1" y="0"/>
                  </a:moveTo>
                  <a:lnTo>
                    <a:pt x="1" y="2696"/>
                  </a:lnTo>
                  <a:lnTo>
                    <a:pt x="20918" y="2696"/>
                  </a:lnTo>
                  <a:lnTo>
                    <a:pt x="20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5380600" y="3778100"/>
              <a:ext cx="190200" cy="653700"/>
            </a:xfrm>
            <a:custGeom>
              <a:rect b="b" l="l" r="r" t="t"/>
              <a:pathLst>
                <a:path extrusionOk="0" h="26148" w="7608">
                  <a:moveTo>
                    <a:pt x="5731" y="1"/>
                  </a:moveTo>
                  <a:lnTo>
                    <a:pt x="0" y="26147"/>
                  </a:lnTo>
                  <a:lnTo>
                    <a:pt x="1998" y="26147"/>
                  </a:lnTo>
                  <a:lnTo>
                    <a:pt x="7608" y="555"/>
                  </a:lnTo>
                  <a:lnTo>
                    <a:pt x="57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5901525" y="3778100"/>
              <a:ext cx="190225" cy="653700"/>
            </a:xfrm>
            <a:custGeom>
              <a:rect b="b" l="l" r="r" t="t"/>
              <a:pathLst>
                <a:path extrusionOk="0" h="26148" w="7609">
                  <a:moveTo>
                    <a:pt x="1879" y="1"/>
                  </a:moveTo>
                  <a:lnTo>
                    <a:pt x="1" y="555"/>
                  </a:lnTo>
                  <a:lnTo>
                    <a:pt x="5610" y="26147"/>
                  </a:lnTo>
                  <a:lnTo>
                    <a:pt x="7608" y="26147"/>
                  </a:lnTo>
                  <a:lnTo>
                    <a:pt x="18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5469850" y="3919850"/>
              <a:ext cx="1162125" cy="247125"/>
            </a:xfrm>
            <a:custGeom>
              <a:rect b="b" l="l" r="r" t="t"/>
              <a:pathLst>
                <a:path extrusionOk="0" h="9885" w="46485">
                  <a:moveTo>
                    <a:pt x="87" y="0"/>
                  </a:moveTo>
                  <a:cubicBezTo>
                    <a:pt x="39" y="0"/>
                    <a:pt x="0" y="39"/>
                    <a:pt x="0" y="86"/>
                  </a:cubicBezTo>
                  <a:lnTo>
                    <a:pt x="0" y="9884"/>
                  </a:lnTo>
                  <a:lnTo>
                    <a:pt x="46484" y="9884"/>
                  </a:lnTo>
                  <a:lnTo>
                    <a:pt x="46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5818500" y="3324500"/>
              <a:ext cx="887175" cy="572900"/>
            </a:xfrm>
            <a:custGeom>
              <a:rect b="b" l="l" r="r" t="t"/>
              <a:pathLst>
                <a:path extrusionOk="0" h="22916" w="35487">
                  <a:moveTo>
                    <a:pt x="5685" y="0"/>
                  </a:moveTo>
                  <a:cubicBezTo>
                    <a:pt x="4854" y="0"/>
                    <a:pt x="4138" y="673"/>
                    <a:pt x="3959" y="1616"/>
                  </a:cubicBezTo>
                  <a:lnTo>
                    <a:pt x="0" y="22915"/>
                  </a:lnTo>
                  <a:lnTo>
                    <a:pt x="32538" y="22915"/>
                  </a:lnTo>
                  <a:lnTo>
                    <a:pt x="35315" y="2367"/>
                  </a:lnTo>
                  <a:cubicBezTo>
                    <a:pt x="35487" y="1123"/>
                    <a:pt x="34658" y="0"/>
                    <a:pt x="33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6484350" y="3324500"/>
              <a:ext cx="229050" cy="584125"/>
            </a:xfrm>
            <a:custGeom>
              <a:rect b="b" l="l" r="r" t="t"/>
              <a:pathLst>
                <a:path extrusionOk="0" h="23365" w="9162">
                  <a:moveTo>
                    <a:pt x="6935" y="898"/>
                  </a:moveTo>
                  <a:cubicBezTo>
                    <a:pt x="7348" y="898"/>
                    <a:pt x="7736" y="1103"/>
                    <a:pt x="7999" y="1462"/>
                  </a:cubicBezTo>
                  <a:cubicBezTo>
                    <a:pt x="8252" y="1807"/>
                    <a:pt x="8361" y="2257"/>
                    <a:pt x="8299" y="2698"/>
                  </a:cubicBezTo>
                  <a:lnTo>
                    <a:pt x="5574" y="22465"/>
                  </a:lnTo>
                  <a:lnTo>
                    <a:pt x="963" y="22465"/>
                  </a:lnTo>
                  <a:lnTo>
                    <a:pt x="4818" y="2132"/>
                  </a:lnTo>
                  <a:cubicBezTo>
                    <a:pt x="4958" y="1406"/>
                    <a:pt x="5513" y="898"/>
                    <a:pt x="6167" y="898"/>
                  </a:cubicBezTo>
                  <a:close/>
                  <a:moveTo>
                    <a:pt x="6167" y="0"/>
                  </a:moveTo>
                  <a:cubicBezTo>
                    <a:pt x="5147" y="0"/>
                    <a:pt x="4281" y="796"/>
                    <a:pt x="4062" y="1938"/>
                  </a:cubicBezTo>
                  <a:lnTo>
                    <a:pt x="0" y="23364"/>
                  </a:lnTo>
                  <a:lnTo>
                    <a:pt x="6234" y="23364"/>
                  </a:lnTo>
                  <a:lnTo>
                    <a:pt x="9064" y="2841"/>
                  </a:lnTo>
                  <a:cubicBezTo>
                    <a:pt x="9161" y="2140"/>
                    <a:pt x="8988" y="1425"/>
                    <a:pt x="8590" y="880"/>
                  </a:cubicBezTo>
                  <a:cubicBezTo>
                    <a:pt x="8179" y="322"/>
                    <a:pt x="7575" y="0"/>
                    <a:pt x="6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5818500" y="3837125"/>
              <a:ext cx="821600" cy="60275"/>
            </a:xfrm>
            <a:custGeom>
              <a:rect b="b" l="l" r="r" t="t"/>
              <a:pathLst>
                <a:path extrusionOk="0" h="2411" w="32864">
                  <a:moveTo>
                    <a:pt x="448" y="1"/>
                  </a:moveTo>
                  <a:lnTo>
                    <a:pt x="0" y="2410"/>
                  </a:lnTo>
                  <a:lnTo>
                    <a:pt x="32538" y="2410"/>
                  </a:lnTo>
                  <a:lnTo>
                    <a:pt x="328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5469850" y="3863675"/>
              <a:ext cx="1162125" cy="247175"/>
            </a:xfrm>
            <a:custGeom>
              <a:rect b="b" l="l" r="r" t="t"/>
              <a:pathLst>
                <a:path extrusionOk="0" h="9887" w="46485">
                  <a:moveTo>
                    <a:pt x="1871" y="1"/>
                  </a:moveTo>
                  <a:cubicBezTo>
                    <a:pt x="836" y="1"/>
                    <a:pt x="0" y="971"/>
                    <a:pt x="0" y="2170"/>
                  </a:cubicBezTo>
                  <a:lnTo>
                    <a:pt x="0" y="9886"/>
                  </a:lnTo>
                  <a:lnTo>
                    <a:pt x="46484" y="9886"/>
                  </a:lnTo>
                  <a:lnTo>
                    <a:pt x="4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6070275" y="3852425"/>
              <a:ext cx="571375" cy="269625"/>
            </a:xfrm>
            <a:custGeom>
              <a:rect b="b" l="l" r="r" t="t"/>
              <a:pathLst>
                <a:path extrusionOk="0" h="10785" w="22855">
                  <a:moveTo>
                    <a:pt x="22078" y="899"/>
                  </a:moveTo>
                  <a:lnTo>
                    <a:pt x="22078" y="9886"/>
                  </a:lnTo>
                  <a:lnTo>
                    <a:pt x="774" y="9886"/>
                  </a:lnTo>
                  <a:lnTo>
                    <a:pt x="775" y="2622"/>
                  </a:lnTo>
                  <a:cubicBezTo>
                    <a:pt x="775" y="1671"/>
                    <a:pt x="1361" y="899"/>
                    <a:pt x="2081" y="899"/>
                  </a:cubicBezTo>
                  <a:close/>
                  <a:moveTo>
                    <a:pt x="2080" y="0"/>
                  </a:moveTo>
                  <a:cubicBezTo>
                    <a:pt x="934" y="0"/>
                    <a:pt x="1" y="1177"/>
                    <a:pt x="1" y="2620"/>
                  </a:cubicBezTo>
                  <a:lnTo>
                    <a:pt x="1" y="10785"/>
                  </a:lnTo>
                  <a:lnTo>
                    <a:pt x="22854" y="10785"/>
                  </a:lnTo>
                  <a:lnTo>
                    <a:pt x="228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6128375" y="3751350"/>
              <a:ext cx="522950" cy="67400"/>
            </a:xfrm>
            <a:custGeom>
              <a:rect b="b" l="l" r="r" t="t"/>
              <a:pathLst>
                <a:path extrusionOk="0" h="2696" w="20918">
                  <a:moveTo>
                    <a:pt x="0" y="0"/>
                  </a:moveTo>
                  <a:lnTo>
                    <a:pt x="0" y="2696"/>
                  </a:lnTo>
                  <a:lnTo>
                    <a:pt x="20918" y="2696"/>
                  </a:lnTo>
                  <a:lnTo>
                    <a:pt x="20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6029450" y="3778100"/>
              <a:ext cx="190200" cy="653700"/>
            </a:xfrm>
            <a:custGeom>
              <a:rect b="b" l="l" r="r" t="t"/>
              <a:pathLst>
                <a:path extrusionOk="0" h="26148" w="7608">
                  <a:moveTo>
                    <a:pt x="5730" y="1"/>
                  </a:moveTo>
                  <a:lnTo>
                    <a:pt x="0" y="26147"/>
                  </a:lnTo>
                  <a:lnTo>
                    <a:pt x="1998" y="26147"/>
                  </a:lnTo>
                  <a:lnTo>
                    <a:pt x="7607" y="555"/>
                  </a:lnTo>
                  <a:lnTo>
                    <a:pt x="5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6550375" y="3778100"/>
              <a:ext cx="190200" cy="653700"/>
            </a:xfrm>
            <a:custGeom>
              <a:rect b="b" l="l" r="r" t="t"/>
              <a:pathLst>
                <a:path extrusionOk="0" h="26148" w="7608">
                  <a:moveTo>
                    <a:pt x="1877" y="1"/>
                  </a:moveTo>
                  <a:lnTo>
                    <a:pt x="0" y="555"/>
                  </a:lnTo>
                  <a:lnTo>
                    <a:pt x="5610" y="26147"/>
                  </a:lnTo>
                  <a:lnTo>
                    <a:pt x="7608" y="26147"/>
                  </a:lnTo>
                  <a:lnTo>
                    <a:pt x="18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5100" y="445025"/>
            <a:ext cx="7713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 name="Google Shape;19;p4"/>
          <p:cNvSpPr txBox="1"/>
          <p:nvPr>
            <p:ph idx="1" type="body"/>
          </p:nvPr>
        </p:nvSpPr>
        <p:spPr>
          <a:xfrm>
            <a:off x="715100" y="1078825"/>
            <a:ext cx="6598500" cy="352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atin typeface="Poppins"/>
                <a:ea typeface="Poppins"/>
                <a:cs typeface="Poppins"/>
                <a:sym typeface="Poppins"/>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subTitle"/>
          </p:nvPr>
        </p:nvSpPr>
        <p:spPr>
          <a:xfrm>
            <a:off x="895179" y="1587400"/>
            <a:ext cx="3649800" cy="454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 name="Google Shape;22;p5"/>
          <p:cNvSpPr txBox="1"/>
          <p:nvPr>
            <p:ph idx="2" type="subTitle"/>
          </p:nvPr>
        </p:nvSpPr>
        <p:spPr>
          <a:xfrm>
            <a:off x="4729914" y="1587400"/>
            <a:ext cx="3035400" cy="4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 name="Google Shape;23;p5"/>
          <p:cNvSpPr txBox="1"/>
          <p:nvPr>
            <p:ph idx="3" type="subTitle"/>
          </p:nvPr>
        </p:nvSpPr>
        <p:spPr>
          <a:xfrm>
            <a:off x="895150" y="2041775"/>
            <a:ext cx="3649800" cy="14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4" name="Google Shape;24;p5"/>
          <p:cNvSpPr txBox="1"/>
          <p:nvPr>
            <p:ph idx="4" type="subTitle"/>
          </p:nvPr>
        </p:nvSpPr>
        <p:spPr>
          <a:xfrm>
            <a:off x="4734463" y="2041775"/>
            <a:ext cx="3035400" cy="14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5" name="Google Shape;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6"/>
          <p:cNvSpPr/>
          <p:nvPr/>
        </p:nvSpPr>
        <p:spPr>
          <a:xfrm>
            <a:off x="125" y="4608500"/>
            <a:ext cx="9144000" cy="534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a:off x="7900" y="4608500"/>
            <a:ext cx="9144000" cy="534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7"/>
          <p:cNvSpPr txBox="1"/>
          <p:nvPr>
            <p:ph idx="1" type="body"/>
          </p:nvPr>
        </p:nvSpPr>
        <p:spPr>
          <a:xfrm>
            <a:off x="720000" y="1364850"/>
            <a:ext cx="5021400" cy="2182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sz="16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4" name="Google Shape;34;p7"/>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p:nvPr/>
        </p:nvSpPr>
        <p:spPr>
          <a:xfrm>
            <a:off x="0"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715100" y="763600"/>
            <a:ext cx="4213200" cy="19947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txBox="1"/>
          <p:nvPr>
            <p:ph type="title"/>
          </p:nvPr>
        </p:nvSpPr>
        <p:spPr>
          <a:xfrm>
            <a:off x="4769800" y="916000"/>
            <a:ext cx="3659100" cy="602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sz="4000">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9"/>
          <p:cNvSpPr txBox="1"/>
          <p:nvPr>
            <p:ph idx="1" type="subTitle"/>
          </p:nvPr>
        </p:nvSpPr>
        <p:spPr>
          <a:xfrm>
            <a:off x="4769800" y="1655750"/>
            <a:ext cx="3659100" cy="180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 name="Google Shape;41;p9"/>
          <p:cNvSpPr/>
          <p:nvPr/>
        </p:nvSpPr>
        <p:spPr>
          <a:xfrm>
            <a:off x="125" y="4101525"/>
            <a:ext cx="9144000" cy="1041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type="title"/>
          </p:nvPr>
        </p:nvSpPr>
        <p:spPr>
          <a:xfrm>
            <a:off x="715100" y="535000"/>
            <a:ext cx="2630400" cy="1851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 name="Shape 331"/>
        <p:cNvGrpSpPr/>
        <p:nvPr/>
      </p:nvGrpSpPr>
      <p:grpSpPr>
        <a:xfrm>
          <a:off x="0" y="0"/>
          <a:ext cx="0" cy="0"/>
          <a:chOff x="0" y="0"/>
          <a:chExt cx="0" cy="0"/>
        </a:xfrm>
      </p:grpSpPr>
      <p:grpSp>
        <p:nvGrpSpPr>
          <p:cNvPr id="332" name="Google Shape;332;p28"/>
          <p:cNvGrpSpPr/>
          <p:nvPr/>
        </p:nvGrpSpPr>
        <p:grpSpPr>
          <a:xfrm>
            <a:off x="7892745" y="1076226"/>
            <a:ext cx="705653" cy="705614"/>
            <a:chOff x="10174495" y="4989626"/>
            <a:chExt cx="705653" cy="705614"/>
          </a:xfrm>
        </p:grpSpPr>
        <p:sp>
          <p:nvSpPr>
            <p:cNvPr id="333" name="Google Shape;333;p28"/>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8"/>
          <p:cNvSpPr txBox="1"/>
          <p:nvPr>
            <p:ph type="ctrTitle"/>
          </p:nvPr>
        </p:nvSpPr>
        <p:spPr>
          <a:xfrm>
            <a:off x="154125" y="688300"/>
            <a:ext cx="8267400" cy="1341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600"/>
              <a:t>P56: Benchmark Commercial AI product for Medical Imaging Services Provider</a:t>
            </a:r>
            <a:endParaRPr>
              <a:solidFill>
                <a:schemeClr val="lt2"/>
              </a:solidFill>
            </a:endParaRPr>
          </a:p>
        </p:txBody>
      </p:sp>
      <p:grpSp>
        <p:nvGrpSpPr>
          <p:cNvPr id="340" name="Google Shape;340;p28"/>
          <p:cNvGrpSpPr/>
          <p:nvPr/>
        </p:nvGrpSpPr>
        <p:grpSpPr>
          <a:xfrm>
            <a:off x="7797600" y="2647225"/>
            <a:ext cx="1346400" cy="1794225"/>
            <a:chOff x="7324725" y="2647225"/>
            <a:chExt cx="1346400" cy="1794225"/>
          </a:xfrm>
        </p:grpSpPr>
        <p:sp>
          <p:nvSpPr>
            <p:cNvPr id="341" name="Google Shape;341;p28"/>
            <p:cNvSpPr/>
            <p:nvPr/>
          </p:nvSpPr>
          <p:spPr>
            <a:xfrm>
              <a:off x="7324725" y="4304050"/>
              <a:ext cx="13464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8"/>
            <p:cNvGrpSpPr/>
            <p:nvPr/>
          </p:nvGrpSpPr>
          <p:grpSpPr>
            <a:xfrm>
              <a:off x="7509843" y="2647225"/>
              <a:ext cx="976163" cy="1714610"/>
              <a:chOff x="4472450" y="1503413"/>
              <a:chExt cx="455300" cy="799725"/>
            </a:xfrm>
          </p:grpSpPr>
          <p:sp>
            <p:nvSpPr>
              <p:cNvPr id="343" name="Google Shape;343;p28"/>
              <p:cNvSpPr/>
              <p:nvPr/>
            </p:nvSpPr>
            <p:spPr>
              <a:xfrm>
                <a:off x="4622950" y="1725038"/>
                <a:ext cx="140400" cy="17725"/>
              </a:xfrm>
              <a:custGeom>
                <a:rect b="b" l="l" r="r" t="t"/>
                <a:pathLst>
                  <a:path extrusionOk="0" h="709" w="5616">
                    <a:moveTo>
                      <a:pt x="10" y="0"/>
                    </a:moveTo>
                    <a:cubicBezTo>
                      <a:pt x="5" y="0"/>
                      <a:pt x="1" y="5"/>
                      <a:pt x="1" y="10"/>
                    </a:cubicBezTo>
                    <a:lnTo>
                      <a:pt x="1" y="700"/>
                    </a:lnTo>
                    <a:cubicBezTo>
                      <a:pt x="1" y="705"/>
                      <a:pt x="5" y="709"/>
                      <a:pt x="10" y="709"/>
                    </a:cubicBezTo>
                    <a:lnTo>
                      <a:pt x="5606" y="709"/>
                    </a:lnTo>
                    <a:cubicBezTo>
                      <a:pt x="5611" y="709"/>
                      <a:pt x="5615" y="705"/>
                      <a:pt x="5615" y="700"/>
                    </a:cubicBezTo>
                    <a:lnTo>
                      <a:pt x="5615" y="10"/>
                    </a:lnTo>
                    <a:cubicBezTo>
                      <a:pt x="5615" y="5"/>
                      <a:pt x="5611" y="0"/>
                      <a:pt x="5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4654075" y="1692238"/>
                <a:ext cx="62425" cy="41675"/>
              </a:xfrm>
              <a:custGeom>
                <a:rect b="b" l="l" r="r" t="t"/>
                <a:pathLst>
                  <a:path extrusionOk="0" h="1667" w="2497">
                    <a:moveTo>
                      <a:pt x="281" y="0"/>
                    </a:moveTo>
                    <a:lnTo>
                      <a:pt x="181" y="591"/>
                    </a:lnTo>
                    <a:lnTo>
                      <a:pt x="0" y="1666"/>
                    </a:lnTo>
                    <a:lnTo>
                      <a:pt x="2497" y="1666"/>
                    </a:lnTo>
                    <a:lnTo>
                      <a:pt x="2315" y="591"/>
                    </a:lnTo>
                    <a:lnTo>
                      <a:pt x="22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4546175" y="1503438"/>
                <a:ext cx="25400" cy="188825"/>
              </a:xfrm>
              <a:custGeom>
                <a:rect b="b" l="l" r="r" t="t"/>
                <a:pathLst>
                  <a:path extrusionOk="0" h="7553" w="1016">
                    <a:moveTo>
                      <a:pt x="585" y="1"/>
                    </a:moveTo>
                    <a:cubicBezTo>
                      <a:pt x="263" y="1"/>
                      <a:pt x="0" y="263"/>
                      <a:pt x="1" y="587"/>
                    </a:cubicBezTo>
                    <a:lnTo>
                      <a:pt x="1" y="6965"/>
                    </a:lnTo>
                    <a:cubicBezTo>
                      <a:pt x="0" y="7289"/>
                      <a:pt x="263" y="7552"/>
                      <a:pt x="588" y="7552"/>
                    </a:cubicBezTo>
                    <a:lnTo>
                      <a:pt x="1016" y="7552"/>
                    </a:lnTo>
                    <a:cubicBezTo>
                      <a:pt x="693" y="7552"/>
                      <a:pt x="430" y="7289"/>
                      <a:pt x="430" y="6965"/>
                    </a:cubicBezTo>
                    <a:lnTo>
                      <a:pt x="430" y="587"/>
                    </a:lnTo>
                    <a:cubicBezTo>
                      <a:pt x="430" y="263"/>
                      <a:pt x="693" y="1"/>
                      <a:pt x="1016" y="1"/>
                    </a:cubicBezTo>
                    <a:lnTo>
                      <a:pt x="588" y="1"/>
                    </a:lnTo>
                    <a:cubicBezTo>
                      <a:pt x="587" y="1"/>
                      <a:pt x="586"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4556875" y="1503413"/>
                <a:ext cx="319175" cy="188825"/>
              </a:xfrm>
              <a:custGeom>
                <a:rect b="b" l="l" r="r" t="t"/>
                <a:pathLst>
                  <a:path extrusionOk="0" h="7553" w="12767">
                    <a:moveTo>
                      <a:pt x="588" y="0"/>
                    </a:moveTo>
                    <a:cubicBezTo>
                      <a:pt x="265" y="0"/>
                      <a:pt x="2" y="263"/>
                      <a:pt x="2" y="587"/>
                    </a:cubicBezTo>
                    <a:lnTo>
                      <a:pt x="2" y="6965"/>
                    </a:lnTo>
                    <a:cubicBezTo>
                      <a:pt x="0" y="7288"/>
                      <a:pt x="262" y="7552"/>
                      <a:pt x="586" y="7552"/>
                    </a:cubicBezTo>
                    <a:cubicBezTo>
                      <a:pt x="586" y="7552"/>
                      <a:pt x="587" y="7552"/>
                      <a:pt x="588" y="7552"/>
                    </a:cubicBezTo>
                    <a:lnTo>
                      <a:pt x="12179" y="7552"/>
                    </a:lnTo>
                    <a:cubicBezTo>
                      <a:pt x="12180" y="7552"/>
                      <a:pt x="12181" y="7552"/>
                      <a:pt x="12181" y="7552"/>
                    </a:cubicBezTo>
                    <a:cubicBezTo>
                      <a:pt x="12505" y="7552"/>
                      <a:pt x="12766" y="7288"/>
                      <a:pt x="12766" y="6965"/>
                    </a:cubicBezTo>
                    <a:lnTo>
                      <a:pt x="12766" y="587"/>
                    </a:lnTo>
                    <a:cubicBezTo>
                      <a:pt x="12765" y="263"/>
                      <a:pt x="12502" y="0"/>
                      <a:pt x="12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4572700" y="1519163"/>
                <a:ext cx="287575" cy="157300"/>
              </a:xfrm>
              <a:custGeom>
                <a:rect b="b" l="l" r="r" t="t"/>
                <a:pathLst>
                  <a:path extrusionOk="0" h="6292" w="11503">
                    <a:moveTo>
                      <a:pt x="1" y="1"/>
                    </a:moveTo>
                    <a:lnTo>
                      <a:pt x="1" y="6291"/>
                    </a:lnTo>
                    <a:lnTo>
                      <a:pt x="11503" y="6291"/>
                    </a:lnTo>
                    <a:lnTo>
                      <a:pt x="11503" y="1"/>
                    </a:lnTo>
                    <a:close/>
                  </a:path>
                </a:pathLst>
              </a:custGeom>
              <a:solidFill>
                <a:srgbClr val="FAF7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4685250" y="1692238"/>
                <a:ext cx="62475" cy="41675"/>
              </a:xfrm>
              <a:custGeom>
                <a:rect b="b" l="l" r="r" t="t"/>
                <a:pathLst>
                  <a:path extrusionOk="0" h="1667" w="2499">
                    <a:moveTo>
                      <a:pt x="282" y="0"/>
                    </a:moveTo>
                    <a:lnTo>
                      <a:pt x="182" y="591"/>
                    </a:lnTo>
                    <a:lnTo>
                      <a:pt x="1" y="1666"/>
                    </a:lnTo>
                    <a:lnTo>
                      <a:pt x="2499" y="1666"/>
                    </a:lnTo>
                    <a:lnTo>
                      <a:pt x="2317" y="591"/>
                    </a:lnTo>
                    <a:lnTo>
                      <a:pt x="2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4646300" y="1725038"/>
                <a:ext cx="140375" cy="17725"/>
              </a:xfrm>
              <a:custGeom>
                <a:rect b="b" l="l" r="r" t="t"/>
                <a:pathLst>
                  <a:path extrusionOk="0" h="709" w="5615">
                    <a:moveTo>
                      <a:pt x="10" y="0"/>
                    </a:moveTo>
                    <a:cubicBezTo>
                      <a:pt x="4" y="0"/>
                      <a:pt x="0" y="5"/>
                      <a:pt x="0" y="10"/>
                    </a:cubicBezTo>
                    <a:lnTo>
                      <a:pt x="0" y="700"/>
                    </a:lnTo>
                    <a:cubicBezTo>
                      <a:pt x="0" y="705"/>
                      <a:pt x="4" y="709"/>
                      <a:pt x="10" y="709"/>
                    </a:cubicBezTo>
                    <a:lnTo>
                      <a:pt x="5606" y="709"/>
                    </a:lnTo>
                    <a:cubicBezTo>
                      <a:pt x="5610" y="709"/>
                      <a:pt x="5614" y="705"/>
                      <a:pt x="5614" y="700"/>
                    </a:cubicBezTo>
                    <a:lnTo>
                      <a:pt x="5614" y="10"/>
                    </a:lnTo>
                    <a:cubicBezTo>
                      <a:pt x="5614" y="5"/>
                      <a:pt x="5610" y="0"/>
                      <a:pt x="5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4658600" y="1692238"/>
                <a:ext cx="84600" cy="14800"/>
              </a:xfrm>
              <a:custGeom>
                <a:rect b="b" l="l" r="r" t="t"/>
                <a:pathLst>
                  <a:path extrusionOk="0" h="592" w="3384">
                    <a:moveTo>
                      <a:pt x="100" y="0"/>
                    </a:moveTo>
                    <a:lnTo>
                      <a:pt x="0" y="591"/>
                    </a:lnTo>
                    <a:lnTo>
                      <a:pt x="3383" y="591"/>
                    </a:lnTo>
                    <a:lnTo>
                      <a:pt x="32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4572700" y="1574263"/>
                <a:ext cx="287575" cy="92750"/>
              </a:xfrm>
              <a:custGeom>
                <a:rect b="b" l="l" r="r" t="t"/>
                <a:pathLst>
                  <a:path extrusionOk="0" h="3710" w="11503">
                    <a:moveTo>
                      <a:pt x="2868" y="1"/>
                    </a:moveTo>
                    <a:cubicBezTo>
                      <a:pt x="2836" y="1"/>
                      <a:pt x="2807" y="20"/>
                      <a:pt x="2793" y="49"/>
                    </a:cubicBezTo>
                    <a:lnTo>
                      <a:pt x="2132" y="1761"/>
                    </a:lnTo>
                    <a:lnTo>
                      <a:pt x="1922" y="959"/>
                    </a:lnTo>
                    <a:cubicBezTo>
                      <a:pt x="1912" y="927"/>
                      <a:pt x="1883" y="903"/>
                      <a:pt x="1848" y="902"/>
                    </a:cubicBezTo>
                    <a:cubicBezTo>
                      <a:pt x="1847" y="902"/>
                      <a:pt x="1846" y="902"/>
                      <a:pt x="1845" y="902"/>
                    </a:cubicBezTo>
                    <a:cubicBezTo>
                      <a:pt x="1811" y="902"/>
                      <a:pt x="1781" y="925"/>
                      <a:pt x="1774" y="959"/>
                    </a:cubicBezTo>
                    <a:lnTo>
                      <a:pt x="1342" y="2462"/>
                    </a:lnTo>
                    <a:lnTo>
                      <a:pt x="968" y="594"/>
                    </a:lnTo>
                    <a:cubicBezTo>
                      <a:pt x="962" y="559"/>
                      <a:pt x="932" y="534"/>
                      <a:pt x="898" y="533"/>
                    </a:cubicBezTo>
                    <a:cubicBezTo>
                      <a:pt x="894" y="532"/>
                      <a:pt x="890" y="532"/>
                      <a:pt x="886" y="532"/>
                    </a:cubicBezTo>
                    <a:cubicBezTo>
                      <a:pt x="856" y="532"/>
                      <a:pt x="829" y="552"/>
                      <a:pt x="820" y="580"/>
                    </a:cubicBezTo>
                    <a:lnTo>
                      <a:pt x="458" y="1517"/>
                    </a:lnTo>
                    <a:lnTo>
                      <a:pt x="1" y="1517"/>
                    </a:lnTo>
                    <a:lnTo>
                      <a:pt x="1" y="1675"/>
                    </a:lnTo>
                    <a:lnTo>
                      <a:pt x="510" y="1675"/>
                    </a:lnTo>
                    <a:cubicBezTo>
                      <a:pt x="540" y="1672"/>
                      <a:pt x="567" y="1654"/>
                      <a:pt x="579" y="1627"/>
                    </a:cubicBezTo>
                    <a:lnTo>
                      <a:pt x="867" y="881"/>
                    </a:lnTo>
                    <a:lnTo>
                      <a:pt x="1256" y="2803"/>
                    </a:lnTo>
                    <a:cubicBezTo>
                      <a:pt x="1264" y="2837"/>
                      <a:pt x="1294" y="2863"/>
                      <a:pt x="1330" y="2868"/>
                    </a:cubicBezTo>
                    <a:cubicBezTo>
                      <a:pt x="1364" y="2868"/>
                      <a:pt x="1395" y="2845"/>
                      <a:pt x="1404" y="2811"/>
                    </a:cubicBezTo>
                    <a:lnTo>
                      <a:pt x="1843" y="1274"/>
                    </a:lnTo>
                    <a:lnTo>
                      <a:pt x="2039" y="2031"/>
                    </a:lnTo>
                    <a:cubicBezTo>
                      <a:pt x="2050" y="2062"/>
                      <a:pt x="2076" y="2084"/>
                      <a:pt x="2110" y="2088"/>
                    </a:cubicBezTo>
                    <a:cubicBezTo>
                      <a:pt x="2111" y="2088"/>
                      <a:pt x="2112" y="2088"/>
                      <a:pt x="2113" y="2088"/>
                    </a:cubicBezTo>
                    <a:cubicBezTo>
                      <a:pt x="2145" y="2088"/>
                      <a:pt x="2174" y="2070"/>
                      <a:pt x="2187" y="2040"/>
                    </a:cubicBezTo>
                    <a:lnTo>
                      <a:pt x="2837" y="371"/>
                    </a:lnTo>
                    <a:lnTo>
                      <a:pt x="3350" y="3643"/>
                    </a:lnTo>
                    <a:cubicBezTo>
                      <a:pt x="3356" y="3687"/>
                      <a:pt x="3390" y="3709"/>
                      <a:pt x="3425" y="3709"/>
                    </a:cubicBezTo>
                    <a:cubicBezTo>
                      <a:pt x="3458" y="3709"/>
                      <a:pt x="3490" y="3689"/>
                      <a:pt x="3498" y="3648"/>
                    </a:cubicBezTo>
                    <a:lnTo>
                      <a:pt x="3956" y="1165"/>
                    </a:lnTo>
                    <a:lnTo>
                      <a:pt x="4318" y="2515"/>
                    </a:lnTo>
                    <a:cubicBezTo>
                      <a:pt x="4325" y="2547"/>
                      <a:pt x="4353" y="2571"/>
                      <a:pt x="4387" y="2572"/>
                    </a:cubicBezTo>
                    <a:cubicBezTo>
                      <a:pt x="4420" y="2572"/>
                      <a:pt x="4450" y="2551"/>
                      <a:pt x="4461" y="2520"/>
                    </a:cubicBezTo>
                    <a:lnTo>
                      <a:pt x="4906" y="1260"/>
                    </a:lnTo>
                    <a:lnTo>
                      <a:pt x="5228" y="2136"/>
                    </a:lnTo>
                    <a:cubicBezTo>
                      <a:pt x="5236" y="2165"/>
                      <a:pt x="5261" y="2184"/>
                      <a:pt x="5290" y="2188"/>
                    </a:cubicBezTo>
                    <a:cubicBezTo>
                      <a:pt x="5294" y="2189"/>
                      <a:pt x="5299" y="2189"/>
                      <a:pt x="5303" y="2189"/>
                    </a:cubicBezTo>
                    <a:cubicBezTo>
                      <a:pt x="5328" y="2189"/>
                      <a:pt x="5352" y="2176"/>
                      <a:pt x="5364" y="2154"/>
                    </a:cubicBezTo>
                    <a:lnTo>
                      <a:pt x="5655" y="1676"/>
                    </a:lnTo>
                    <a:lnTo>
                      <a:pt x="7210" y="1676"/>
                    </a:lnTo>
                    <a:cubicBezTo>
                      <a:pt x="7246" y="1675"/>
                      <a:pt x="7276" y="1650"/>
                      <a:pt x="7285" y="1615"/>
                    </a:cubicBezTo>
                    <a:lnTo>
                      <a:pt x="7498" y="643"/>
                    </a:lnTo>
                    <a:lnTo>
                      <a:pt x="7815" y="2547"/>
                    </a:lnTo>
                    <a:cubicBezTo>
                      <a:pt x="7820" y="2583"/>
                      <a:pt x="7850" y="2610"/>
                      <a:pt x="7886" y="2613"/>
                    </a:cubicBezTo>
                    <a:cubicBezTo>
                      <a:pt x="7888" y="2613"/>
                      <a:pt x="7890" y="2613"/>
                      <a:pt x="7893" y="2613"/>
                    </a:cubicBezTo>
                    <a:cubicBezTo>
                      <a:pt x="7928" y="2613"/>
                      <a:pt x="7959" y="2587"/>
                      <a:pt x="7963" y="2551"/>
                    </a:cubicBezTo>
                    <a:lnTo>
                      <a:pt x="8369" y="891"/>
                    </a:lnTo>
                    <a:lnTo>
                      <a:pt x="8600" y="2028"/>
                    </a:lnTo>
                    <a:cubicBezTo>
                      <a:pt x="8610" y="2060"/>
                      <a:pt x="8637" y="2084"/>
                      <a:pt x="8670" y="2089"/>
                    </a:cubicBezTo>
                    <a:cubicBezTo>
                      <a:pt x="8672" y="2089"/>
                      <a:pt x="8673" y="2089"/>
                      <a:pt x="8674" y="2089"/>
                    </a:cubicBezTo>
                    <a:cubicBezTo>
                      <a:pt x="8706" y="2089"/>
                      <a:pt x="8736" y="2071"/>
                      <a:pt x="8748" y="2041"/>
                    </a:cubicBezTo>
                    <a:lnTo>
                      <a:pt x="9053" y="1244"/>
                    </a:lnTo>
                    <a:lnTo>
                      <a:pt x="9376" y="2494"/>
                    </a:lnTo>
                    <a:cubicBezTo>
                      <a:pt x="9384" y="2526"/>
                      <a:pt x="9412" y="2550"/>
                      <a:pt x="9445" y="2551"/>
                    </a:cubicBezTo>
                    <a:cubicBezTo>
                      <a:pt x="9448" y="2551"/>
                      <a:pt x="9450" y="2551"/>
                      <a:pt x="9452" y="2551"/>
                    </a:cubicBezTo>
                    <a:cubicBezTo>
                      <a:pt x="9485" y="2551"/>
                      <a:pt x="9512" y="2527"/>
                      <a:pt x="9524" y="2494"/>
                    </a:cubicBezTo>
                    <a:lnTo>
                      <a:pt x="9869" y="1261"/>
                    </a:lnTo>
                    <a:lnTo>
                      <a:pt x="10169" y="2084"/>
                    </a:lnTo>
                    <a:cubicBezTo>
                      <a:pt x="10177" y="2115"/>
                      <a:pt x="10208" y="2133"/>
                      <a:pt x="10239" y="2136"/>
                    </a:cubicBezTo>
                    <a:cubicBezTo>
                      <a:pt x="10272" y="2136"/>
                      <a:pt x="10301" y="2115"/>
                      <a:pt x="10313" y="2084"/>
                    </a:cubicBezTo>
                    <a:lnTo>
                      <a:pt x="10553" y="1330"/>
                    </a:lnTo>
                    <a:lnTo>
                      <a:pt x="10888" y="2477"/>
                    </a:lnTo>
                    <a:cubicBezTo>
                      <a:pt x="10896" y="2509"/>
                      <a:pt x="10924" y="2532"/>
                      <a:pt x="10957" y="2534"/>
                    </a:cubicBezTo>
                    <a:lnTo>
                      <a:pt x="10962" y="2534"/>
                    </a:lnTo>
                    <a:cubicBezTo>
                      <a:pt x="10998" y="2534"/>
                      <a:pt x="11028" y="2507"/>
                      <a:pt x="11031" y="2472"/>
                    </a:cubicBezTo>
                    <a:lnTo>
                      <a:pt x="11224" y="1675"/>
                    </a:lnTo>
                    <a:lnTo>
                      <a:pt x="11503" y="1675"/>
                    </a:lnTo>
                    <a:lnTo>
                      <a:pt x="11503" y="1518"/>
                    </a:lnTo>
                    <a:lnTo>
                      <a:pt x="11162" y="1517"/>
                    </a:lnTo>
                    <a:cubicBezTo>
                      <a:pt x="11126" y="1518"/>
                      <a:pt x="11097" y="1543"/>
                      <a:pt x="11088" y="1577"/>
                    </a:cubicBezTo>
                    <a:lnTo>
                      <a:pt x="10954" y="2152"/>
                    </a:lnTo>
                    <a:lnTo>
                      <a:pt x="10632" y="1047"/>
                    </a:lnTo>
                    <a:cubicBezTo>
                      <a:pt x="10622" y="1014"/>
                      <a:pt x="10594" y="992"/>
                      <a:pt x="10561" y="990"/>
                    </a:cubicBezTo>
                    <a:cubicBezTo>
                      <a:pt x="10527" y="993"/>
                      <a:pt x="10496" y="1011"/>
                      <a:pt x="10487" y="1047"/>
                    </a:cubicBezTo>
                    <a:lnTo>
                      <a:pt x="10234" y="1822"/>
                    </a:lnTo>
                    <a:lnTo>
                      <a:pt x="9929" y="985"/>
                    </a:lnTo>
                    <a:cubicBezTo>
                      <a:pt x="9923" y="954"/>
                      <a:pt x="9895" y="932"/>
                      <a:pt x="9864" y="932"/>
                    </a:cubicBezTo>
                    <a:cubicBezTo>
                      <a:pt x="9861" y="932"/>
                      <a:pt x="9858" y="933"/>
                      <a:pt x="9855" y="933"/>
                    </a:cubicBezTo>
                    <a:cubicBezTo>
                      <a:pt x="9822" y="934"/>
                      <a:pt x="9794" y="958"/>
                      <a:pt x="9786" y="990"/>
                    </a:cubicBezTo>
                    <a:lnTo>
                      <a:pt x="9450" y="2179"/>
                    </a:lnTo>
                    <a:lnTo>
                      <a:pt x="9142" y="972"/>
                    </a:lnTo>
                    <a:cubicBezTo>
                      <a:pt x="9133" y="939"/>
                      <a:pt x="9106" y="916"/>
                      <a:pt x="9072" y="911"/>
                    </a:cubicBezTo>
                    <a:cubicBezTo>
                      <a:pt x="9070" y="911"/>
                      <a:pt x="9068" y="911"/>
                      <a:pt x="9067" y="911"/>
                    </a:cubicBezTo>
                    <a:cubicBezTo>
                      <a:pt x="9035" y="911"/>
                      <a:pt x="9007" y="932"/>
                      <a:pt x="8998" y="964"/>
                    </a:cubicBezTo>
                    <a:lnTo>
                      <a:pt x="8698" y="1735"/>
                    </a:lnTo>
                    <a:lnTo>
                      <a:pt x="8453" y="523"/>
                    </a:lnTo>
                    <a:cubicBezTo>
                      <a:pt x="8446" y="489"/>
                      <a:pt x="8415" y="463"/>
                      <a:pt x="8379" y="462"/>
                    </a:cubicBezTo>
                    <a:cubicBezTo>
                      <a:pt x="8345" y="462"/>
                      <a:pt x="8314" y="485"/>
                      <a:pt x="8305" y="518"/>
                    </a:cubicBezTo>
                    <a:lnTo>
                      <a:pt x="7904" y="2152"/>
                    </a:lnTo>
                    <a:lnTo>
                      <a:pt x="7582" y="222"/>
                    </a:lnTo>
                    <a:cubicBezTo>
                      <a:pt x="7579" y="186"/>
                      <a:pt x="7549" y="158"/>
                      <a:pt x="7512" y="157"/>
                    </a:cubicBezTo>
                    <a:cubicBezTo>
                      <a:pt x="7475" y="158"/>
                      <a:pt x="7444" y="183"/>
                      <a:pt x="7434" y="218"/>
                    </a:cubicBezTo>
                    <a:lnTo>
                      <a:pt x="7150" y="1517"/>
                    </a:lnTo>
                    <a:lnTo>
                      <a:pt x="5617" y="1517"/>
                    </a:lnTo>
                    <a:cubicBezTo>
                      <a:pt x="5591" y="1517"/>
                      <a:pt x="5565" y="1530"/>
                      <a:pt x="5552" y="1551"/>
                    </a:cubicBezTo>
                    <a:lnTo>
                      <a:pt x="5316" y="1935"/>
                    </a:lnTo>
                    <a:lnTo>
                      <a:pt x="4980" y="1003"/>
                    </a:lnTo>
                    <a:cubicBezTo>
                      <a:pt x="4969" y="971"/>
                      <a:pt x="4940" y="951"/>
                      <a:pt x="4906" y="950"/>
                    </a:cubicBezTo>
                    <a:cubicBezTo>
                      <a:pt x="4874" y="951"/>
                      <a:pt x="4847" y="972"/>
                      <a:pt x="4837" y="1003"/>
                    </a:cubicBezTo>
                    <a:lnTo>
                      <a:pt x="4402" y="2236"/>
                    </a:lnTo>
                    <a:lnTo>
                      <a:pt x="4018" y="794"/>
                    </a:lnTo>
                    <a:cubicBezTo>
                      <a:pt x="4006" y="761"/>
                      <a:pt x="3978" y="736"/>
                      <a:pt x="3946" y="736"/>
                    </a:cubicBezTo>
                    <a:cubicBezTo>
                      <a:pt x="3943" y="736"/>
                      <a:pt x="3941" y="737"/>
                      <a:pt x="3939" y="737"/>
                    </a:cubicBezTo>
                    <a:cubicBezTo>
                      <a:pt x="3903" y="738"/>
                      <a:pt x="3873" y="764"/>
                      <a:pt x="3865" y="798"/>
                    </a:cubicBezTo>
                    <a:lnTo>
                      <a:pt x="3434" y="3178"/>
                    </a:lnTo>
                    <a:lnTo>
                      <a:pt x="2942" y="67"/>
                    </a:lnTo>
                    <a:cubicBezTo>
                      <a:pt x="2938" y="32"/>
                      <a:pt x="2911" y="5"/>
                      <a:pt x="2876" y="1"/>
                    </a:cubicBezTo>
                    <a:cubicBezTo>
                      <a:pt x="2873" y="1"/>
                      <a:pt x="2871" y="1"/>
                      <a:pt x="2868" y="1"/>
                    </a:cubicBezTo>
                    <a:close/>
                  </a:path>
                </a:pathLst>
              </a:custGeom>
              <a:solidFill>
                <a:srgbClr val="E959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4572700" y="1533313"/>
                <a:ext cx="287575" cy="35525"/>
              </a:xfrm>
              <a:custGeom>
                <a:rect b="b" l="l" r="r" t="t"/>
                <a:pathLst>
                  <a:path extrusionOk="0" h="1421" w="11503">
                    <a:moveTo>
                      <a:pt x="4847" y="0"/>
                    </a:moveTo>
                    <a:lnTo>
                      <a:pt x="4599" y="846"/>
                    </a:lnTo>
                    <a:lnTo>
                      <a:pt x="4336" y="341"/>
                    </a:lnTo>
                    <a:lnTo>
                      <a:pt x="4074" y="976"/>
                    </a:lnTo>
                    <a:lnTo>
                      <a:pt x="3813" y="10"/>
                    </a:lnTo>
                    <a:lnTo>
                      <a:pt x="3412" y="885"/>
                    </a:lnTo>
                    <a:lnTo>
                      <a:pt x="3002" y="227"/>
                    </a:lnTo>
                    <a:lnTo>
                      <a:pt x="2671" y="611"/>
                    </a:lnTo>
                    <a:lnTo>
                      <a:pt x="2279" y="319"/>
                    </a:lnTo>
                    <a:lnTo>
                      <a:pt x="2239" y="379"/>
                    </a:lnTo>
                    <a:cubicBezTo>
                      <a:pt x="2113" y="554"/>
                      <a:pt x="1978" y="746"/>
                      <a:pt x="1909" y="842"/>
                    </a:cubicBezTo>
                    <a:lnTo>
                      <a:pt x="1525" y="236"/>
                    </a:lnTo>
                    <a:lnTo>
                      <a:pt x="1190" y="715"/>
                    </a:lnTo>
                    <a:lnTo>
                      <a:pt x="803" y="231"/>
                    </a:lnTo>
                    <a:lnTo>
                      <a:pt x="514" y="833"/>
                    </a:lnTo>
                    <a:lnTo>
                      <a:pt x="262" y="189"/>
                    </a:lnTo>
                    <a:lnTo>
                      <a:pt x="6" y="716"/>
                    </a:lnTo>
                    <a:lnTo>
                      <a:pt x="1" y="711"/>
                    </a:lnTo>
                    <a:lnTo>
                      <a:pt x="1" y="938"/>
                    </a:lnTo>
                    <a:lnTo>
                      <a:pt x="35" y="981"/>
                    </a:lnTo>
                    <a:lnTo>
                      <a:pt x="249" y="542"/>
                    </a:lnTo>
                    <a:lnTo>
                      <a:pt x="505" y="1191"/>
                    </a:lnTo>
                    <a:lnTo>
                      <a:pt x="832" y="498"/>
                    </a:lnTo>
                    <a:lnTo>
                      <a:pt x="1199" y="955"/>
                    </a:lnTo>
                    <a:lnTo>
                      <a:pt x="1521" y="493"/>
                    </a:lnTo>
                    <a:lnTo>
                      <a:pt x="1874" y="1054"/>
                    </a:lnTo>
                    <a:lnTo>
                      <a:pt x="1934" y="1020"/>
                    </a:lnTo>
                    <a:cubicBezTo>
                      <a:pt x="1948" y="1011"/>
                      <a:pt x="1978" y="994"/>
                      <a:pt x="2313" y="519"/>
                    </a:cubicBezTo>
                    <a:lnTo>
                      <a:pt x="2692" y="806"/>
                    </a:lnTo>
                    <a:lnTo>
                      <a:pt x="2985" y="467"/>
                    </a:lnTo>
                    <a:lnTo>
                      <a:pt x="3429" y="1186"/>
                    </a:lnTo>
                    <a:lnTo>
                      <a:pt x="3778" y="428"/>
                    </a:lnTo>
                    <a:lnTo>
                      <a:pt x="4044" y="1421"/>
                    </a:lnTo>
                    <a:lnTo>
                      <a:pt x="4348" y="680"/>
                    </a:lnTo>
                    <a:lnTo>
                      <a:pt x="4636" y="1226"/>
                    </a:lnTo>
                    <a:lnTo>
                      <a:pt x="4819" y="606"/>
                    </a:lnTo>
                    <a:lnTo>
                      <a:pt x="4950" y="1295"/>
                    </a:lnTo>
                    <a:lnTo>
                      <a:pt x="5389" y="449"/>
                    </a:lnTo>
                    <a:lnTo>
                      <a:pt x="5755" y="1107"/>
                    </a:lnTo>
                    <a:lnTo>
                      <a:pt x="6100" y="558"/>
                    </a:lnTo>
                    <a:lnTo>
                      <a:pt x="6453" y="1047"/>
                    </a:lnTo>
                    <a:lnTo>
                      <a:pt x="6962" y="511"/>
                    </a:lnTo>
                    <a:lnTo>
                      <a:pt x="7262" y="921"/>
                    </a:lnTo>
                    <a:lnTo>
                      <a:pt x="7667" y="532"/>
                    </a:lnTo>
                    <a:lnTo>
                      <a:pt x="7994" y="802"/>
                    </a:lnTo>
                    <a:lnTo>
                      <a:pt x="8282" y="568"/>
                    </a:lnTo>
                    <a:lnTo>
                      <a:pt x="8740" y="1055"/>
                    </a:lnTo>
                    <a:lnTo>
                      <a:pt x="9172" y="498"/>
                    </a:lnTo>
                    <a:lnTo>
                      <a:pt x="9542" y="1073"/>
                    </a:lnTo>
                    <a:lnTo>
                      <a:pt x="9860" y="533"/>
                    </a:lnTo>
                    <a:lnTo>
                      <a:pt x="10165" y="895"/>
                    </a:lnTo>
                    <a:lnTo>
                      <a:pt x="10387" y="506"/>
                    </a:lnTo>
                    <a:lnTo>
                      <a:pt x="10640" y="821"/>
                    </a:lnTo>
                    <a:lnTo>
                      <a:pt x="10897" y="537"/>
                    </a:lnTo>
                    <a:lnTo>
                      <a:pt x="11097" y="999"/>
                    </a:lnTo>
                    <a:lnTo>
                      <a:pt x="11411" y="516"/>
                    </a:lnTo>
                    <a:lnTo>
                      <a:pt x="11503" y="611"/>
                    </a:lnTo>
                    <a:lnTo>
                      <a:pt x="11503" y="406"/>
                    </a:lnTo>
                    <a:lnTo>
                      <a:pt x="11389" y="288"/>
                    </a:lnTo>
                    <a:lnTo>
                      <a:pt x="11123" y="698"/>
                    </a:lnTo>
                    <a:lnTo>
                      <a:pt x="10935" y="279"/>
                    </a:lnTo>
                    <a:lnTo>
                      <a:pt x="10648" y="603"/>
                    </a:lnTo>
                    <a:lnTo>
                      <a:pt x="10370" y="258"/>
                    </a:lnTo>
                    <a:lnTo>
                      <a:pt x="10143" y="646"/>
                    </a:lnTo>
                    <a:lnTo>
                      <a:pt x="9838" y="284"/>
                    </a:lnTo>
                    <a:lnTo>
                      <a:pt x="9538" y="797"/>
                    </a:lnTo>
                    <a:lnTo>
                      <a:pt x="9180" y="253"/>
                    </a:lnTo>
                    <a:lnTo>
                      <a:pt x="8727" y="837"/>
                    </a:lnTo>
                    <a:lnTo>
                      <a:pt x="8295" y="372"/>
                    </a:lnTo>
                    <a:lnTo>
                      <a:pt x="7995" y="620"/>
                    </a:lnTo>
                    <a:lnTo>
                      <a:pt x="7660" y="345"/>
                    </a:lnTo>
                    <a:lnTo>
                      <a:pt x="7285" y="706"/>
                    </a:lnTo>
                    <a:lnTo>
                      <a:pt x="6976" y="288"/>
                    </a:lnTo>
                    <a:lnTo>
                      <a:pt x="6468" y="825"/>
                    </a:lnTo>
                    <a:lnTo>
                      <a:pt x="6092" y="301"/>
                    </a:lnTo>
                    <a:lnTo>
                      <a:pt x="5765" y="828"/>
                    </a:lnTo>
                    <a:lnTo>
                      <a:pt x="5386" y="153"/>
                    </a:lnTo>
                    <a:lnTo>
                      <a:pt x="5012" y="868"/>
                    </a:lnTo>
                    <a:lnTo>
                      <a:pt x="4847" y="0"/>
                    </a:lnTo>
                    <a:close/>
                  </a:path>
                </a:pathLst>
              </a:custGeom>
              <a:solidFill>
                <a:srgbClr val="72C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4881800" y="1724238"/>
                <a:ext cx="30650" cy="578900"/>
              </a:xfrm>
              <a:custGeom>
                <a:rect b="b" l="l" r="r" t="t"/>
                <a:pathLst>
                  <a:path extrusionOk="0" h="23156" w="1226">
                    <a:moveTo>
                      <a:pt x="0" y="0"/>
                    </a:moveTo>
                    <a:lnTo>
                      <a:pt x="0" y="23155"/>
                    </a:lnTo>
                    <a:lnTo>
                      <a:pt x="1226" y="23155"/>
                    </a:lnTo>
                    <a:lnTo>
                      <a:pt x="122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4903750" y="1724238"/>
                <a:ext cx="24000" cy="578900"/>
              </a:xfrm>
              <a:custGeom>
                <a:rect b="b" l="l" r="r" t="t"/>
                <a:pathLst>
                  <a:path extrusionOk="0" h="23156" w="960">
                    <a:moveTo>
                      <a:pt x="1" y="0"/>
                    </a:moveTo>
                    <a:lnTo>
                      <a:pt x="1" y="23155"/>
                    </a:lnTo>
                    <a:lnTo>
                      <a:pt x="960" y="23155"/>
                    </a:lnTo>
                    <a:lnTo>
                      <a:pt x="9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4472450" y="1724238"/>
                <a:ext cx="30650" cy="578900"/>
              </a:xfrm>
              <a:custGeom>
                <a:rect b="b" l="l" r="r" t="t"/>
                <a:pathLst>
                  <a:path extrusionOk="0" h="23156" w="1226">
                    <a:moveTo>
                      <a:pt x="1" y="0"/>
                    </a:moveTo>
                    <a:lnTo>
                      <a:pt x="1" y="23155"/>
                    </a:lnTo>
                    <a:lnTo>
                      <a:pt x="1225" y="23155"/>
                    </a:lnTo>
                    <a:lnTo>
                      <a:pt x="122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4494400" y="1724238"/>
                <a:ext cx="24000" cy="578900"/>
              </a:xfrm>
              <a:custGeom>
                <a:rect b="b" l="l" r="r" t="t"/>
                <a:pathLst>
                  <a:path extrusionOk="0" h="23156" w="960">
                    <a:moveTo>
                      <a:pt x="0" y="0"/>
                    </a:moveTo>
                    <a:lnTo>
                      <a:pt x="0" y="23155"/>
                    </a:lnTo>
                    <a:lnTo>
                      <a:pt x="959" y="23155"/>
                    </a:lnTo>
                    <a:lnTo>
                      <a:pt x="9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4715225" y="2244463"/>
                <a:ext cx="188550" cy="30950"/>
              </a:xfrm>
              <a:custGeom>
                <a:rect b="b" l="l" r="r" t="t"/>
                <a:pathLst>
                  <a:path extrusionOk="0" h="1238" w="7542">
                    <a:moveTo>
                      <a:pt x="0" y="0"/>
                    </a:moveTo>
                    <a:lnTo>
                      <a:pt x="0" y="1238"/>
                    </a:lnTo>
                    <a:lnTo>
                      <a:pt x="7542" y="1238"/>
                    </a:lnTo>
                    <a:lnTo>
                      <a:pt x="75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4494400" y="2244463"/>
                <a:ext cx="174900" cy="30950"/>
              </a:xfrm>
              <a:custGeom>
                <a:rect b="b" l="l" r="r" t="t"/>
                <a:pathLst>
                  <a:path extrusionOk="0" h="1238" w="6996">
                    <a:moveTo>
                      <a:pt x="0" y="0"/>
                    </a:moveTo>
                    <a:lnTo>
                      <a:pt x="0" y="1238"/>
                    </a:lnTo>
                    <a:lnTo>
                      <a:pt x="6995" y="1238"/>
                    </a:lnTo>
                    <a:lnTo>
                      <a:pt x="699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4544500" y="2181288"/>
                <a:ext cx="247700" cy="63200"/>
              </a:xfrm>
              <a:custGeom>
                <a:rect b="b" l="l" r="r" t="t"/>
                <a:pathLst>
                  <a:path extrusionOk="0" h="2528" w="9908">
                    <a:moveTo>
                      <a:pt x="17" y="1"/>
                    </a:moveTo>
                    <a:cubicBezTo>
                      <a:pt x="8" y="1"/>
                      <a:pt x="1" y="8"/>
                      <a:pt x="1" y="17"/>
                    </a:cubicBezTo>
                    <a:lnTo>
                      <a:pt x="1" y="2511"/>
                    </a:lnTo>
                    <a:cubicBezTo>
                      <a:pt x="1" y="2520"/>
                      <a:pt x="8" y="2527"/>
                      <a:pt x="17" y="2527"/>
                    </a:cubicBezTo>
                    <a:lnTo>
                      <a:pt x="9907" y="2527"/>
                    </a:lnTo>
                    <a:lnTo>
                      <a:pt x="99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4723975" y="2181288"/>
                <a:ext cx="163925" cy="63200"/>
              </a:xfrm>
              <a:custGeom>
                <a:rect b="b" l="l" r="r" t="t"/>
                <a:pathLst>
                  <a:path extrusionOk="0" h="2528" w="6557">
                    <a:moveTo>
                      <a:pt x="17" y="1"/>
                    </a:moveTo>
                    <a:cubicBezTo>
                      <a:pt x="8" y="1"/>
                      <a:pt x="1" y="8"/>
                      <a:pt x="1" y="17"/>
                    </a:cubicBezTo>
                    <a:lnTo>
                      <a:pt x="1" y="2511"/>
                    </a:lnTo>
                    <a:cubicBezTo>
                      <a:pt x="1" y="2520"/>
                      <a:pt x="8" y="2527"/>
                      <a:pt x="17" y="2527"/>
                    </a:cubicBezTo>
                    <a:lnTo>
                      <a:pt x="6539" y="2527"/>
                    </a:lnTo>
                    <a:cubicBezTo>
                      <a:pt x="6549" y="2527"/>
                      <a:pt x="6556" y="2520"/>
                      <a:pt x="6556" y="2511"/>
                    </a:cubicBezTo>
                    <a:lnTo>
                      <a:pt x="6556" y="17"/>
                    </a:lnTo>
                    <a:cubicBezTo>
                      <a:pt x="6556" y="8"/>
                      <a:pt x="6549" y="1"/>
                      <a:pt x="65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4741925" y="2201988"/>
                <a:ext cx="14000" cy="21800"/>
              </a:xfrm>
              <a:custGeom>
                <a:rect b="b" l="l" r="r" t="t"/>
                <a:pathLst>
                  <a:path extrusionOk="0" h="872" w="560">
                    <a:moveTo>
                      <a:pt x="2" y="1"/>
                    </a:moveTo>
                    <a:cubicBezTo>
                      <a:pt x="1" y="1"/>
                      <a:pt x="1" y="1"/>
                      <a:pt x="1" y="2"/>
                    </a:cubicBezTo>
                    <a:lnTo>
                      <a:pt x="1" y="870"/>
                    </a:lnTo>
                    <a:cubicBezTo>
                      <a:pt x="1" y="871"/>
                      <a:pt x="1" y="871"/>
                      <a:pt x="2" y="871"/>
                    </a:cubicBezTo>
                    <a:lnTo>
                      <a:pt x="557" y="871"/>
                    </a:lnTo>
                    <a:cubicBezTo>
                      <a:pt x="559" y="871"/>
                      <a:pt x="560" y="871"/>
                      <a:pt x="560" y="870"/>
                    </a:cubicBezTo>
                    <a:lnTo>
                      <a:pt x="560" y="2"/>
                    </a:lnTo>
                    <a:cubicBezTo>
                      <a:pt x="560" y="1"/>
                      <a:pt x="559" y="1"/>
                      <a:pt x="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4743825" y="2204038"/>
                <a:ext cx="10200" cy="17700"/>
              </a:xfrm>
              <a:custGeom>
                <a:rect b="b" l="l" r="r" t="t"/>
                <a:pathLst>
                  <a:path extrusionOk="0" h="708" w="408">
                    <a:moveTo>
                      <a:pt x="3" y="0"/>
                    </a:moveTo>
                    <a:cubicBezTo>
                      <a:pt x="1" y="0"/>
                      <a:pt x="0" y="2"/>
                      <a:pt x="0" y="4"/>
                    </a:cubicBezTo>
                    <a:lnTo>
                      <a:pt x="0" y="704"/>
                    </a:lnTo>
                    <a:cubicBezTo>
                      <a:pt x="0" y="706"/>
                      <a:pt x="1" y="708"/>
                      <a:pt x="3" y="708"/>
                    </a:cubicBezTo>
                    <a:lnTo>
                      <a:pt x="405" y="708"/>
                    </a:lnTo>
                    <a:cubicBezTo>
                      <a:pt x="406" y="708"/>
                      <a:pt x="407" y="706"/>
                      <a:pt x="407" y="704"/>
                    </a:cubicBezTo>
                    <a:lnTo>
                      <a:pt x="407" y="4"/>
                    </a:lnTo>
                    <a:cubicBezTo>
                      <a:pt x="407" y="2"/>
                      <a:pt x="406" y="0"/>
                      <a:pt x="405" y="0"/>
                    </a:cubicBezTo>
                    <a:close/>
                  </a:path>
                </a:pathLst>
              </a:custGeom>
              <a:solidFill>
                <a:srgbClr val="EB2A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4744000" y="2204063"/>
                <a:ext cx="13575" cy="17675"/>
              </a:xfrm>
              <a:custGeom>
                <a:rect b="b" l="l" r="r" t="t"/>
                <a:pathLst>
                  <a:path extrusionOk="0" h="707" w="543">
                    <a:moveTo>
                      <a:pt x="189" y="1"/>
                    </a:moveTo>
                    <a:cubicBezTo>
                      <a:pt x="161" y="1"/>
                      <a:pt x="136" y="20"/>
                      <a:pt x="131" y="48"/>
                    </a:cubicBezTo>
                    <a:lnTo>
                      <a:pt x="8" y="634"/>
                    </a:lnTo>
                    <a:cubicBezTo>
                      <a:pt x="1" y="671"/>
                      <a:pt x="29" y="707"/>
                      <a:pt x="66" y="707"/>
                    </a:cubicBezTo>
                    <a:lnTo>
                      <a:pt x="352" y="707"/>
                    </a:lnTo>
                    <a:cubicBezTo>
                      <a:pt x="381" y="707"/>
                      <a:pt x="405" y="687"/>
                      <a:pt x="412" y="658"/>
                    </a:cubicBezTo>
                    <a:lnTo>
                      <a:pt x="534" y="72"/>
                    </a:lnTo>
                    <a:cubicBezTo>
                      <a:pt x="542" y="35"/>
                      <a:pt x="514" y="1"/>
                      <a:pt x="476" y="1"/>
                    </a:cubicBezTo>
                    <a:close/>
                  </a:path>
                </a:pathLst>
              </a:custGeom>
              <a:solidFill>
                <a:srgbClr val="E959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4763675" y="2201988"/>
                <a:ext cx="14000" cy="21800"/>
              </a:xfrm>
              <a:custGeom>
                <a:rect b="b" l="l" r="r" t="t"/>
                <a:pathLst>
                  <a:path extrusionOk="0" h="872" w="560">
                    <a:moveTo>
                      <a:pt x="2" y="1"/>
                    </a:moveTo>
                    <a:cubicBezTo>
                      <a:pt x="2" y="1"/>
                      <a:pt x="1" y="1"/>
                      <a:pt x="1" y="2"/>
                    </a:cubicBezTo>
                    <a:lnTo>
                      <a:pt x="1" y="870"/>
                    </a:lnTo>
                    <a:cubicBezTo>
                      <a:pt x="1" y="871"/>
                      <a:pt x="2" y="871"/>
                      <a:pt x="2" y="871"/>
                    </a:cubicBezTo>
                    <a:lnTo>
                      <a:pt x="558" y="871"/>
                    </a:lnTo>
                    <a:cubicBezTo>
                      <a:pt x="559" y="871"/>
                      <a:pt x="560" y="871"/>
                      <a:pt x="560" y="870"/>
                    </a:cubicBezTo>
                    <a:lnTo>
                      <a:pt x="560" y="2"/>
                    </a:lnTo>
                    <a:cubicBezTo>
                      <a:pt x="560" y="1"/>
                      <a:pt x="559"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4765575" y="2204038"/>
                <a:ext cx="10225" cy="17700"/>
              </a:xfrm>
              <a:custGeom>
                <a:rect b="b" l="l" r="r" t="t"/>
                <a:pathLst>
                  <a:path extrusionOk="0" h="708" w="409">
                    <a:moveTo>
                      <a:pt x="3" y="0"/>
                    </a:moveTo>
                    <a:cubicBezTo>
                      <a:pt x="1" y="0"/>
                      <a:pt x="0" y="2"/>
                      <a:pt x="0" y="4"/>
                    </a:cubicBezTo>
                    <a:lnTo>
                      <a:pt x="0" y="704"/>
                    </a:lnTo>
                    <a:cubicBezTo>
                      <a:pt x="0" y="706"/>
                      <a:pt x="1" y="708"/>
                      <a:pt x="3" y="708"/>
                    </a:cubicBezTo>
                    <a:lnTo>
                      <a:pt x="406" y="708"/>
                    </a:lnTo>
                    <a:cubicBezTo>
                      <a:pt x="407" y="708"/>
                      <a:pt x="409" y="706"/>
                      <a:pt x="409" y="704"/>
                    </a:cubicBezTo>
                    <a:lnTo>
                      <a:pt x="409" y="4"/>
                    </a:lnTo>
                    <a:cubicBezTo>
                      <a:pt x="409" y="2"/>
                      <a:pt x="407" y="0"/>
                      <a:pt x="406" y="0"/>
                    </a:cubicBezTo>
                    <a:close/>
                  </a:path>
                </a:pathLst>
              </a:custGeom>
              <a:solidFill>
                <a:srgbClr val="EB2A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4765750" y="2204063"/>
                <a:ext cx="13550" cy="17675"/>
              </a:xfrm>
              <a:custGeom>
                <a:rect b="b" l="l" r="r" t="t"/>
                <a:pathLst>
                  <a:path extrusionOk="0" h="707" w="542">
                    <a:moveTo>
                      <a:pt x="189" y="1"/>
                    </a:moveTo>
                    <a:cubicBezTo>
                      <a:pt x="161" y="1"/>
                      <a:pt x="136" y="20"/>
                      <a:pt x="131" y="48"/>
                    </a:cubicBezTo>
                    <a:lnTo>
                      <a:pt x="8" y="634"/>
                    </a:lnTo>
                    <a:cubicBezTo>
                      <a:pt x="1" y="671"/>
                      <a:pt x="29" y="707"/>
                      <a:pt x="67" y="707"/>
                    </a:cubicBezTo>
                    <a:lnTo>
                      <a:pt x="354" y="707"/>
                    </a:lnTo>
                    <a:cubicBezTo>
                      <a:pt x="382" y="707"/>
                      <a:pt x="405" y="686"/>
                      <a:pt x="412" y="658"/>
                    </a:cubicBezTo>
                    <a:lnTo>
                      <a:pt x="534" y="72"/>
                    </a:lnTo>
                    <a:cubicBezTo>
                      <a:pt x="541" y="35"/>
                      <a:pt x="514" y="1"/>
                      <a:pt x="476" y="1"/>
                    </a:cubicBezTo>
                    <a:close/>
                  </a:path>
                </a:pathLst>
              </a:custGeom>
              <a:solidFill>
                <a:srgbClr val="E959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4787850" y="2196138"/>
                <a:ext cx="34850" cy="33525"/>
              </a:xfrm>
              <a:custGeom>
                <a:rect b="b" l="l" r="r" t="t"/>
                <a:pathLst>
                  <a:path extrusionOk="0" h="1341" w="1394">
                    <a:moveTo>
                      <a:pt x="723" y="0"/>
                    </a:moveTo>
                    <a:cubicBezTo>
                      <a:pt x="452" y="0"/>
                      <a:pt x="208" y="163"/>
                      <a:pt x="104" y="414"/>
                    </a:cubicBezTo>
                    <a:cubicBezTo>
                      <a:pt x="0" y="664"/>
                      <a:pt x="57" y="952"/>
                      <a:pt x="250" y="1143"/>
                    </a:cubicBezTo>
                    <a:cubicBezTo>
                      <a:pt x="377" y="1272"/>
                      <a:pt x="549" y="1340"/>
                      <a:pt x="723" y="1340"/>
                    </a:cubicBezTo>
                    <a:cubicBezTo>
                      <a:pt x="809" y="1340"/>
                      <a:pt x="896" y="1323"/>
                      <a:pt x="979" y="1289"/>
                    </a:cubicBezTo>
                    <a:cubicBezTo>
                      <a:pt x="1229" y="1185"/>
                      <a:pt x="1394" y="941"/>
                      <a:pt x="1394" y="671"/>
                    </a:cubicBezTo>
                    <a:cubicBezTo>
                      <a:pt x="1394" y="300"/>
                      <a:pt x="1094" y="0"/>
                      <a:pt x="7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4790025" y="2201588"/>
                <a:ext cx="26425" cy="22600"/>
              </a:xfrm>
              <a:custGeom>
                <a:rect b="b" l="l" r="r" t="t"/>
                <a:pathLst>
                  <a:path extrusionOk="0" h="904" w="1057">
                    <a:moveTo>
                      <a:pt x="604" y="1"/>
                    </a:moveTo>
                    <a:cubicBezTo>
                      <a:pt x="202" y="1"/>
                      <a:pt x="1" y="487"/>
                      <a:pt x="286" y="771"/>
                    </a:cubicBezTo>
                    <a:cubicBezTo>
                      <a:pt x="372" y="857"/>
                      <a:pt x="487" y="903"/>
                      <a:pt x="605" y="903"/>
                    </a:cubicBezTo>
                    <a:cubicBezTo>
                      <a:pt x="663" y="903"/>
                      <a:pt x="721" y="892"/>
                      <a:pt x="777" y="869"/>
                    </a:cubicBezTo>
                    <a:cubicBezTo>
                      <a:pt x="945" y="799"/>
                      <a:pt x="1055" y="634"/>
                      <a:pt x="1056" y="453"/>
                    </a:cubicBezTo>
                    <a:cubicBezTo>
                      <a:pt x="1056" y="203"/>
                      <a:pt x="854" y="1"/>
                      <a:pt x="604" y="1"/>
                    </a:cubicBezTo>
                    <a:close/>
                  </a:path>
                </a:pathLst>
              </a:custGeom>
              <a:solidFill>
                <a:srgbClr val="EB2A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4794150" y="2202688"/>
                <a:ext cx="23875" cy="20425"/>
              </a:xfrm>
              <a:custGeom>
                <a:rect b="b" l="l" r="r" t="t"/>
                <a:pathLst>
                  <a:path extrusionOk="0" h="817" w="955">
                    <a:moveTo>
                      <a:pt x="546" y="0"/>
                    </a:moveTo>
                    <a:cubicBezTo>
                      <a:pt x="181" y="0"/>
                      <a:pt x="0" y="439"/>
                      <a:pt x="257" y="697"/>
                    </a:cubicBezTo>
                    <a:cubicBezTo>
                      <a:pt x="335" y="775"/>
                      <a:pt x="439" y="817"/>
                      <a:pt x="546" y="817"/>
                    </a:cubicBezTo>
                    <a:cubicBezTo>
                      <a:pt x="598" y="817"/>
                      <a:pt x="651" y="806"/>
                      <a:pt x="702" y="785"/>
                    </a:cubicBezTo>
                    <a:cubicBezTo>
                      <a:pt x="854" y="722"/>
                      <a:pt x="954" y="573"/>
                      <a:pt x="954" y="409"/>
                    </a:cubicBezTo>
                    <a:cubicBezTo>
                      <a:pt x="954" y="183"/>
                      <a:pt x="771" y="0"/>
                      <a:pt x="546" y="0"/>
                    </a:cubicBezTo>
                    <a:close/>
                  </a:path>
                </a:pathLst>
              </a:custGeom>
              <a:solidFill>
                <a:srgbClr val="E959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4832250" y="2196113"/>
                <a:ext cx="43500" cy="33550"/>
              </a:xfrm>
              <a:custGeom>
                <a:rect b="b" l="l" r="r" t="t"/>
                <a:pathLst>
                  <a:path extrusionOk="0" h="1342" w="1740">
                    <a:moveTo>
                      <a:pt x="0" y="0"/>
                    </a:moveTo>
                    <a:lnTo>
                      <a:pt x="0" y="1342"/>
                    </a:lnTo>
                    <a:lnTo>
                      <a:pt x="1739" y="1342"/>
                    </a:lnTo>
                    <a:lnTo>
                      <a:pt x="17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4832200" y="2213013"/>
                <a:ext cx="43550" cy="14150"/>
              </a:xfrm>
              <a:custGeom>
                <a:rect b="b" l="l" r="r" t="t"/>
                <a:pathLst>
                  <a:path extrusionOk="0" h="566" w="1742">
                    <a:moveTo>
                      <a:pt x="426" y="1"/>
                    </a:moveTo>
                    <a:cubicBezTo>
                      <a:pt x="421" y="1"/>
                      <a:pt x="416" y="4"/>
                      <a:pt x="412" y="9"/>
                    </a:cubicBezTo>
                    <a:lnTo>
                      <a:pt x="307" y="271"/>
                    </a:lnTo>
                    <a:lnTo>
                      <a:pt x="276" y="149"/>
                    </a:lnTo>
                    <a:cubicBezTo>
                      <a:pt x="276" y="145"/>
                      <a:pt x="268" y="140"/>
                      <a:pt x="264" y="140"/>
                    </a:cubicBezTo>
                    <a:cubicBezTo>
                      <a:pt x="259" y="140"/>
                      <a:pt x="255" y="144"/>
                      <a:pt x="254" y="149"/>
                    </a:cubicBezTo>
                    <a:lnTo>
                      <a:pt x="185" y="376"/>
                    </a:lnTo>
                    <a:lnTo>
                      <a:pt x="128" y="92"/>
                    </a:lnTo>
                    <a:cubicBezTo>
                      <a:pt x="123" y="88"/>
                      <a:pt x="119" y="83"/>
                      <a:pt x="116" y="83"/>
                    </a:cubicBezTo>
                    <a:cubicBezTo>
                      <a:pt x="115" y="83"/>
                      <a:pt x="114" y="83"/>
                      <a:pt x="113" y="83"/>
                    </a:cubicBezTo>
                    <a:cubicBezTo>
                      <a:pt x="109" y="83"/>
                      <a:pt x="105" y="85"/>
                      <a:pt x="102" y="88"/>
                    </a:cubicBezTo>
                    <a:lnTo>
                      <a:pt x="45" y="231"/>
                    </a:lnTo>
                    <a:lnTo>
                      <a:pt x="1" y="231"/>
                    </a:lnTo>
                    <a:lnTo>
                      <a:pt x="1" y="257"/>
                    </a:lnTo>
                    <a:lnTo>
                      <a:pt x="54" y="257"/>
                    </a:lnTo>
                    <a:cubicBezTo>
                      <a:pt x="59" y="257"/>
                      <a:pt x="63" y="254"/>
                      <a:pt x="66" y="249"/>
                    </a:cubicBezTo>
                    <a:lnTo>
                      <a:pt x="111" y="135"/>
                    </a:lnTo>
                    <a:lnTo>
                      <a:pt x="173" y="428"/>
                    </a:lnTo>
                    <a:cubicBezTo>
                      <a:pt x="173" y="431"/>
                      <a:pt x="176" y="436"/>
                      <a:pt x="185" y="436"/>
                    </a:cubicBezTo>
                    <a:cubicBezTo>
                      <a:pt x="190" y="436"/>
                      <a:pt x="194" y="433"/>
                      <a:pt x="194" y="428"/>
                    </a:cubicBezTo>
                    <a:lnTo>
                      <a:pt x="264" y="196"/>
                    </a:lnTo>
                    <a:lnTo>
                      <a:pt x="295" y="309"/>
                    </a:lnTo>
                    <a:cubicBezTo>
                      <a:pt x="295" y="314"/>
                      <a:pt x="300" y="318"/>
                      <a:pt x="307" y="318"/>
                    </a:cubicBezTo>
                    <a:cubicBezTo>
                      <a:pt x="312" y="318"/>
                      <a:pt x="316" y="314"/>
                      <a:pt x="317" y="309"/>
                    </a:cubicBezTo>
                    <a:lnTo>
                      <a:pt x="421" y="56"/>
                    </a:lnTo>
                    <a:lnTo>
                      <a:pt x="500" y="553"/>
                    </a:lnTo>
                    <a:cubicBezTo>
                      <a:pt x="498" y="560"/>
                      <a:pt x="504" y="566"/>
                      <a:pt x="510" y="566"/>
                    </a:cubicBezTo>
                    <a:cubicBezTo>
                      <a:pt x="511" y="566"/>
                      <a:pt x="511" y="566"/>
                      <a:pt x="512" y="566"/>
                    </a:cubicBezTo>
                    <a:cubicBezTo>
                      <a:pt x="517" y="566"/>
                      <a:pt x="522" y="562"/>
                      <a:pt x="522" y="553"/>
                    </a:cubicBezTo>
                    <a:lnTo>
                      <a:pt x="596" y="178"/>
                    </a:lnTo>
                    <a:lnTo>
                      <a:pt x="651" y="383"/>
                    </a:lnTo>
                    <a:cubicBezTo>
                      <a:pt x="653" y="388"/>
                      <a:pt x="656" y="392"/>
                      <a:pt x="661" y="392"/>
                    </a:cubicBezTo>
                    <a:cubicBezTo>
                      <a:pt x="665" y="392"/>
                      <a:pt x="669" y="388"/>
                      <a:pt x="674" y="383"/>
                    </a:cubicBezTo>
                    <a:lnTo>
                      <a:pt x="743" y="192"/>
                    </a:lnTo>
                    <a:lnTo>
                      <a:pt x="792" y="326"/>
                    </a:lnTo>
                    <a:lnTo>
                      <a:pt x="799" y="335"/>
                    </a:lnTo>
                    <a:cubicBezTo>
                      <a:pt x="809" y="335"/>
                      <a:pt x="813" y="331"/>
                      <a:pt x="813" y="326"/>
                    </a:cubicBezTo>
                    <a:lnTo>
                      <a:pt x="861" y="257"/>
                    </a:lnTo>
                    <a:lnTo>
                      <a:pt x="1099" y="257"/>
                    </a:lnTo>
                    <a:cubicBezTo>
                      <a:pt x="1106" y="256"/>
                      <a:pt x="1112" y="251"/>
                      <a:pt x="1112" y="244"/>
                    </a:cubicBezTo>
                    <a:lnTo>
                      <a:pt x="1143" y="101"/>
                    </a:lnTo>
                    <a:lnTo>
                      <a:pt x="1196" y="388"/>
                    </a:lnTo>
                    <a:cubicBezTo>
                      <a:pt x="1196" y="393"/>
                      <a:pt x="1199" y="397"/>
                      <a:pt x="1204" y="397"/>
                    </a:cubicBezTo>
                    <a:cubicBezTo>
                      <a:pt x="1213" y="397"/>
                      <a:pt x="1217" y="392"/>
                      <a:pt x="1217" y="388"/>
                    </a:cubicBezTo>
                    <a:lnTo>
                      <a:pt x="1282" y="135"/>
                    </a:lnTo>
                    <a:lnTo>
                      <a:pt x="1318" y="309"/>
                    </a:lnTo>
                    <a:cubicBezTo>
                      <a:pt x="1318" y="314"/>
                      <a:pt x="1322" y="318"/>
                      <a:pt x="1325" y="318"/>
                    </a:cubicBezTo>
                    <a:cubicBezTo>
                      <a:pt x="1335" y="318"/>
                      <a:pt x="1339" y="314"/>
                      <a:pt x="1339" y="309"/>
                    </a:cubicBezTo>
                    <a:lnTo>
                      <a:pt x="1387" y="192"/>
                    </a:lnTo>
                    <a:lnTo>
                      <a:pt x="1440" y="379"/>
                    </a:lnTo>
                    <a:cubicBezTo>
                      <a:pt x="1440" y="383"/>
                      <a:pt x="1444" y="387"/>
                      <a:pt x="1447" y="388"/>
                    </a:cubicBezTo>
                    <a:cubicBezTo>
                      <a:pt x="1457" y="388"/>
                      <a:pt x="1461" y="383"/>
                      <a:pt x="1461" y="379"/>
                    </a:cubicBezTo>
                    <a:lnTo>
                      <a:pt x="1514" y="192"/>
                    </a:lnTo>
                    <a:lnTo>
                      <a:pt x="1561" y="318"/>
                    </a:lnTo>
                    <a:cubicBezTo>
                      <a:pt x="1561" y="323"/>
                      <a:pt x="1566" y="326"/>
                      <a:pt x="1575" y="326"/>
                    </a:cubicBezTo>
                    <a:cubicBezTo>
                      <a:pt x="1579" y="326"/>
                      <a:pt x="1583" y="323"/>
                      <a:pt x="1583" y="318"/>
                    </a:cubicBezTo>
                    <a:lnTo>
                      <a:pt x="1623" y="204"/>
                    </a:lnTo>
                    <a:lnTo>
                      <a:pt x="1674" y="379"/>
                    </a:lnTo>
                    <a:cubicBezTo>
                      <a:pt x="1674" y="383"/>
                      <a:pt x="1678" y="387"/>
                      <a:pt x="1683" y="388"/>
                    </a:cubicBezTo>
                    <a:cubicBezTo>
                      <a:pt x="1684" y="388"/>
                      <a:pt x="1684" y="388"/>
                      <a:pt x="1685" y="388"/>
                    </a:cubicBezTo>
                    <a:cubicBezTo>
                      <a:pt x="1692" y="388"/>
                      <a:pt x="1698" y="381"/>
                      <a:pt x="1697" y="375"/>
                    </a:cubicBezTo>
                    <a:lnTo>
                      <a:pt x="1728" y="257"/>
                    </a:lnTo>
                    <a:lnTo>
                      <a:pt x="1741" y="257"/>
                    </a:lnTo>
                    <a:lnTo>
                      <a:pt x="1741" y="231"/>
                    </a:lnTo>
                    <a:lnTo>
                      <a:pt x="1720" y="231"/>
                    </a:lnTo>
                    <a:cubicBezTo>
                      <a:pt x="1710" y="231"/>
                      <a:pt x="1707" y="236"/>
                      <a:pt x="1707" y="240"/>
                    </a:cubicBezTo>
                    <a:lnTo>
                      <a:pt x="1684" y="328"/>
                    </a:lnTo>
                    <a:lnTo>
                      <a:pt x="1636" y="162"/>
                    </a:lnTo>
                    <a:cubicBezTo>
                      <a:pt x="1633" y="157"/>
                      <a:pt x="1629" y="154"/>
                      <a:pt x="1624" y="154"/>
                    </a:cubicBezTo>
                    <a:cubicBezTo>
                      <a:pt x="1619" y="154"/>
                      <a:pt x="1615" y="157"/>
                      <a:pt x="1610" y="162"/>
                    </a:cubicBezTo>
                    <a:lnTo>
                      <a:pt x="1572" y="279"/>
                    </a:lnTo>
                    <a:lnTo>
                      <a:pt x="1528" y="154"/>
                    </a:lnTo>
                    <a:cubicBezTo>
                      <a:pt x="1524" y="145"/>
                      <a:pt x="1520" y="145"/>
                      <a:pt x="1515" y="145"/>
                    </a:cubicBezTo>
                    <a:cubicBezTo>
                      <a:pt x="1510" y="145"/>
                      <a:pt x="1507" y="149"/>
                      <a:pt x="1502" y="154"/>
                    </a:cubicBezTo>
                    <a:lnTo>
                      <a:pt x="1450" y="331"/>
                    </a:lnTo>
                    <a:lnTo>
                      <a:pt x="1402" y="149"/>
                    </a:lnTo>
                    <a:cubicBezTo>
                      <a:pt x="1402" y="144"/>
                      <a:pt x="1398" y="140"/>
                      <a:pt x="1393" y="140"/>
                    </a:cubicBezTo>
                    <a:cubicBezTo>
                      <a:pt x="1388" y="140"/>
                      <a:pt x="1380" y="145"/>
                      <a:pt x="1380" y="149"/>
                    </a:cubicBezTo>
                    <a:lnTo>
                      <a:pt x="1333" y="266"/>
                    </a:lnTo>
                    <a:lnTo>
                      <a:pt x="1297" y="83"/>
                    </a:lnTo>
                    <a:cubicBezTo>
                      <a:pt x="1293" y="75"/>
                      <a:pt x="1288" y="70"/>
                      <a:pt x="1284" y="70"/>
                    </a:cubicBezTo>
                    <a:cubicBezTo>
                      <a:pt x="1280" y="70"/>
                      <a:pt x="1275" y="75"/>
                      <a:pt x="1271" y="78"/>
                    </a:cubicBezTo>
                    <a:lnTo>
                      <a:pt x="1209" y="328"/>
                    </a:lnTo>
                    <a:lnTo>
                      <a:pt x="1161" y="35"/>
                    </a:lnTo>
                    <a:cubicBezTo>
                      <a:pt x="1157" y="31"/>
                      <a:pt x="1154" y="26"/>
                      <a:pt x="1149" y="26"/>
                    </a:cubicBezTo>
                    <a:cubicBezTo>
                      <a:pt x="1144" y="26"/>
                      <a:pt x="1135" y="31"/>
                      <a:pt x="1135" y="35"/>
                    </a:cubicBezTo>
                    <a:lnTo>
                      <a:pt x="1092" y="231"/>
                    </a:lnTo>
                    <a:lnTo>
                      <a:pt x="851" y="231"/>
                    </a:lnTo>
                    <a:cubicBezTo>
                      <a:pt x="849" y="231"/>
                      <a:pt x="845" y="234"/>
                      <a:pt x="844" y="236"/>
                    </a:cubicBezTo>
                    <a:lnTo>
                      <a:pt x="804" y="297"/>
                    </a:lnTo>
                    <a:lnTo>
                      <a:pt x="751" y="154"/>
                    </a:lnTo>
                    <a:cubicBezTo>
                      <a:pt x="751" y="149"/>
                      <a:pt x="748" y="145"/>
                      <a:pt x="743" y="145"/>
                    </a:cubicBezTo>
                    <a:cubicBezTo>
                      <a:pt x="739" y="145"/>
                      <a:pt x="734" y="149"/>
                      <a:pt x="730" y="154"/>
                    </a:cubicBezTo>
                    <a:lnTo>
                      <a:pt x="665" y="340"/>
                    </a:lnTo>
                    <a:lnTo>
                      <a:pt x="604" y="123"/>
                    </a:lnTo>
                    <a:cubicBezTo>
                      <a:pt x="600" y="118"/>
                      <a:pt x="595" y="114"/>
                      <a:pt x="591" y="114"/>
                    </a:cubicBezTo>
                    <a:cubicBezTo>
                      <a:pt x="586" y="114"/>
                      <a:pt x="582" y="118"/>
                      <a:pt x="577" y="123"/>
                    </a:cubicBezTo>
                    <a:lnTo>
                      <a:pt x="512" y="484"/>
                    </a:lnTo>
                    <a:lnTo>
                      <a:pt x="434" y="14"/>
                    </a:lnTo>
                    <a:cubicBezTo>
                      <a:pt x="434" y="4"/>
                      <a:pt x="429" y="1"/>
                      <a:pt x="426" y="1"/>
                    </a:cubicBezTo>
                    <a:close/>
                  </a:path>
                </a:pathLst>
              </a:custGeom>
              <a:solidFill>
                <a:srgbClr val="E959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4832250" y="2198638"/>
                <a:ext cx="43500" cy="12425"/>
              </a:xfrm>
              <a:custGeom>
                <a:rect b="b" l="l" r="r" t="t"/>
                <a:pathLst>
                  <a:path extrusionOk="0" h="497" w="1740">
                    <a:moveTo>
                      <a:pt x="179" y="0"/>
                    </a:moveTo>
                    <a:cubicBezTo>
                      <a:pt x="172" y="0"/>
                      <a:pt x="167" y="7"/>
                      <a:pt x="166" y="14"/>
                    </a:cubicBezTo>
                    <a:lnTo>
                      <a:pt x="126" y="393"/>
                    </a:lnTo>
                    <a:lnTo>
                      <a:pt x="69" y="123"/>
                    </a:lnTo>
                    <a:cubicBezTo>
                      <a:pt x="69" y="114"/>
                      <a:pt x="66" y="109"/>
                      <a:pt x="62" y="109"/>
                    </a:cubicBezTo>
                    <a:cubicBezTo>
                      <a:pt x="61" y="109"/>
                      <a:pt x="61" y="109"/>
                      <a:pt x="60" y="109"/>
                    </a:cubicBezTo>
                    <a:cubicBezTo>
                      <a:pt x="52" y="109"/>
                      <a:pt x="47" y="116"/>
                      <a:pt x="48" y="123"/>
                    </a:cubicBezTo>
                    <a:lnTo>
                      <a:pt x="17" y="240"/>
                    </a:lnTo>
                    <a:lnTo>
                      <a:pt x="0" y="240"/>
                    </a:lnTo>
                    <a:lnTo>
                      <a:pt x="0" y="266"/>
                    </a:lnTo>
                    <a:lnTo>
                      <a:pt x="26" y="266"/>
                    </a:lnTo>
                    <a:cubicBezTo>
                      <a:pt x="30" y="266"/>
                      <a:pt x="40" y="262"/>
                      <a:pt x="40" y="257"/>
                    </a:cubicBezTo>
                    <a:lnTo>
                      <a:pt x="57" y="179"/>
                    </a:lnTo>
                    <a:lnTo>
                      <a:pt x="117" y="471"/>
                    </a:lnTo>
                    <a:cubicBezTo>
                      <a:pt x="122" y="476"/>
                      <a:pt x="126" y="479"/>
                      <a:pt x="131" y="479"/>
                    </a:cubicBezTo>
                    <a:cubicBezTo>
                      <a:pt x="140" y="479"/>
                      <a:pt x="143" y="476"/>
                      <a:pt x="143" y="471"/>
                    </a:cubicBezTo>
                    <a:lnTo>
                      <a:pt x="183" y="105"/>
                    </a:lnTo>
                    <a:lnTo>
                      <a:pt x="217" y="345"/>
                    </a:lnTo>
                    <a:cubicBezTo>
                      <a:pt x="217" y="348"/>
                      <a:pt x="222" y="353"/>
                      <a:pt x="231" y="353"/>
                    </a:cubicBezTo>
                    <a:cubicBezTo>
                      <a:pt x="235" y="353"/>
                      <a:pt x="240" y="348"/>
                      <a:pt x="245" y="345"/>
                    </a:cubicBezTo>
                    <a:lnTo>
                      <a:pt x="296" y="162"/>
                    </a:lnTo>
                    <a:lnTo>
                      <a:pt x="340" y="310"/>
                    </a:lnTo>
                    <a:cubicBezTo>
                      <a:pt x="345" y="314"/>
                      <a:pt x="348" y="319"/>
                      <a:pt x="353" y="319"/>
                    </a:cubicBezTo>
                    <a:cubicBezTo>
                      <a:pt x="357" y="319"/>
                      <a:pt x="362" y="314"/>
                      <a:pt x="366" y="310"/>
                    </a:cubicBezTo>
                    <a:lnTo>
                      <a:pt x="400" y="231"/>
                    </a:lnTo>
                    <a:lnTo>
                      <a:pt x="448" y="362"/>
                    </a:lnTo>
                    <a:cubicBezTo>
                      <a:pt x="448" y="367"/>
                      <a:pt x="458" y="371"/>
                      <a:pt x="462" y="371"/>
                    </a:cubicBezTo>
                    <a:cubicBezTo>
                      <a:pt x="467" y="371"/>
                      <a:pt x="470" y="367"/>
                      <a:pt x="470" y="362"/>
                    </a:cubicBezTo>
                    <a:lnTo>
                      <a:pt x="536" y="130"/>
                    </a:lnTo>
                    <a:lnTo>
                      <a:pt x="584" y="462"/>
                    </a:lnTo>
                    <a:cubicBezTo>
                      <a:pt x="588" y="466"/>
                      <a:pt x="591" y="471"/>
                      <a:pt x="596" y="471"/>
                    </a:cubicBezTo>
                    <a:cubicBezTo>
                      <a:pt x="601" y="471"/>
                      <a:pt x="606" y="466"/>
                      <a:pt x="610" y="462"/>
                    </a:cubicBezTo>
                    <a:lnTo>
                      <a:pt x="653" y="266"/>
                    </a:lnTo>
                    <a:lnTo>
                      <a:pt x="894" y="266"/>
                    </a:lnTo>
                    <a:cubicBezTo>
                      <a:pt x="897" y="266"/>
                      <a:pt x="901" y="262"/>
                      <a:pt x="902" y="257"/>
                    </a:cubicBezTo>
                    <a:lnTo>
                      <a:pt x="933" y="152"/>
                    </a:lnTo>
                    <a:lnTo>
                      <a:pt x="989" y="448"/>
                    </a:lnTo>
                    <a:cubicBezTo>
                      <a:pt x="990" y="453"/>
                      <a:pt x="994" y="457"/>
                      <a:pt x="997" y="457"/>
                    </a:cubicBezTo>
                    <a:cubicBezTo>
                      <a:pt x="1007" y="457"/>
                      <a:pt x="1011" y="453"/>
                      <a:pt x="1011" y="448"/>
                    </a:cubicBezTo>
                    <a:lnTo>
                      <a:pt x="1085" y="161"/>
                    </a:lnTo>
                    <a:lnTo>
                      <a:pt x="1142" y="374"/>
                    </a:lnTo>
                    <a:cubicBezTo>
                      <a:pt x="1142" y="379"/>
                      <a:pt x="1150" y="383"/>
                      <a:pt x="1155" y="383"/>
                    </a:cubicBezTo>
                    <a:cubicBezTo>
                      <a:pt x="1159" y="383"/>
                      <a:pt x="1163" y="379"/>
                      <a:pt x="1163" y="374"/>
                    </a:cubicBezTo>
                    <a:lnTo>
                      <a:pt x="1242" y="83"/>
                    </a:lnTo>
                    <a:lnTo>
                      <a:pt x="1338" y="488"/>
                    </a:lnTo>
                    <a:cubicBezTo>
                      <a:pt x="1342" y="492"/>
                      <a:pt x="1347" y="497"/>
                      <a:pt x="1350" y="497"/>
                    </a:cubicBezTo>
                    <a:cubicBezTo>
                      <a:pt x="1355" y="497"/>
                      <a:pt x="1359" y="492"/>
                      <a:pt x="1364" y="488"/>
                    </a:cubicBezTo>
                    <a:lnTo>
                      <a:pt x="1438" y="235"/>
                    </a:lnTo>
                    <a:lnTo>
                      <a:pt x="1460" y="314"/>
                    </a:lnTo>
                    <a:cubicBezTo>
                      <a:pt x="1460" y="318"/>
                      <a:pt x="1464" y="321"/>
                      <a:pt x="1469" y="323"/>
                    </a:cubicBezTo>
                    <a:cubicBezTo>
                      <a:pt x="1473" y="323"/>
                      <a:pt x="1481" y="318"/>
                      <a:pt x="1481" y="314"/>
                    </a:cubicBezTo>
                    <a:lnTo>
                      <a:pt x="1547" y="152"/>
                    </a:lnTo>
                    <a:lnTo>
                      <a:pt x="1621" y="371"/>
                    </a:lnTo>
                    <a:cubicBezTo>
                      <a:pt x="1622" y="374"/>
                      <a:pt x="1626" y="378"/>
                      <a:pt x="1629" y="379"/>
                    </a:cubicBezTo>
                    <a:cubicBezTo>
                      <a:pt x="1634" y="379"/>
                      <a:pt x="1639" y="378"/>
                      <a:pt x="1643" y="374"/>
                    </a:cubicBezTo>
                    <a:lnTo>
                      <a:pt x="1695" y="266"/>
                    </a:lnTo>
                    <a:lnTo>
                      <a:pt x="1739" y="266"/>
                    </a:lnTo>
                    <a:lnTo>
                      <a:pt x="1739" y="240"/>
                    </a:lnTo>
                    <a:lnTo>
                      <a:pt x="1692" y="240"/>
                    </a:lnTo>
                    <a:cubicBezTo>
                      <a:pt x="1687" y="240"/>
                      <a:pt x="1682" y="245"/>
                      <a:pt x="1679" y="249"/>
                    </a:cubicBezTo>
                    <a:lnTo>
                      <a:pt x="1634" y="336"/>
                    </a:lnTo>
                    <a:lnTo>
                      <a:pt x="1560" y="118"/>
                    </a:lnTo>
                    <a:cubicBezTo>
                      <a:pt x="1560" y="114"/>
                      <a:pt x="1556" y="109"/>
                      <a:pt x="1548" y="109"/>
                    </a:cubicBezTo>
                    <a:cubicBezTo>
                      <a:pt x="1543" y="109"/>
                      <a:pt x="1539" y="113"/>
                      <a:pt x="1539" y="118"/>
                    </a:cubicBezTo>
                    <a:lnTo>
                      <a:pt x="1474" y="274"/>
                    </a:lnTo>
                    <a:lnTo>
                      <a:pt x="1452" y="188"/>
                    </a:lnTo>
                    <a:cubicBezTo>
                      <a:pt x="1448" y="183"/>
                      <a:pt x="1444" y="179"/>
                      <a:pt x="1439" y="179"/>
                    </a:cubicBezTo>
                    <a:cubicBezTo>
                      <a:pt x="1434" y="179"/>
                      <a:pt x="1431" y="183"/>
                      <a:pt x="1426" y="188"/>
                    </a:cubicBezTo>
                    <a:lnTo>
                      <a:pt x="1352" y="436"/>
                    </a:lnTo>
                    <a:lnTo>
                      <a:pt x="1257" y="31"/>
                    </a:lnTo>
                    <a:cubicBezTo>
                      <a:pt x="1257" y="26"/>
                      <a:pt x="1252" y="23"/>
                      <a:pt x="1243" y="23"/>
                    </a:cubicBezTo>
                    <a:cubicBezTo>
                      <a:pt x="1238" y="23"/>
                      <a:pt x="1234" y="26"/>
                      <a:pt x="1234" y="31"/>
                    </a:cubicBezTo>
                    <a:lnTo>
                      <a:pt x="1155" y="327"/>
                    </a:lnTo>
                    <a:lnTo>
                      <a:pt x="1095" y="114"/>
                    </a:lnTo>
                    <a:cubicBezTo>
                      <a:pt x="1095" y="109"/>
                      <a:pt x="1090" y="105"/>
                      <a:pt x="1086" y="105"/>
                    </a:cubicBezTo>
                    <a:cubicBezTo>
                      <a:pt x="1078" y="105"/>
                      <a:pt x="1073" y="109"/>
                      <a:pt x="1073" y="114"/>
                    </a:cubicBezTo>
                    <a:lnTo>
                      <a:pt x="1004" y="393"/>
                    </a:lnTo>
                    <a:lnTo>
                      <a:pt x="951" y="100"/>
                    </a:lnTo>
                    <a:cubicBezTo>
                      <a:pt x="951" y="97"/>
                      <a:pt x="947" y="92"/>
                      <a:pt x="938" y="92"/>
                    </a:cubicBezTo>
                    <a:cubicBezTo>
                      <a:pt x="937" y="91"/>
                      <a:pt x="936" y="90"/>
                      <a:pt x="935" y="90"/>
                    </a:cubicBezTo>
                    <a:cubicBezTo>
                      <a:pt x="931" y="90"/>
                      <a:pt x="928" y="94"/>
                      <a:pt x="925" y="100"/>
                    </a:cubicBezTo>
                    <a:lnTo>
                      <a:pt x="885" y="240"/>
                    </a:lnTo>
                    <a:lnTo>
                      <a:pt x="646" y="240"/>
                    </a:lnTo>
                    <a:cubicBezTo>
                      <a:pt x="637" y="240"/>
                      <a:pt x="632" y="245"/>
                      <a:pt x="632" y="249"/>
                    </a:cubicBezTo>
                    <a:lnTo>
                      <a:pt x="601" y="397"/>
                    </a:lnTo>
                    <a:lnTo>
                      <a:pt x="549" y="70"/>
                    </a:lnTo>
                    <a:cubicBezTo>
                      <a:pt x="549" y="66"/>
                      <a:pt x="544" y="62"/>
                      <a:pt x="541" y="61"/>
                    </a:cubicBezTo>
                    <a:cubicBezTo>
                      <a:pt x="532" y="61"/>
                      <a:pt x="527" y="61"/>
                      <a:pt x="527" y="70"/>
                    </a:cubicBezTo>
                    <a:lnTo>
                      <a:pt x="458" y="319"/>
                    </a:lnTo>
                    <a:lnTo>
                      <a:pt x="410" y="192"/>
                    </a:lnTo>
                    <a:cubicBezTo>
                      <a:pt x="410" y="188"/>
                      <a:pt x="405" y="188"/>
                      <a:pt x="401" y="188"/>
                    </a:cubicBezTo>
                    <a:cubicBezTo>
                      <a:pt x="400" y="188"/>
                      <a:pt x="400" y="188"/>
                      <a:pt x="399" y="188"/>
                    </a:cubicBezTo>
                    <a:cubicBezTo>
                      <a:pt x="395" y="188"/>
                      <a:pt x="391" y="190"/>
                      <a:pt x="388" y="192"/>
                    </a:cubicBezTo>
                    <a:lnTo>
                      <a:pt x="353" y="271"/>
                    </a:lnTo>
                    <a:lnTo>
                      <a:pt x="305" y="118"/>
                    </a:lnTo>
                    <a:cubicBezTo>
                      <a:pt x="305" y="114"/>
                      <a:pt x="301" y="109"/>
                      <a:pt x="296" y="109"/>
                    </a:cubicBezTo>
                    <a:cubicBezTo>
                      <a:pt x="288" y="109"/>
                      <a:pt x="283" y="114"/>
                      <a:pt x="283" y="118"/>
                    </a:cubicBezTo>
                    <a:lnTo>
                      <a:pt x="236" y="288"/>
                    </a:lnTo>
                    <a:lnTo>
                      <a:pt x="192" y="9"/>
                    </a:lnTo>
                    <a:cubicBezTo>
                      <a:pt x="188" y="5"/>
                      <a:pt x="183" y="0"/>
                      <a:pt x="179" y="0"/>
                    </a:cubicBezTo>
                    <a:close/>
                  </a:path>
                </a:pathLst>
              </a:custGeom>
              <a:solidFill>
                <a:srgbClr val="72C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4561125" y="2196088"/>
                <a:ext cx="3725" cy="33600"/>
              </a:xfrm>
              <a:custGeom>
                <a:rect b="b" l="l" r="r" t="t"/>
                <a:pathLst>
                  <a:path extrusionOk="0" h="1344" w="149">
                    <a:moveTo>
                      <a:pt x="75" y="0"/>
                    </a:moveTo>
                    <a:cubicBezTo>
                      <a:pt x="34" y="0"/>
                      <a:pt x="1" y="33"/>
                      <a:pt x="1" y="74"/>
                    </a:cubicBezTo>
                    <a:lnTo>
                      <a:pt x="1" y="1270"/>
                    </a:lnTo>
                    <a:cubicBezTo>
                      <a:pt x="1" y="1311"/>
                      <a:pt x="34" y="1344"/>
                      <a:pt x="75" y="1344"/>
                    </a:cubicBezTo>
                    <a:cubicBezTo>
                      <a:pt x="116" y="1344"/>
                      <a:pt x="149" y="1311"/>
                      <a:pt x="149" y="1270"/>
                    </a:cubicBezTo>
                    <a:lnTo>
                      <a:pt x="149" y="74"/>
                    </a:lnTo>
                    <a:cubicBezTo>
                      <a:pt x="149" y="33"/>
                      <a:pt x="116" y="0"/>
                      <a:pt x="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4578125" y="2196088"/>
                <a:ext cx="3725" cy="33600"/>
              </a:xfrm>
              <a:custGeom>
                <a:rect b="b" l="l" r="r" t="t"/>
                <a:pathLst>
                  <a:path extrusionOk="0" h="1344" w="149">
                    <a:moveTo>
                      <a:pt x="75" y="0"/>
                    </a:moveTo>
                    <a:cubicBezTo>
                      <a:pt x="34" y="0"/>
                      <a:pt x="1" y="33"/>
                      <a:pt x="1" y="74"/>
                    </a:cubicBezTo>
                    <a:lnTo>
                      <a:pt x="1" y="1270"/>
                    </a:lnTo>
                    <a:cubicBezTo>
                      <a:pt x="1" y="1311"/>
                      <a:pt x="34" y="1344"/>
                      <a:pt x="75" y="1344"/>
                    </a:cubicBezTo>
                    <a:cubicBezTo>
                      <a:pt x="116" y="1344"/>
                      <a:pt x="149" y="1311"/>
                      <a:pt x="149" y="1270"/>
                    </a:cubicBezTo>
                    <a:lnTo>
                      <a:pt x="149" y="74"/>
                    </a:lnTo>
                    <a:cubicBezTo>
                      <a:pt x="149" y="33"/>
                      <a:pt x="116" y="0"/>
                      <a:pt x="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4595125" y="2196088"/>
                <a:ext cx="3725" cy="33600"/>
              </a:xfrm>
              <a:custGeom>
                <a:rect b="b" l="l" r="r" t="t"/>
                <a:pathLst>
                  <a:path extrusionOk="0" h="1344" w="149">
                    <a:moveTo>
                      <a:pt x="75" y="0"/>
                    </a:moveTo>
                    <a:cubicBezTo>
                      <a:pt x="34" y="0"/>
                      <a:pt x="1" y="33"/>
                      <a:pt x="1" y="74"/>
                    </a:cubicBezTo>
                    <a:lnTo>
                      <a:pt x="1" y="1270"/>
                    </a:lnTo>
                    <a:cubicBezTo>
                      <a:pt x="1" y="1311"/>
                      <a:pt x="34" y="1344"/>
                      <a:pt x="75" y="1344"/>
                    </a:cubicBezTo>
                    <a:cubicBezTo>
                      <a:pt x="116" y="1344"/>
                      <a:pt x="149" y="1311"/>
                      <a:pt x="149" y="1270"/>
                    </a:cubicBezTo>
                    <a:lnTo>
                      <a:pt x="149" y="74"/>
                    </a:lnTo>
                    <a:cubicBezTo>
                      <a:pt x="149" y="33"/>
                      <a:pt x="116" y="0"/>
                      <a:pt x="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4612125" y="2196088"/>
                <a:ext cx="3725" cy="33600"/>
              </a:xfrm>
              <a:custGeom>
                <a:rect b="b" l="l" r="r" t="t"/>
                <a:pathLst>
                  <a:path extrusionOk="0" h="1344" w="149">
                    <a:moveTo>
                      <a:pt x="75" y="0"/>
                    </a:moveTo>
                    <a:cubicBezTo>
                      <a:pt x="34" y="0"/>
                      <a:pt x="1" y="33"/>
                      <a:pt x="1" y="74"/>
                    </a:cubicBezTo>
                    <a:lnTo>
                      <a:pt x="1" y="1270"/>
                    </a:lnTo>
                    <a:cubicBezTo>
                      <a:pt x="1" y="1311"/>
                      <a:pt x="34" y="1344"/>
                      <a:pt x="75" y="1344"/>
                    </a:cubicBezTo>
                    <a:cubicBezTo>
                      <a:pt x="116" y="1344"/>
                      <a:pt x="149" y="1311"/>
                      <a:pt x="149" y="1270"/>
                    </a:cubicBezTo>
                    <a:lnTo>
                      <a:pt x="149" y="74"/>
                    </a:lnTo>
                    <a:cubicBezTo>
                      <a:pt x="149" y="33"/>
                      <a:pt x="116" y="0"/>
                      <a:pt x="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4629125" y="2196088"/>
                <a:ext cx="3725" cy="33600"/>
              </a:xfrm>
              <a:custGeom>
                <a:rect b="b" l="l" r="r" t="t"/>
                <a:pathLst>
                  <a:path extrusionOk="0" h="1344" w="149">
                    <a:moveTo>
                      <a:pt x="75" y="0"/>
                    </a:moveTo>
                    <a:cubicBezTo>
                      <a:pt x="34" y="0"/>
                      <a:pt x="1" y="33"/>
                      <a:pt x="1" y="74"/>
                    </a:cubicBezTo>
                    <a:lnTo>
                      <a:pt x="1" y="1270"/>
                    </a:lnTo>
                    <a:cubicBezTo>
                      <a:pt x="1" y="1311"/>
                      <a:pt x="34" y="1344"/>
                      <a:pt x="75" y="1344"/>
                    </a:cubicBezTo>
                    <a:cubicBezTo>
                      <a:pt x="116" y="1344"/>
                      <a:pt x="149" y="1311"/>
                      <a:pt x="149" y="1270"/>
                    </a:cubicBezTo>
                    <a:lnTo>
                      <a:pt x="149" y="74"/>
                    </a:lnTo>
                    <a:cubicBezTo>
                      <a:pt x="149" y="33"/>
                      <a:pt x="116" y="0"/>
                      <a:pt x="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4646125" y="2196088"/>
                <a:ext cx="3725" cy="33600"/>
              </a:xfrm>
              <a:custGeom>
                <a:rect b="b" l="l" r="r" t="t"/>
                <a:pathLst>
                  <a:path extrusionOk="0" h="1344" w="149">
                    <a:moveTo>
                      <a:pt x="75" y="0"/>
                    </a:moveTo>
                    <a:cubicBezTo>
                      <a:pt x="34" y="0"/>
                      <a:pt x="1" y="33"/>
                      <a:pt x="1" y="74"/>
                    </a:cubicBezTo>
                    <a:lnTo>
                      <a:pt x="1" y="1270"/>
                    </a:lnTo>
                    <a:cubicBezTo>
                      <a:pt x="1" y="1311"/>
                      <a:pt x="34" y="1344"/>
                      <a:pt x="75" y="1344"/>
                    </a:cubicBezTo>
                    <a:cubicBezTo>
                      <a:pt x="116" y="1344"/>
                      <a:pt x="149" y="1311"/>
                      <a:pt x="149" y="1270"/>
                    </a:cubicBezTo>
                    <a:lnTo>
                      <a:pt x="149" y="74"/>
                    </a:lnTo>
                    <a:cubicBezTo>
                      <a:pt x="149" y="33"/>
                      <a:pt x="116" y="0"/>
                      <a:pt x="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4663125" y="2196088"/>
                <a:ext cx="3725" cy="33600"/>
              </a:xfrm>
              <a:custGeom>
                <a:rect b="b" l="l" r="r" t="t"/>
                <a:pathLst>
                  <a:path extrusionOk="0" h="1344" w="149">
                    <a:moveTo>
                      <a:pt x="75" y="0"/>
                    </a:moveTo>
                    <a:cubicBezTo>
                      <a:pt x="34" y="0"/>
                      <a:pt x="1" y="33"/>
                      <a:pt x="1" y="74"/>
                    </a:cubicBezTo>
                    <a:lnTo>
                      <a:pt x="1" y="1270"/>
                    </a:lnTo>
                    <a:cubicBezTo>
                      <a:pt x="1" y="1311"/>
                      <a:pt x="34" y="1344"/>
                      <a:pt x="75" y="1344"/>
                    </a:cubicBezTo>
                    <a:cubicBezTo>
                      <a:pt x="116" y="1344"/>
                      <a:pt x="149" y="1311"/>
                      <a:pt x="149" y="1270"/>
                    </a:cubicBezTo>
                    <a:lnTo>
                      <a:pt x="149" y="74"/>
                    </a:lnTo>
                    <a:cubicBezTo>
                      <a:pt x="149" y="33"/>
                      <a:pt x="116" y="0"/>
                      <a:pt x="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4680125" y="2196088"/>
                <a:ext cx="3725" cy="33600"/>
              </a:xfrm>
              <a:custGeom>
                <a:rect b="b" l="l" r="r" t="t"/>
                <a:pathLst>
                  <a:path extrusionOk="0" h="1344" w="149">
                    <a:moveTo>
                      <a:pt x="75" y="0"/>
                    </a:moveTo>
                    <a:cubicBezTo>
                      <a:pt x="34" y="0"/>
                      <a:pt x="1" y="33"/>
                      <a:pt x="1" y="74"/>
                    </a:cubicBezTo>
                    <a:lnTo>
                      <a:pt x="1" y="1270"/>
                    </a:lnTo>
                    <a:cubicBezTo>
                      <a:pt x="1" y="1311"/>
                      <a:pt x="34" y="1344"/>
                      <a:pt x="75" y="1344"/>
                    </a:cubicBezTo>
                    <a:cubicBezTo>
                      <a:pt x="116" y="1344"/>
                      <a:pt x="149" y="1311"/>
                      <a:pt x="149" y="1270"/>
                    </a:cubicBezTo>
                    <a:lnTo>
                      <a:pt x="149" y="74"/>
                    </a:lnTo>
                    <a:cubicBezTo>
                      <a:pt x="149" y="33"/>
                      <a:pt x="116" y="0"/>
                      <a:pt x="75" y="0"/>
                    </a:cubicBezTo>
                    <a:close/>
                  </a:path>
                </a:pathLst>
              </a:custGeom>
              <a:solidFill>
                <a:srgbClr val="1B3C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4697125" y="2196088"/>
                <a:ext cx="3725" cy="33600"/>
              </a:xfrm>
              <a:custGeom>
                <a:rect b="b" l="l" r="r" t="t"/>
                <a:pathLst>
                  <a:path extrusionOk="0" h="1344" w="149">
                    <a:moveTo>
                      <a:pt x="75" y="0"/>
                    </a:moveTo>
                    <a:cubicBezTo>
                      <a:pt x="34" y="0"/>
                      <a:pt x="1" y="33"/>
                      <a:pt x="1" y="74"/>
                    </a:cubicBezTo>
                    <a:lnTo>
                      <a:pt x="1" y="1270"/>
                    </a:lnTo>
                    <a:cubicBezTo>
                      <a:pt x="1" y="1311"/>
                      <a:pt x="34" y="1344"/>
                      <a:pt x="75" y="1344"/>
                    </a:cubicBezTo>
                    <a:cubicBezTo>
                      <a:pt x="116" y="1344"/>
                      <a:pt x="149" y="1311"/>
                      <a:pt x="149" y="1270"/>
                    </a:cubicBezTo>
                    <a:lnTo>
                      <a:pt x="149" y="74"/>
                    </a:lnTo>
                    <a:cubicBezTo>
                      <a:pt x="149" y="33"/>
                      <a:pt x="116" y="0"/>
                      <a:pt x="75" y="0"/>
                    </a:cubicBezTo>
                    <a:close/>
                  </a:path>
                </a:pathLst>
              </a:custGeom>
              <a:solidFill>
                <a:srgbClr val="1B3C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4715225" y="2077238"/>
                <a:ext cx="188550" cy="30925"/>
              </a:xfrm>
              <a:custGeom>
                <a:rect b="b" l="l" r="r" t="t"/>
                <a:pathLst>
                  <a:path extrusionOk="0" h="1237" w="7542">
                    <a:moveTo>
                      <a:pt x="0" y="0"/>
                    </a:moveTo>
                    <a:lnTo>
                      <a:pt x="0" y="1237"/>
                    </a:lnTo>
                    <a:lnTo>
                      <a:pt x="7542" y="1237"/>
                    </a:lnTo>
                    <a:lnTo>
                      <a:pt x="75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4494400" y="2077238"/>
                <a:ext cx="174900" cy="30925"/>
              </a:xfrm>
              <a:custGeom>
                <a:rect b="b" l="l" r="r" t="t"/>
                <a:pathLst>
                  <a:path extrusionOk="0" h="1237" w="6996">
                    <a:moveTo>
                      <a:pt x="0" y="0"/>
                    </a:moveTo>
                    <a:lnTo>
                      <a:pt x="0" y="1237"/>
                    </a:lnTo>
                    <a:lnTo>
                      <a:pt x="6995" y="1237"/>
                    </a:lnTo>
                    <a:lnTo>
                      <a:pt x="699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4544500" y="1988463"/>
                <a:ext cx="247700" cy="88800"/>
              </a:xfrm>
              <a:custGeom>
                <a:rect b="b" l="l" r="r" t="t"/>
                <a:pathLst>
                  <a:path extrusionOk="0" h="3552" w="9908">
                    <a:moveTo>
                      <a:pt x="17" y="0"/>
                    </a:moveTo>
                    <a:cubicBezTo>
                      <a:pt x="8" y="0"/>
                      <a:pt x="1" y="8"/>
                      <a:pt x="1" y="16"/>
                    </a:cubicBezTo>
                    <a:lnTo>
                      <a:pt x="1" y="3535"/>
                    </a:lnTo>
                    <a:cubicBezTo>
                      <a:pt x="1" y="3544"/>
                      <a:pt x="8" y="3551"/>
                      <a:pt x="17" y="3551"/>
                    </a:cubicBezTo>
                    <a:lnTo>
                      <a:pt x="9907" y="3551"/>
                    </a:lnTo>
                    <a:lnTo>
                      <a:pt x="9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4723975" y="1988463"/>
                <a:ext cx="163925" cy="88800"/>
              </a:xfrm>
              <a:custGeom>
                <a:rect b="b" l="l" r="r" t="t"/>
                <a:pathLst>
                  <a:path extrusionOk="0" h="3552" w="6557">
                    <a:moveTo>
                      <a:pt x="17" y="0"/>
                    </a:moveTo>
                    <a:cubicBezTo>
                      <a:pt x="8" y="0"/>
                      <a:pt x="1" y="8"/>
                      <a:pt x="1" y="16"/>
                    </a:cubicBezTo>
                    <a:lnTo>
                      <a:pt x="1" y="3535"/>
                    </a:lnTo>
                    <a:cubicBezTo>
                      <a:pt x="1" y="3544"/>
                      <a:pt x="8" y="3551"/>
                      <a:pt x="17" y="3551"/>
                    </a:cubicBezTo>
                    <a:lnTo>
                      <a:pt x="6539" y="3551"/>
                    </a:lnTo>
                    <a:cubicBezTo>
                      <a:pt x="6549" y="3551"/>
                      <a:pt x="6556" y="3544"/>
                      <a:pt x="6556" y="3535"/>
                    </a:cubicBezTo>
                    <a:lnTo>
                      <a:pt x="6556" y="16"/>
                    </a:lnTo>
                    <a:cubicBezTo>
                      <a:pt x="6556" y="8"/>
                      <a:pt x="6549" y="0"/>
                      <a:pt x="65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4742400" y="2001613"/>
                <a:ext cx="34850" cy="33525"/>
              </a:xfrm>
              <a:custGeom>
                <a:rect b="b" l="l" r="r" t="t"/>
                <a:pathLst>
                  <a:path extrusionOk="0" h="1341" w="1394">
                    <a:moveTo>
                      <a:pt x="724" y="0"/>
                    </a:moveTo>
                    <a:cubicBezTo>
                      <a:pt x="452" y="0"/>
                      <a:pt x="208" y="164"/>
                      <a:pt x="104" y="415"/>
                    </a:cubicBezTo>
                    <a:cubicBezTo>
                      <a:pt x="0" y="664"/>
                      <a:pt x="58" y="953"/>
                      <a:pt x="250" y="1144"/>
                    </a:cubicBezTo>
                    <a:cubicBezTo>
                      <a:pt x="378" y="1273"/>
                      <a:pt x="549" y="1341"/>
                      <a:pt x="723" y="1341"/>
                    </a:cubicBezTo>
                    <a:cubicBezTo>
                      <a:pt x="810" y="1341"/>
                      <a:pt x="897" y="1324"/>
                      <a:pt x="980" y="1290"/>
                    </a:cubicBezTo>
                    <a:cubicBezTo>
                      <a:pt x="1231" y="1186"/>
                      <a:pt x="1394" y="942"/>
                      <a:pt x="1394" y="670"/>
                    </a:cubicBezTo>
                    <a:cubicBezTo>
                      <a:pt x="1394" y="300"/>
                      <a:pt x="1094"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4744625" y="2007088"/>
                <a:ext cx="26375" cy="22600"/>
              </a:xfrm>
              <a:custGeom>
                <a:rect b="b" l="l" r="r" t="t"/>
                <a:pathLst>
                  <a:path extrusionOk="0" h="904" w="1055">
                    <a:moveTo>
                      <a:pt x="603" y="1"/>
                    </a:moveTo>
                    <a:cubicBezTo>
                      <a:pt x="201" y="1"/>
                      <a:pt x="0" y="487"/>
                      <a:pt x="284" y="771"/>
                    </a:cubicBezTo>
                    <a:cubicBezTo>
                      <a:pt x="370" y="857"/>
                      <a:pt x="485" y="903"/>
                      <a:pt x="602" y="903"/>
                    </a:cubicBezTo>
                    <a:cubicBezTo>
                      <a:pt x="661" y="903"/>
                      <a:pt x="719" y="892"/>
                      <a:pt x="775" y="868"/>
                    </a:cubicBezTo>
                    <a:cubicBezTo>
                      <a:pt x="944" y="799"/>
                      <a:pt x="1054" y="634"/>
                      <a:pt x="1054" y="451"/>
                    </a:cubicBezTo>
                    <a:cubicBezTo>
                      <a:pt x="1054" y="203"/>
                      <a:pt x="852" y="1"/>
                      <a:pt x="603" y="1"/>
                    </a:cubicBezTo>
                    <a:close/>
                  </a:path>
                </a:pathLst>
              </a:custGeom>
              <a:solidFill>
                <a:srgbClr val="EB2A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4748700" y="2008188"/>
                <a:ext cx="23875" cy="20425"/>
              </a:xfrm>
              <a:custGeom>
                <a:rect b="b" l="l" r="r" t="t"/>
                <a:pathLst>
                  <a:path extrusionOk="0" h="817" w="955">
                    <a:moveTo>
                      <a:pt x="546" y="0"/>
                    </a:moveTo>
                    <a:cubicBezTo>
                      <a:pt x="182" y="0"/>
                      <a:pt x="0" y="439"/>
                      <a:pt x="257" y="697"/>
                    </a:cubicBezTo>
                    <a:cubicBezTo>
                      <a:pt x="335" y="775"/>
                      <a:pt x="439" y="817"/>
                      <a:pt x="546" y="817"/>
                    </a:cubicBezTo>
                    <a:cubicBezTo>
                      <a:pt x="598" y="817"/>
                      <a:pt x="652" y="806"/>
                      <a:pt x="702" y="785"/>
                    </a:cubicBezTo>
                    <a:cubicBezTo>
                      <a:pt x="855" y="722"/>
                      <a:pt x="954" y="573"/>
                      <a:pt x="954" y="407"/>
                    </a:cubicBezTo>
                    <a:cubicBezTo>
                      <a:pt x="954" y="183"/>
                      <a:pt x="771" y="0"/>
                      <a:pt x="546" y="0"/>
                    </a:cubicBezTo>
                    <a:close/>
                  </a:path>
                </a:pathLst>
              </a:custGeom>
              <a:solidFill>
                <a:srgbClr val="E959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4794725" y="2001613"/>
                <a:ext cx="81050" cy="62475"/>
              </a:xfrm>
              <a:custGeom>
                <a:rect b="b" l="l" r="r" t="t"/>
                <a:pathLst>
                  <a:path extrusionOk="0" h="2499" w="3242">
                    <a:moveTo>
                      <a:pt x="0" y="0"/>
                    </a:moveTo>
                    <a:lnTo>
                      <a:pt x="0" y="2498"/>
                    </a:lnTo>
                    <a:lnTo>
                      <a:pt x="3241" y="2498"/>
                    </a:lnTo>
                    <a:lnTo>
                      <a:pt x="3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4804600" y="2008838"/>
                <a:ext cx="61325" cy="48000"/>
              </a:xfrm>
              <a:custGeom>
                <a:rect b="b" l="l" r="r" t="t"/>
                <a:pathLst>
                  <a:path extrusionOk="0" h="1920" w="2453">
                    <a:moveTo>
                      <a:pt x="1743" y="1"/>
                    </a:moveTo>
                    <a:cubicBezTo>
                      <a:pt x="1387" y="1"/>
                      <a:pt x="1260" y="255"/>
                      <a:pt x="1226" y="307"/>
                    </a:cubicBezTo>
                    <a:cubicBezTo>
                      <a:pt x="1196" y="259"/>
                      <a:pt x="1001" y="4"/>
                      <a:pt x="675" y="4"/>
                    </a:cubicBezTo>
                    <a:cubicBezTo>
                      <a:pt x="630" y="4"/>
                      <a:pt x="582" y="9"/>
                      <a:pt x="531" y="20"/>
                    </a:cubicBezTo>
                    <a:cubicBezTo>
                      <a:pt x="329" y="65"/>
                      <a:pt x="155" y="254"/>
                      <a:pt x="104" y="574"/>
                    </a:cubicBezTo>
                    <a:cubicBezTo>
                      <a:pt x="0" y="1222"/>
                      <a:pt x="880" y="1657"/>
                      <a:pt x="1226" y="1919"/>
                    </a:cubicBezTo>
                    <a:cubicBezTo>
                      <a:pt x="1571" y="1657"/>
                      <a:pt x="2453" y="1221"/>
                      <a:pt x="2349" y="574"/>
                    </a:cubicBezTo>
                    <a:cubicBezTo>
                      <a:pt x="2289" y="196"/>
                      <a:pt x="2053" y="25"/>
                      <a:pt x="1808" y="4"/>
                    </a:cubicBezTo>
                    <a:cubicBezTo>
                      <a:pt x="1786" y="2"/>
                      <a:pt x="1764"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4809275" y="2017313"/>
                <a:ext cx="51975" cy="29450"/>
              </a:xfrm>
              <a:custGeom>
                <a:rect b="b" l="l" r="r" t="t"/>
                <a:pathLst>
                  <a:path extrusionOk="0" h="1178" w="2079">
                    <a:moveTo>
                      <a:pt x="800" y="0"/>
                    </a:moveTo>
                    <a:lnTo>
                      <a:pt x="586" y="687"/>
                    </a:lnTo>
                    <a:lnTo>
                      <a:pt x="558" y="609"/>
                    </a:lnTo>
                    <a:cubicBezTo>
                      <a:pt x="558" y="609"/>
                      <a:pt x="556" y="606"/>
                      <a:pt x="556" y="606"/>
                    </a:cubicBezTo>
                    <a:cubicBezTo>
                      <a:pt x="556" y="605"/>
                      <a:pt x="556" y="605"/>
                      <a:pt x="555" y="604"/>
                    </a:cubicBezTo>
                    <a:cubicBezTo>
                      <a:pt x="555" y="604"/>
                      <a:pt x="555" y="603"/>
                      <a:pt x="554" y="603"/>
                    </a:cubicBezTo>
                    <a:lnTo>
                      <a:pt x="553" y="600"/>
                    </a:lnTo>
                    <a:cubicBezTo>
                      <a:pt x="551" y="600"/>
                      <a:pt x="550" y="599"/>
                      <a:pt x="549" y="598"/>
                    </a:cubicBezTo>
                    <a:lnTo>
                      <a:pt x="548" y="596"/>
                    </a:lnTo>
                    <a:lnTo>
                      <a:pt x="545" y="595"/>
                    </a:lnTo>
                    <a:lnTo>
                      <a:pt x="36" y="595"/>
                    </a:lnTo>
                    <a:cubicBezTo>
                      <a:pt x="34" y="595"/>
                      <a:pt x="33" y="595"/>
                      <a:pt x="32" y="595"/>
                    </a:cubicBezTo>
                    <a:cubicBezTo>
                      <a:pt x="1" y="595"/>
                      <a:pt x="1" y="642"/>
                      <a:pt x="32" y="642"/>
                    </a:cubicBezTo>
                    <a:cubicBezTo>
                      <a:pt x="33" y="642"/>
                      <a:pt x="34" y="642"/>
                      <a:pt x="36" y="642"/>
                    </a:cubicBezTo>
                    <a:lnTo>
                      <a:pt x="519" y="642"/>
                    </a:lnTo>
                    <a:lnTo>
                      <a:pt x="591" y="833"/>
                    </a:lnTo>
                    <a:lnTo>
                      <a:pt x="792" y="184"/>
                    </a:lnTo>
                    <a:lnTo>
                      <a:pt x="1011" y="1178"/>
                    </a:lnTo>
                    <a:lnTo>
                      <a:pt x="1244" y="490"/>
                    </a:lnTo>
                    <a:lnTo>
                      <a:pt x="1341" y="870"/>
                    </a:lnTo>
                    <a:lnTo>
                      <a:pt x="1428" y="616"/>
                    </a:lnTo>
                    <a:lnTo>
                      <a:pt x="1477" y="743"/>
                    </a:lnTo>
                    <a:lnTo>
                      <a:pt x="1559" y="642"/>
                    </a:lnTo>
                    <a:lnTo>
                      <a:pt x="2045" y="642"/>
                    </a:lnTo>
                    <a:cubicBezTo>
                      <a:pt x="2046" y="642"/>
                      <a:pt x="2047" y="642"/>
                      <a:pt x="2048" y="642"/>
                    </a:cubicBezTo>
                    <a:cubicBezTo>
                      <a:pt x="2078" y="642"/>
                      <a:pt x="2078" y="595"/>
                      <a:pt x="2048" y="595"/>
                    </a:cubicBezTo>
                    <a:cubicBezTo>
                      <a:pt x="2047" y="595"/>
                      <a:pt x="2046" y="595"/>
                      <a:pt x="2045" y="595"/>
                    </a:cubicBezTo>
                    <a:lnTo>
                      <a:pt x="2044" y="594"/>
                    </a:lnTo>
                    <a:lnTo>
                      <a:pt x="1541" y="594"/>
                    </a:lnTo>
                    <a:cubicBezTo>
                      <a:pt x="1541" y="595"/>
                      <a:pt x="1541" y="595"/>
                      <a:pt x="1541" y="595"/>
                    </a:cubicBezTo>
                    <a:cubicBezTo>
                      <a:pt x="1540" y="595"/>
                      <a:pt x="1540" y="595"/>
                      <a:pt x="1540" y="594"/>
                    </a:cubicBezTo>
                    <a:cubicBezTo>
                      <a:pt x="1539" y="595"/>
                      <a:pt x="1538" y="595"/>
                      <a:pt x="1538" y="595"/>
                    </a:cubicBezTo>
                    <a:cubicBezTo>
                      <a:pt x="1536" y="595"/>
                      <a:pt x="1536" y="596"/>
                      <a:pt x="1535" y="596"/>
                    </a:cubicBezTo>
                    <a:cubicBezTo>
                      <a:pt x="1535" y="596"/>
                      <a:pt x="1534" y="598"/>
                      <a:pt x="1534" y="598"/>
                    </a:cubicBezTo>
                    <a:lnTo>
                      <a:pt x="1531" y="599"/>
                    </a:lnTo>
                    <a:cubicBezTo>
                      <a:pt x="1531" y="600"/>
                      <a:pt x="1530" y="600"/>
                      <a:pt x="1530" y="601"/>
                    </a:cubicBezTo>
                    <a:lnTo>
                      <a:pt x="1492" y="650"/>
                    </a:lnTo>
                    <a:lnTo>
                      <a:pt x="1424" y="478"/>
                    </a:lnTo>
                    <a:lnTo>
                      <a:pt x="1347" y="704"/>
                    </a:lnTo>
                    <a:lnTo>
                      <a:pt x="1250" y="324"/>
                    </a:lnTo>
                    <a:lnTo>
                      <a:pt x="1020" y="1002"/>
                    </a:lnTo>
                    <a:lnTo>
                      <a:pt x="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4735575" y="2041413"/>
                <a:ext cx="9375" cy="7125"/>
              </a:xfrm>
              <a:custGeom>
                <a:rect b="b" l="l" r="r" t="t"/>
                <a:pathLst>
                  <a:path extrusionOk="0" h="285" w="375">
                    <a:moveTo>
                      <a:pt x="1" y="0"/>
                    </a:moveTo>
                    <a:lnTo>
                      <a:pt x="1" y="284"/>
                    </a:lnTo>
                    <a:lnTo>
                      <a:pt x="375" y="284"/>
                    </a:lnTo>
                    <a:lnTo>
                      <a:pt x="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4749050" y="2041413"/>
                <a:ext cx="9375" cy="7125"/>
              </a:xfrm>
              <a:custGeom>
                <a:rect b="b" l="l" r="r" t="t"/>
                <a:pathLst>
                  <a:path extrusionOk="0" h="285" w="375">
                    <a:moveTo>
                      <a:pt x="1" y="0"/>
                    </a:moveTo>
                    <a:lnTo>
                      <a:pt x="1" y="284"/>
                    </a:lnTo>
                    <a:lnTo>
                      <a:pt x="375" y="284"/>
                    </a:lnTo>
                    <a:lnTo>
                      <a:pt x="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4762550" y="2041413"/>
                <a:ext cx="9375" cy="7125"/>
              </a:xfrm>
              <a:custGeom>
                <a:rect b="b" l="l" r="r" t="t"/>
                <a:pathLst>
                  <a:path extrusionOk="0" h="285" w="375">
                    <a:moveTo>
                      <a:pt x="0" y="0"/>
                    </a:moveTo>
                    <a:lnTo>
                      <a:pt x="0" y="284"/>
                    </a:lnTo>
                    <a:lnTo>
                      <a:pt x="374" y="284"/>
                    </a:lnTo>
                    <a:lnTo>
                      <a:pt x="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4776000" y="2041413"/>
                <a:ext cx="9375" cy="7125"/>
              </a:xfrm>
              <a:custGeom>
                <a:rect b="b" l="l" r="r" t="t"/>
                <a:pathLst>
                  <a:path extrusionOk="0" h="285" w="375">
                    <a:moveTo>
                      <a:pt x="0" y="0"/>
                    </a:moveTo>
                    <a:lnTo>
                      <a:pt x="0" y="284"/>
                    </a:lnTo>
                    <a:lnTo>
                      <a:pt x="374" y="284"/>
                    </a:lnTo>
                    <a:lnTo>
                      <a:pt x="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4735575" y="2052288"/>
                <a:ext cx="9375" cy="7100"/>
              </a:xfrm>
              <a:custGeom>
                <a:rect b="b" l="l" r="r" t="t"/>
                <a:pathLst>
                  <a:path extrusionOk="0" h="284" w="375">
                    <a:moveTo>
                      <a:pt x="1" y="1"/>
                    </a:moveTo>
                    <a:lnTo>
                      <a:pt x="1" y="283"/>
                    </a:lnTo>
                    <a:lnTo>
                      <a:pt x="375" y="283"/>
                    </a:lnTo>
                    <a:lnTo>
                      <a:pt x="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4749050" y="2052288"/>
                <a:ext cx="9375" cy="7100"/>
              </a:xfrm>
              <a:custGeom>
                <a:rect b="b" l="l" r="r" t="t"/>
                <a:pathLst>
                  <a:path extrusionOk="0" h="284" w="375">
                    <a:moveTo>
                      <a:pt x="1" y="1"/>
                    </a:moveTo>
                    <a:lnTo>
                      <a:pt x="1" y="283"/>
                    </a:lnTo>
                    <a:lnTo>
                      <a:pt x="375" y="283"/>
                    </a:lnTo>
                    <a:lnTo>
                      <a:pt x="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4762550" y="2052288"/>
                <a:ext cx="9375" cy="7100"/>
              </a:xfrm>
              <a:custGeom>
                <a:rect b="b" l="l" r="r" t="t"/>
                <a:pathLst>
                  <a:path extrusionOk="0" h="284" w="375">
                    <a:moveTo>
                      <a:pt x="0" y="1"/>
                    </a:moveTo>
                    <a:lnTo>
                      <a:pt x="0" y="283"/>
                    </a:lnTo>
                    <a:lnTo>
                      <a:pt x="374" y="283"/>
                    </a:lnTo>
                    <a:lnTo>
                      <a:pt x="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4776000" y="2052288"/>
                <a:ext cx="9375" cy="7100"/>
              </a:xfrm>
              <a:custGeom>
                <a:rect b="b" l="l" r="r" t="t"/>
                <a:pathLst>
                  <a:path extrusionOk="0" h="284" w="375">
                    <a:moveTo>
                      <a:pt x="0" y="1"/>
                    </a:moveTo>
                    <a:lnTo>
                      <a:pt x="0" y="283"/>
                    </a:lnTo>
                    <a:lnTo>
                      <a:pt x="374" y="283"/>
                    </a:lnTo>
                    <a:lnTo>
                      <a:pt x="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4563875" y="2016038"/>
                <a:ext cx="3725" cy="33600"/>
              </a:xfrm>
              <a:custGeom>
                <a:rect b="b" l="l" r="r" t="t"/>
                <a:pathLst>
                  <a:path extrusionOk="0" h="1344" w="149">
                    <a:moveTo>
                      <a:pt x="75" y="1"/>
                    </a:moveTo>
                    <a:cubicBezTo>
                      <a:pt x="34" y="1"/>
                      <a:pt x="1" y="34"/>
                      <a:pt x="1" y="75"/>
                    </a:cubicBezTo>
                    <a:lnTo>
                      <a:pt x="1" y="1271"/>
                    </a:lnTo>
                    <a:cubicBezTo>
                      <a:pt x="1" y="1311"/>
                      <a:pt x="34" y="1343"/>
                      <a:pt x="75" y="1343"/>
                    </a:cubicBezTo>
                    <a:cubicBezTo>
                      <a:pt x="115" y="1343"/>
                      <a:pt x="149" y="1311"/>
                      <a:pt x="149" y="1271"/>
                    </a:cubicBezTo>
                    <a:lnTo>
                      <a:pt x="149" y="75"/>
                    </a:lnTo>
                    <a:cubicBezTo>
                      <a:pt x="149" y="34"/>
                      <a:pt x="115"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4580875" y="2016038"/>
                <a:ext cx="3725" cy="33600"/>
              </a:xfrm>
              <a:custGeom>
                <a:rect b="b" l="l" r="r" t="t"/>
                <a:pathLst>
                  <a:path extrusionOk="0" h="1344" w="149">
                    <a:moveTo>
                      <a:pt x="75" y="1"/>
                    </a:moveTo>
                    <a:cubicBezTo>
                      <a:pt x="34" y="1"/>
                      <a:pt x="1" y="34"/>
                      <a:pt x="1" y="75"/>
                    </a:cubicBezTo>
                    <a:lnTo>
                      <a:pt x="1" y="1271"/>
                    </a:lnTo>
                    <a:cubicBezTo>
                      <a:pt x="1" y="1311"/>
                      <a:pt x="34" y="1343"/>
                      <a:pt x="75" y="1343"/>
                    </a:cubicBezTo>
                    <a:cubicBezTo>
                      <a:pt x="115" y="1343"/>
                      <a:pt x="149" y="1311"/>
                      <a:pt x="149" y="1271"/>
                    </a:cubicBezTo>
                    <a:lnTo>
                      <a:pt x="149" y="75"/>
                    </a:lnTo>
                    <a:cubicBezTo>
                      <a:pt x="149" y="34"/>
                      <a:pt x="115"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4597875" y="2016038"/>
                <a:ext cx="3725" cy="33600"/>
              </a:xfrm>
              <a:custGeom>
                <a:rect b="b" l="l" r="r" t="t"/>
                <a:pathLst>
                  <a:path extrusionOk="0" h="1344" w="149">
                    <a:moveTo>
                      <a:pt x="75" y="1"/>
                    </a:moveTo>
                    <a:cubicBezTo>
                      <a:pt x="34" y="1"/>
                      <a:pt x="1" y="34"/>
                      <a:pt x="1" y="75"/>
                    </a:cubicBezTo>
                    <a:lnTo>
                      <a:pt x="1" y="1271"/>
                    </a:lnTo>
                    <a:cubicBezTo>
                      <a:pt x="1" y="1311"/>
                      <a:pt x="34" y="1343"/>
                      <a:pt x="75" y="1343"/>
                    </a:cubicBezTo>
                    <a:cubicBezTo>
                      <a:pt x="115" y="1343"/>
                      <a:pt x="149" y="1311"/>
                      <a:pt x="149" y="1271"/>
                    </a:cubicBezTo>
                    <a:lnTo>
                      <a:pt x="149" y="75"/>
                    </a:lnTo>
                    <a:cubicBezTo>
                      <a:pt x="149" y="34"/>
                      <a:pt x="115"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4614875" y="2016038"/>
                <a:ext cx="3725" cy="33600"/>
              </a:xfrm>
              <a:custGeom>
                <a:rect b="b" l="l" r="r" t="t"/>
                <a:pathLst>
                  <a:path extrusionOk="0" h="1344" w="149">
                    <a:moveTo>
                      <a:pt x="75" y="1"/>
                    </a:moveTo>
                    <a:cubicBezTo>
                      <a:pt x="34" y="1"/>
                      <a:pt x="1" y="34"/>
                      <a:pt x="1" y="75"/>
                    </a:cubicBezTo>
                    <a:lnTo>
                      <a:pt x="1" y="1271"/>
                    </a:lnTo>
                    <a:cubicBezTo>
                      <a:pt x="1" y="1311"/>
                      <a:pt x="34" y="1343"/>
                      <a:pt x="75" y="1343"/>
                    </a:cubicBezTo>
                    <a:cubicBezTo>
                      <a:pt x="115" y="1343"/>
                      <a:pt x="149" y="1311"/>
                      <a:pt x="149" y="1271"/>
                    </a:cubicBezTo>
                    <a:lnTo>
                      <a:pt x="149" y="75"/>
                    </a:lnTo>
                    <a:cubicBezTo>
                      <a:pt x="149" y="34"/>
                      <a:pt x="115"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4631875" y="2016038"/>
                <a:ext cx="3725" cy="33600"/>
              </a:xfrm>
              <a:custGeom>
                <a:rect b="b" l="l" r="r" t="t"/>
                <a:pathLst>
                  <a:path extrusionOk="0" h="1344" w="149">
                    <a:moveTo>
                      <a:pt x="75" y="1"/>
                    </a:moveTo>
                    <a:cubicBezTo>
                      <a:pt x="34" y="1"/>
                      <a:pt x="1" y="34"/>
                      <a:pt x="1" y="75"/>
                    </a:cubicBezTo>
                    <a:lnTo>
                      <a:pt x="1" y="1271"/>
                    </a:lnTo>
                    <a:cubicBezTo>
                      <a:pt x="1" y="1311"/>
                      <a:pt x="34" y="1343"/>
                      <a:pt x="75" y="1343"/>
                    </a:cubicBezTo>
                    <a:cubicBezTo>
                      <a:pt x="115" y="1343"/>
                      <a:pt x="149" y="1311"/>
                      <a:pt x="149" y="1271"/>
                    </a:cubicBezTo>
                    <a:lnTo>
                      <a:pt x="149" y="75"/>
                    </a:lnTo>
                    <a:cubicBezTo>
                      <a:pt x="149" y="34"/>
                      <a:pt x="115"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4648875" y="2016038"/>
                <a:ext cx="3725" cy="33600"/>
              </a:xfrm>
              <a:custGeom>
                <a:rect b="b" l="l" r="r" t="t"/>
                <a:pathLst>
                  <a:path extrusionOk="0" h="1344" w="149">
                    <a:moveTo>
                      <a:pt x="75" y="1"/>
                    </a:moveTo>
                    <a:cubicBezTo>
                      <a:pt x="34" y="1"/>
                      <a:pt x="1" y="34"/>
                      <a:pt x="1" y="75"/>
                    </a:cubicBezTo>
                    <a:lnTo>
                      <a:pt x="1" y="1271"/>
                    </a:lnTo>
                    <a:cubicBezTo>
                      <a:pt x="1" y="1311"/>
                      <a:pt x="34" y="1343"/>
                      <a:pt x="75" y="1343"/>
                    </a:cubicBezTo>
                    <a:cubicBezTo>
                      <a:pt x="115" y="1343"/>
                      <a:pt x="149" y="1310"/>
                      <a:pt x="149" y="1271"/>
                    </a:cubicBezTo>
                    <a:lnTo>
                      <a:pt x="149" y="75"/>
                    </a:lnTo>
                    <a:cubicBezTo>
                      <a:pt x="149" y="34"/>
                      <a:pt x="115"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4665875" y="2016038"/>
                <a:ext cx="3725" cy="33600"/>
              </a:xfrm>
              <a:custGeom>
                <a:rect b="b" l="l" r="r" t="t"/>
                <a:pathLst>
                  <a:path extrusionOk="0" h="1344" w="149">
                    <a:moveTo>
                      <a:pt x="75" y="1"/>
                    </a:moveTo>
                    <a:cubicBezTo>
                      <a:pt x="34" y="1"/>
                      <a:pt x="1" y="34"/>
                      <a:pt x="1" y="75"/>
                    </a:cubicBezTo>
                    <a:lnTo>
                      <a:pt x="1" y="1271"/>
                    </a:lnTo>
                    <a:cubicBezTo>
                      <a:pt x="1" y="1311"/>
                      <a:pt x="34" y="1343"/>
                      <a:pt x="75" y="1343"/>
                    </a:cubicBezTo>
                    <a:cubicBezTo>
                      <a:pt x="115" y="1343"/>
                      <a:pt x="149" y="1311"/>
                      <a:pt x="149" y="1271"/>
                    </a:cubicBezTo>
                    <a:lnTo>
                      <a:pt x="149" y="75"/>
                    </a:lnTo>
                    <a:cubicBezTo>
                      <a:pt x="149" y="34"/>
                      <a:pt x="115"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4682875" y="2016038"/>
                <a:ext cx="3725" cy="33600"/>
              </a:xfrm>
              <a:custGeom>
                <a:rect b="b" l="l" r="r" t="t"/>
                <a:pathLst>
                  <a:path extrusionOk="0" h="1344" w="149">
                    <a:moveTo>
                      <a:pt x="75" y="1"/>
                    </a:moveTo>
                    <a:cubicBezTo>
                      <a:pt x="34" y="1"/>
                      <a:pt x="1" y="34"/>
                      <a:pt x="1" y="75"/>
                    </a:cubicBezTo>
                    <a:lnTo>
                      <a:pt x="1" y="1271"/>
                    </a:lnTo>
                    <a:cubicBezTo>
                      <a:pt x="1" y="1311"/>
                      <a:pt x="34" y="1343"/>
                      <a:pt x="75" y="1343"/>
                    </a:cubicBezTo>
                    <a:cubicBezTo>
                      <a:pt x="115" y="1343"/>
                      <a:pt x="149" y="1311"/>
                      <a:pt x="149" y="1271"/>
                    </a:cubicBezTo>
                    <a:lnTo>
                      <a:pt x="149" y="75"/>
                    </a:lnTo>
                    <a:cubicBezTo>
                      <a:pt x="149" y="34"/>
                      <a:pt x="115" y="1"/>
                      <a:pt x="75" y="1"/>
                    </a:cubicBezTo>
                    <a:close/>
                  </a:path>
                </a:pathLst>
              </a:custGeom>
              <a:solidFill>
                <a:srgbClr val="1B3C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4699900" y="2016038"/>
                <a:ext cx="3750" cy="33600"/>
              </a:xfrm>
              <a:custGeom>
                <a:rect b="b" l="l" r="r" t="t"/>
                <a:pathLst>
                  <a:path extrusionOk="0" h="1344" w="150">
                    <a:moveTo>
                      <a:pt x="75" y="1"/>
                    </a:moveTo>
                    <a:cubicBezTo>
                      <a:pt x="34" y="1"/>
                      <a:pt x="1" y="34"/>
                      <a:pt x="1" y="75"/>
                    </a:cubicBezTo>
                    <a:lnTo>
                      <a:pt x="1" y="1271"/>
                    </a:lnTo>
                    <a:cubicBezTo>
                      <a:pt x="1" y="1311"/>
                      <a:pt x="34" y="1343"/>
                      <a:pt x="75" y="1343"/>
                    </a:cubicBezTo>
                    <a:cubicBezTo>
                      <a:pt x="116" y="1343"/>
                      <a:pt x="149" y="1310"/>
                      <a:pt x="149" y="1271"/>
                    </a:cubicBezTo>
                    <a:lnTo>
                      <a:pt x="149" y="75"/>
                    </a:lnTo>
                    <a:cubicBezTo>
                      <a:pt x="149" y="34"/>
                      <a:pt x="116" y="1"/>
                      <a:pt x="75" y="1"/>
                    </a:cubicBezTo>
                    <a:close/>
                  </a:path>
                </a:pathLst>
              </a:custGeom>
              <a:solidFill>
                <a:srgbClr val="1B3C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4715225" y="1909963"/>
                <a:ext cx="188550" cy="30975"/>
              </a:xfrm>
              <a:custGeom>
                <a:rect b="b" l="l" r="r" t="t"/>
                <a:pathLst>
                  <a:path extrusionOk="0" h="1239" w="7542">
                    <a:moveTo>
                      <a:pt x="0" y="1"/>
                    </a:moveTo>
                    <a:lnTo>
                      <a:pt x="0" y="1239"/>
                    </a:lnTo>
                    <a:lnTo>
                      <a:pt x="7542" y="1239"/>
                    </a:lnTo>
                    <a:lnTo>
                      <a:pt x="75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4494400" y="1909963"/>
                <a:ext cx="174900" cy="30975"/>
              </a:xfrm>
              <a:custGeom>
                <a:rect b="b" l="l" r="r" t="t"/>
                <a:pathLst>
                  <a:path extrusionOk="0" h="1239" w="6996">
                    <a:moveTo>
                      <a:pt x="0" y="1"/>
                    </a:moveTo>
                    <a:lnTo>
                      <a:pt x="0" y="1239"/>
                    </a:lnTo>
                    <a:lnTo>
                      <a:pt x="6995" y="1239"/>
                    </a:lnTo>
                    <a:lnTo>
                      <a:pt x="6995"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4544500" y="1846838"/>
                <a:ext cx="247700" cy="63175"/>
              </a:xfrm>
              <a:custGeom>
                <a:rect b="b" l="l" r="r" t="t"/>
                <a:pathLst>
                  <a:path extrusionOk="0" h="2527" w="9908">
                    <a:moveTo>
                      <a:pt x="17" y="1"/>
                    </a:moveTo>
                    <a:cubicBezTo>
                      <a:pt x="8" y="1"/>
                      <a:pt x="1" y="8"/>
                      <a:pt x="1" y="17"/>
                    </a:cubicBezTo>
                    <a:lnTo>
                      <a:pt x="1" y="2511"/>
                    </a:lnTo>
                    <a:cubicBezTo>
                      <a:pt x="1" y="2520"/>
                      <a:pt x="8" y="2527"/>
                      <a:pt x="17" y="2527"/>
                    </a:cubicBezTo>
                    <a:lnTo>
                      <a:pt x="9907" y="2527"/>
                    </a:lnTo>
                    <a:lnTo>
                      <a:pt x="99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4723975" y="1846838"/>
                <a:ext cx="163925" cy="63175"/>
              </a:xfrm>
              <a:custGeom>
                <a:rect b="b" l="l" r="r" t="t"/>
                <a:pathLst>
                  <a:path extrusionOk="0" h="2527" w="6557">
                    <a:moveTo>
                      <a:pt x="17" y="1"/>
                    </a:moveTo>
                    <a:cubicBezTo>
                      <a:pt x="8" y="1"/>
                      <a:pt x="1" y="7"/>
                      <a:pt x="1" y="17"/>
                    </a:cubicBezTo>
                    <a:lnTo>
                      <a:pt x="1" y="2510"/>
                    </a:lnTo>
                    <a:cubicBezTo>
                      <a:pt x="1" y="2520"/>
                      <a:pt x="8" y="2527"/>
                      <a:pt x="17" y="2527"/>
                    </a:cubicBezTo>
                    <a:lnTo>
                      <a:pt x="6539" y="2527"/>
                    </a:lnTo>
                    <a:cubicBezTo>
                      <a:pt x="6549" y="2527"/>
                      <a:pt x="6556" y="2520"/>
                      <a:pt x="6556" y="2510"/>
                    </a:cubicBezTo>
                    <a:lnTo>
                      <a:pt x="6556" y="17"/>
                    </a:lnTo>
                    <a:cubicBezTo>
                      <a:pt x="6556" y="7"/>
                      <a:pt x="6549" y="1"/>
                      <a:pt x="65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4741925" y="1867513"/>
                <a:ext cx="14000" cy="21800"/>
              </a:xfrm>
              <a:custGeom>
                <a:rect b="b" l="l" r="r" t="t"/>
                <a:pathLst>
                  <a:path extrusionOk="0" h="872" w="560">
                    <a:moveTo>
                      <a:pt x="2" y="1"/>
                    </a:moveTo>
                    <a:cubicBezTo>
                      <a:pt x="1" y="1"/>
                      <a:pt x="1" y="2"/>
                      <a:pt x="1" y="3"/>
                    </a:cubicBezTo>
                    <a:lnTo>
                      <a:pt x="1" y="869"/>
                    </a:lnTo>
                    <a:cubicBezTo>
                      <a:pt x="1" y="871"/>
                      <a:pt x="1" y="872"/>
                      <a:pt x="2" y="872"/>
                    </a:cubicBezTo>
                    <a:lnTo>
                      <a:pt x="557" y="872"/>
                    </a:lnTo>
                    <a:cubicBezTo>
                      <a:pt x="559" y="872"/>
                      <a:pt x="560" y="871"/>
                      <a:pt x="560" y="869"/>
                    </a:cubicBezTo>
                    <a:lnTo>
                      <a:pt x="560" y="3"/>
                    </a:lnTo>
                    <a:cubicBezTo>
                      <a:pt x="560" y="2"/>
                      <a:pt x="559" y="1"/>
                      <a:pt x="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4743825" y="1869588"/>
                <a:ext cx="10200" cy="17675"/>
              </a:xfrm>
              <a:custGeom>
                <a:rect b="b" l="l" r="r" t="t"/>
                <a:pathLst>
                  <a:path extrusionOk="0" h="707" w="408">
                    <a:moveTo>
                      <a:pt x="3" y="0"/>
                    </a:moveTo>
                    <a:cubicBezTo>
                      <a:pt x="1" y="0"/>
                      <a:pt x="0" y="1"/>
                      <a:pt x="0" y="3"/>
                    </a:cubicBezTo>
                    <a:lnTo>
                      <a:pt x="0" y="704"/>
                    </a:lnTo>
                    <a:cubicBezTo>
                      <a:pt x="0" y="705"/>
                      <a:pt x="1" y="706"/>
                      <a:pt x="3" y="706"/>
                    </a:cubicBezTo>
                    <a:lnTo>
                      <a:pt x="405" y="706"/>
                    </a:lnTo>
                    <a:cubicBezTo>
                      <a:pt x="406" y="706"/>
                      <a:pt x="407" y="705"/>
                      <a:pt x="407" y="704"/>
                    </a:cubicBezTo>
                    <a:lnTo>
                      <a:pt x="407" y="3"/>
                    </a:lnTo>
                    <a:cubicBezTo>
                      <a:pt x="407" y="1"/>
                      <a:pt x="406" y="0"/>
                      <a:pt x="405" y="0"/>
                    </a:cubicBezTo>
                    <a:close/>
                  </a:path>
                </a:pathLst>
              </a:custGeom>
              <a:solidFill>
                <a:srgbClr val="EB2A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4743975" y="1869588"/>
                <a:ext cx="13600" cy="17675"/>
              </a:xfrm>
              <a:custGeom>
                <a:rect b="b" l="l" r="r" t="t"/>
                <a:pathLst>
                  <a:path extrusionOk="0" h="707" w="544">
                    <a:moveTo>
                      <a:pt x="190" y="0"/>
                    </a:moveTo>
                    <a:cubicBezTo>
                      <a:pt x="162" y="0"/>
                      <a:pt x="137" y="20"/>
                      <a:pt x="132" y="48"/>
                    </a:cubicBezTo>
                    <a:lnTo>
                      <a:pt x="9" y="635"/>
                    </a:lnTo>
                    <a:cubicBezTo>
                      <a:pt x="0" y="672"/>
                      <a:pt x="29" y="706"/>
                      <a:pt x="67" y="706"/>
                    </a:cubicBezTo>
                    <a:lnTo>
                      <a:pt x="353" y="706"/>
                    </a:lnTo>
                    <a:cubicBezTo>
                      <a:pt x="354" y="706"/>
                      <a:pt x="355" y="706"/>
                      <a:pt x="356" y="706"/>
                    </a:cubicBezTo>
                    <a:cubicBezTo>
                      <a:pt x="383" y="706"/>
                      <a:pt x="407" y="686"/>
                      <a:pt x="413" y="659"/>
                    </a:cubicBezTo>
                    <a:lnTo>
                      <a:pt x="535" y="73"/>
                    </a:lnTo>
                    <a:cubicBezTo>
                      <a:pt x="543" y="36"/>
                      <a:pt x="515" y="0"/>
                      <a:pt x="477" y="0"/>
                    </a:cubicBezTo>
                    <a:close/>
                  </a:path>
                </a:pathLst>
              </a:custGeom>
              <a:solidFill>
                <a:srgbClr val="E959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4837925" y="1861663"/>
                <a:ext cx="34825" cy="33525"/>
              </a:xfrm>
              <a:custGeom>
                <a:rect b="b" l="l" r="r" t="t"/>
                <a:pathLst>
                  <a:path extrusionOk="0" h="1341" w="1393">
                    <a:moveTo>
                      <a:pt x="722" y="0"/>
                    </a:moveTo>
                    <a:cubicBezTo>
                      <a:pt x="452" y="0"/>
                      <a:pt x="208" y="163"/>
                      <a:pt x="104" y="413"/>
                    </a:cubicBezTo>
                    <a:cubicBezTo>
                      <a:pt x="0" y="664"/>
                      <a:pt x="57" y="953"/>
                      <a:pt x="248" y="1144"/>
                    </a:cubicBezTo>
                    <a:cubicBezTo>
                      <a:pt x="377" y="1272"/>
                      <a:pt x="549" y="1341"/>
                      <a:pt x="723" y="1341"/>
                    </a:cubicBezTo>
                    <a:cubicBezTo>
                      <a:pt x="809" y="1341"/>
                      <a:pt x="896" y="1324"/>
                      <a:pt x="979" y="1290"/>
                    </a:cubicBezTo>
                    <a:cubicBezTo>
                      <a:pt x="1230" y="1186"/>
                      <a:pt x="1392" y="942"/>
                      <a:pt x="1392" y="670"/>
                    </a:cubicBezTo>
                    <a:cubicBezTo>
                      <a:pt x="1392" y="300"/>
                      <a:pt x="1093"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4840075" y="1867138"/>
                <a:ext cx="26400" cy="22575"/>
              </a:xfrm>
              <a:custGeom>
                <a:rect b="b" l="l" r="r" t="t"/>
                <a:pathLst>
                  <a:path extrusionOk="0" h="903" w="1056">
                    <a:moveTo>
                      <a:pt x="604" y="1"/>
                    </a:moveTo>
                    <a:cubicBezTo>
                      <a:pt x="202" y="1"/>
                      <a:pt x="1" y="486"/>
                      <a:pt x="286" y="771"/>
                    </a:cubicBezTo>
                    <a:cubicBezTo>
                      <a:pt x="372" y="857"/>
                      <a:pt x="487" y="903"/>
                      <a:pt x="604" y="903"/>
                    </a:cubicBezTo>
                    <a:cubicBezTo>
                      <a:pt x="662" y="903"/>
                      <a:pt x="721" y="892"/>
                      <a:pt x="777" y="868"/>
                    </a:cubicBezTo>
                    <a:cubicBezTo>
                      <a:pt x="946" y="798"/>
                      <a:pt x="1056" y="634"/>
                      <a:pt x="1056" y="451"/>
                    </a:cubicBezTo>
                    <a:cubicBezTo>
                      <a:pt x="1056" y="202"/>
                      <a:pt x="853" y="1"/>
                      <a:pt x="6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4844175" y="1868188"/>
                <a:ext cx="23925" cy="20450"/>
              </a:xfrm>
              <a:custGeom>
                <a:rect b="b" l="l" r="r" t="t"/>
                <a:pathLst>
                  <a:path extrusionOk="0" h="818" w="957">
                    <a:moveTo>
                      <a:pt x="548" y="1"/>
                    </a:moveTo>
                    <a:cubicBezTo>
                      <a:pt x="183" y="1"/>
                      <a:pt x="1" y="441"/>
                      <a:pt x="259" y="698"/>
                    </a:cubicBezTo>
                    <a:cubicBezTo>
                      <a:pt x="337" y="776"/>
                      <a:pt x="442" y="818"/>
                      <a:pt x="548" y="818"/>
                    </a:cubicBezTo>
                    <a:cubicBezTo>
                      <a:pt x="600" y="818"/>
                      <a:pt x="653" y="808"/>
                      <a:pt x="703" y="787"/>
                    </a:cubicBezTo>
                    <a:cubicBezTo>
                      <a:pt x="856" y="724"/>
                      <a:pt x="956" y="575"/>
                      <a:pt x="956" y="409"/>
                    </a:cubicBezTo>
                    <a:cubicBezTo>
                      <a:pt x="956" y="183"/>
                      <a:pt x="772"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4561125" y="1861613"/>
                <a:ext cx="3725" cy="33600"/>
              </a:xfrm>
              <a:custGeom>
                <a:rect b="b" l="l" r="r" t="t"/>
                <a:pathLst>
                  <a:path extrusionOk="0" h="1344" w="149">
                    <a:moveTo>
                      <a:pt x="75" y="1"/>
                    </a:moveTo>
                    <a:cubicBezTo>
                      <a:pt x="34" y="1"/>
                      <a:pt x="1" y="34"/>
                      <a:pt x="1" y="75"/>
                    </a:cubicBezTo>
                    <a:lnTo>
                      <a:pt x="1" y="1270"/>
                    </a:lnTo>
                    <a:cubicBezTo>
                      <a:pt x="1" y="1310"/>
                      <a:pt x="34" y="1344"/>
                      <a:pt x="75" y="1344"/>
                    </a:cubicBezTo>
                    <a:cubicBezTo>
                      <a:pt x="116" y="1344"/>
                      <a:pt x="149" y="1310"/>
                      <a:pt x="149" y="1270"/>
                    </a:cubicBezTo>
                    <a:lnTo>
                      <a:pt x="149" y="75"/>
                    </a:lnTo>
                    <a:cubicBezTo>
                      <a:pt x="149" y="34"/>
                      <a:pt x="116"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4578125" y="1861613"/>
                <a:ext cx="3725" cy="33600"/>
              </a:xfrm>
              <a:custGeom>
                <a:rect b="b" l="l" r="r" t="t"/>
                <a:pathLst>
                  <a:path extrusionOk="0" h="1344" w="149">
                    <a:moveTo>
                      <a:pt x="75" y="1"/>
                    </a:moveTo>
                    <a:cubicBezTo>
                      <a:pt x="34" y="1"/>
                      <a:pt x="1" y="34"/>
                      <a:pt x="1" y="75"/>
                    </a:cubicBezTo>
                    <a:lnTo>
                      <a:pt x="1" y="1270"/>
                    </a:lnTo>
                    <a:cubicBezTo>
                      <a:pt x="1" y="1310"/>
                      <a:pt x="34" y="1344"/>
                      <a:pt x="75" y="1344"/>
                    </a:cubicBezTo>
                    <a:cubicBezTo>
                      <a:pt x="116" y="1344"/>
                      <a:pt x="149" y="1310"/>
                      <a:pt x="149" y="1270"/>
                    </a:cubicBezTo>
                    <a:lnTo>
                      <a:pt x="149" y="75"/>
                    </a:lnTo>
                    <a:cubicBezTo>
                      <a:pt x="149" y="34"/>
                      <a:pt x="116"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4595125" y="1861613"/>
                <a:ext cx="3725" cy="33600"/>
              </a:xfrm>
              <a:custGeom>
                <a:rect b="b" l="l" r="r" t="t"/>
                <a:pathLst>
                  <a:path extrusionOk="0" h="1344" w="149">
                    <a:moveTo>
                      <a:pt x="75" y="1"/>
                    </a:moveTo>
                    <a:cubicBezTo>
                      <a:pt x="34" y="1"/>
                      <a:pt x="1" y="34"/>
                      <a:pt x="1" y="75"/>
                    </a:cubicBezTo>
                    <a:lnTo>
                      <a:pt x="1" y="1270"/>
                    </a:lnTo>
                    <a:cubicBezTo>
                      <a:pt x="1" y="1310"/>
                      <a:pt x="34" y="1344"/>
                      <a:pt x="75" y="1344"/>
                    </a:cubicBezTo>
                    <a:cubicBezTo>
                      <a:pt x="116" y="1344"/>
                      <a:pt x="149" y="1310"/>
                      <a:pt x="149" y="1270"/>
                    </a:cubicBezTo>
                    <a:lnTo>
                      <a:pt x="149" y="75"/>
                    </a:lnTo>
                    <a:cubicBezTo>
                      <a:pt x="149" y="34"/>
                      <a:pt x="116"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4612125" y="1861613"/>
                <a:ext cx="3725" cy="33600"/>
              </a:xfrm>
              <a:custGeom>
                <a:rect b="b" l="l" r="r" t="t"/>
                <a:pathLst>
                  <a:path extrusionOk="0" h="1344" w="149">
                    <a:moveTo>
                      <a:pt x="75" y="1"/>
                    </a:moveTo>
                    <a:cubicBezTo>
                      <a:pt x="34" y="1"/>
                      <a:pt x="1" y="34"/>
                      <a:pt x="1" y="75"/>
                    </a:cubicBezTo>
                    <a:lnTo>
                      <a:pt x="1" y="1270"/>
                    </a:lnTo>
                    <a:cubicBezTo>
                      <a:pt x="1" y="1310"/>
                      <a:pt x="34" y="1344"/>
                      <a:pt x="75" y="1344"/>
                    </a:cubicBezTo>
                    <a:cubicBezTo>
                      <a:pt x="116" y="1344"/>
                      <a:pt x="149" y="1310"/>
                      <a:pt x="149" y="1270"/>
                    </a:cubicBezTo>
                    <a:lnTo>
                      <a:pt x="149" y="75"/>
                    </a:lnTo>
                    <a:cubicBezTo>
                      <a:pt x="149" y="34"/>
                      <a:pt x="116"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4629125" y="1861613"/>
                <a:ext cx="3725" cy="33600"/>
              </a:xfrm>
              <a:custGeom>
                <a:rect b="b" l="l" r="r" t="t"/>
                <a:pathLst>
                  <a:path extrusionOk="0" h="1344" w="149">
                    <a:moveTo>
                      <a:pt x="75" y="1"/>
                    </a:moveTo>
                    <a:cubicBezTo>
                      <a:pt x="34" y="1"/>
                      <a:pt x="1" y="34"/>
                      <a:pt x="1" y="75"/>
                    </a:cubicBezTo>
                    <a:lnTo>
                      <a:pt x="1" y="1270"/>
                    </a:lnTo>
                    <a:cubicBezTo>
                      <a:pt x="1" y="1310"/>
                      <a:pt x="34" y="1344"/>
                      <a:pt x="75" y="1344"/>
                    </a:cubicBezTo>
                    <a:cubicBezTo>
                      <a:pt x="116" y="1344"/>
                      <a:pt x="149" y="1310"/>
                      <a:pt x="149" y="1270"/>
                    </a:cubicBezTo>
                    <a:lnTo>
                      <a:pt x="149" y="75"/>
                    </a:lnTo>
                    <a:cubicBezTo>
                      <a:pt x="149" y="34"/>
                      <a:pt x="116"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4646125" y="1861613"/>
                <a:ext cx="3725" cy="33600"/>
              </a:xfrm>
              <a:custGeom>
                <a:rect b="b" l="l" r="r" t="t"/>
                <a:pathLst>
                  <a:path extrusionOk="0" h="1344" w="149">
                    <a:moveTo>
                      <a:pt x="75" y="1"/>
                    </a:moveTo>
                    <a:cubicBezTo>
                      <a:pt x="34" y="1"/>
                      <a:pt x="1" y="34"/>
                      <a:pt x="1" y="75"/>
                    </a:cubicBezTo>
                    <a:lnTo>
                      <a:pt x="1" y="1270"/>
                    </a:lnTo>
                    <a:cubicBezTo>
                      <a:pt x="1" y="1310"/>
                      <a:pt x="34" y="1344"/>
                      <a:pt x="75" y="1344"/>
                    </a:cubicBezTo>
                    <a:cubicBezTo>
                      <a:pt x="116" y="1344"/>
                      <a:pt x="149" y="1310"/>
                      <a:pt x="149" y="1270"/>
                    </a:cubicBezTo>
                    <a:lnTo>
                      <a:pt x="149" y="75"/>
                    </a:lnTo>
                    <a:cubicBezTo>
                      <a:pt x="149" y="34"/>
                      <a:pt x="116"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4663125" y="1861613"/>
                <a:ext cx="3725" cy="33600"/>
              </a:xfrm>
              <a:custGeom>
                <a:rect b="b" l="l" r="r" t="t"/>
                <a:pathLst>
                  <a:path extrusionOk="0" h="1344" w="149">
                    <a:moveTo>
                      <a:pt x="75" y="1"/>
                    </a:moveTo>
                    <a:cubicBezTo>
                      <a:pt x="34" y="1"/>
                      <a:pt x="1" y="34"/>
                      <a:pt x="1" y="75"/>
                    </a:cubicBezTo>
                    <a:lnTo>
                      <a:pt x="1" y="1270"/>
                    </a:lnTo>
                    <a:cubicBezTo>
                      <a:pt x="1" y="1310"/>
                      <a:pt x="34" y="1344"/>
                      <a:pt x="75" y="1344"/>
                    </a:cubicBezTo>
                    <a:cubicBezTo>
                      <a:pt x="116" y="1344"/>
                      <a:pt x="149" y="1310"/>
                      <a:pt x="149" y="1270"/>
                    </a:cubicBezTo>
                    <a:lnTo>
                      <a:pt x="149" y="75"/>
                    </a:lnTo>
                    <a:cubicBezTo>
                      <a:pt x="149" y="34"/>
                      <a:pt x="116" y="1"/>
                      <a:pt x="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4680125" y="1861613"/>
                <a:ext cx="3725" cy="33600"/>
              </a:xfrm>
              <a:custGeom>
                <a:rect b="b" l="l" r="r" t="t"/>
                <a:pathLst>
                  <a:path extrusionOk="0" h="1344" w="149">
                    <a:moveTo>
                      <a:pt x="75" y="1"/>
                    </a:moveTo>
                    <a:cubicBezTo>
                      <a:pt x="34" y="1"/>
                      <a:pt x="1" y="34"/>
                      <a:pt x="1" y="75"/>
                    </a:cubicBezTo>
                    <a:lnTo>
                      <a:pt x="1" y="1270"/>
                    </a:lnTo>
                    <a:cubicBezTo>
                      <a:pt x="1" y="1310"/>
                      <a:pt x="34" y="1344"/>
                      <a:pt x="75" y="1344"/>
                    </a:cubicBezTo>
                    <a:cubicBezTo>
                      <a:pt x="116" y="1344"/>
                      <a:pt x="149" y="1310"/>
                      <a:pt x="149" y="1270"/>
                    </a:cubicBezTo>
                    <a:lnTo>
                      <a:pt x="149" y="75"/>
                    </a:lnTo>
                    <a:cubicBezTo>
                      <a:pt x="149" y="34"/>
                      <a:pt x="116" y="1"/>
                      <a:pt x="75" y="1"/>
                    </a:cubicBezTo>
                    <a:close/>
                  </a:path>
                </a:pathLst>
              </a:custGeom>
              <a:solidFill>
                <a:srgbClr val="1B3C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4697125" y="1861613"/>
                <a:ext cx="3725" cy="33600"/>
              </a:xfrm>
              <a:custGeom>
                <a:rect b="b" l="l" r="r" t="t"/>
                <a:pathLst>
                  <a:path extrusionOk="0" h="1344" w="149">
                    <a:moveTo>
                      <a:pt x="75" y="1"/>
                    </a:moveTo>
                    <a:cubicBezTo>
                      <a:pt x="34" y="1"/>
                      <a:pt x="1" y="34"/>
                      <a:pt x="1" y="75"/>
                    </a:cubicBezTo>
                    <a:lnTo>
                      <a:pt x="1" y="1270"/>
                    </a:lnTo>
                    <a:cubicBezTo>
                      <a:pt x="1" y="1310"/>
                      <a:pt x="34" y="1344"/>
                      <a:pt x="75" y="1344"/>
                    </a:cubicBezTo>
                    <a:cubicBezTo>
                      <a:pt x="116" y="1344"/>
                      <a:pt x="149" y="1310"/>
                      <a:pt x="149" y="1270"/>
                    </a:cubicBezTo>
                    <a:lnTo>
                      <a:pt x="149" y="75"/>
                    </a:lnTo>
                    <a:cubicBezTo>
                      <a:pt x="149" y="34"/>
                      <a:pt x="116" y="1"/>
                      <a:pt x="75" y="1"/>
                    </a:cubicBezTo>
                    <a:close/>
                  </a:path>
                </a:pathLst>
              </a:custGeom>
              <a:solidFill>
                <a:srgbClr val="1B3C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4776400" y="1861663"/>
                <a:ext cx="9375" cy="7100"/>
              </a:xfrm>
              <a:custGeom>
                <a:rect b="b" l="l" r="r" t="t"/>
                <a:pathLst>
                  <a:path extrusionOk="0" h="284" w="375">
                    <a:moveTo>
                      <a:pt x="0" y="0"/>
                    </a:moveTo>
                    <a:lnTo>
                      <a:pt x="0" y="284"/>
                    </a:lnTo>
                    <a:lnTo>
                      <a:pt x="374" y="284"/>
                    </a:lnTo>
                    <a:lnTo>
                      <a:pt x="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4789850" y="1861663"/>
                <a:ext cx="9375" cy="7100"/>
              </a:xfrm>
              <a:custGeom>
                <a:rect b="b" l="l" r="r" t="t"/>
                <a:pathLst>
                  <a:path extrusionOk="0" h="284" w="375">
                    <a:moveTo>
                      <a:pt x="0" y="0"/>
                    </a:moveTo>
                    <a:lnTo>
                      <a:pt x="0" y="284"/>
                    </a:lnTo>
                    <a:lnTo>
                      <a:pt x="374" y="284"/>
                    </a:lnTo>
                    <a:lnTo>
                      <a:pt x="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4803325" y="1861663"/>
                <a:ext cx="9375" cy="7100"/>
              </a:xfrm>
              <a:custGeom>
                <a:rect b="b" l="l" r="r" t="t"/>
                <a:pathLst>
                  <a:path extrusionOk="0" h="284" w="375">
                    <a:moveTo>
                      <a:pt x="1" y="0"/>
                    </a:moveTo>
                    <a:lnTo>
                      <a:pt x="1" y="284"/>
                    </a:lnTo>
                    <a:lnTo>
                      <a:pt x="375" y="284"/>
                    </a:lnTo>
                    <a:lnTo>
                      <a:pt x="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4816775" y="1861663"/>
                <a:ext cx="9375" cy="7100"/>
              </a:xfrm>
              <a:custGeom>
                <a:rect b="b" l="l" r="r" t="t"/>
                <a:pathLst>
                  <a:path extrusionOk="0" h="284" w="375">
                    <a:moveTo>
                      <a:pt x="1" y="0"/>
                    </a:moveTo>
                    <a:lnTo>
                      <a:pt x="1" y="284"/>
                    </a:lnTo>
                    <a:lnTo>
                      <a:pt x="375" y="284"/>
                    </a:lnTo>
                    <a:lnTo>
                      <a:pt x="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4776400" y="1872538"/>
                <a:ext cx="9375" cy="7100"/>
              </a:xfrm>
              <a:custGeom>
                <a:rect b="b" l="l" r="r" t="t"/>
                <a:pathLst>
                  <a:path extrusionOk="0" h="284" w="375">
                    <a:moveTo>
                      <a:pt x="0" y="1"/>
                    </a:moveTo>
                    <a:lnTo>
                      <a:pt x="0" y="283"/>
                    </a:lnTo>
                    <a:lnTo>
                      <a:pt x="374" y="283"/>
                    </a:lnTo>
                    <a:lnTo>
                      <a:pt x="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4789850" y="1872538"/>
                <a:ext cx="9375" cy="7100"/>
              </a:xfrm>
              <a:custGeom>
                <a:rect b="b" l="l" r="r" t="t"/>
                <a:pathLst>
                  <a:path extrusionOk="0" h="284" w="375">
                    <a:moveTo>
                      <a:pt x="0" y="1"/>
                    </a:moveTo>
                    <a:lnTo>
                      <a:pt x="0" y="283"/>
                    </a:lnTo>
                    <a:lnTo>
                      <a:pt x="374" y="283"/>
                    </a:lnTo>
                    <a:lnTo>
                      <a:pt x="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4803325" y="1872538"/>
                <a:ext cx="9375" cy="7100"/>
              </a:xfrm>
              <a:custGeom>
                <a:rect b="b" l="l" r="r" t="t"/>
                <a:pathLst>
                  <a:path extrusionOk="0" h="284" w="375">
                    <a:moveTo>
                      <a:pt x="1" y="1"/>
                    </a:moveTo>
                    <a:lnTo>
                      <a:pt x="1" y="283"/>
                    </a:lnTo>
                    <a:lnTo>
                      <a:pt x="375" y="283"/>
                    </a:lnTo>
                    <a:lnTo>
                      <a:pt x="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4816775" y="1872538"/>
                <a:ext cx="9375" cy="7100"/>
              </a:xfrm>
              <a:custGeom>
                <a:rect b="b" l="l" r="r" t="t"/>
                <a:pathLst>
                  <a:path extrusionOk="0" h="284" w="375">
                    <a:moveTo>
                      <a:pt x="1" y="1"/>
                    </a:moveTo>
                    <a:lnTo>
                      <a:pt x="1" y="283"/>
                    </a:lnTo>
                    <a:lnTo>
                      <a:pt x="375" y="283"/>
                    </a:lnTo>
                    <a:lnTo>
                      <a:pt x="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4774825" y="1890488"/>
                <a:ext cx="10950" cy="9375"/>
              </a:xfrm>
              <a:custGeom>
                <a:rect b="b" l="l" r="r" t="t"/>
                <a:pathLst>
                  <a:path extrusionOk="0" h="375" w="438">
                    <a:moveTo>
                      <a:pt x="250" y="1"/>
                    </a:moveTo>
                    <a:cubicBezTo>
                      <a:pt x="83" y="1"/>
                      <a:pt x="0" y="202"/>
                      <a:pt x="118" y="319"/>
                    </a:cubicBezTo>
                    <a:cubicBezTo>
                      <a:pt x="156" y="358"/>
                      <a:pt x="203" y="375"/>
                      <a:pt x="249" y="375"/>
                    </a:cubicBezTo>
                    <a:cubicBezTo>
                      <a:pt x="345" y="375"/>
                      <a:pt x="437" y="300"/>
                      <a:pt x="437" y="187"/>
                    </a:cubicBezTo>
                    <a:cubicBezTo>
                      <a:pt x="437" y="85"/>
                      <a:pt x="353" y="1"/>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4777075" y="1892188"/>
                <a:ext cx="7000" cy="5975"/>
              </a:xfrm>
              <a:custGeom>
                <a:rect b="b" l="l" r="r" t="t"/>
                <a:pathLst>
                  <a:path extrusionOk="0" h="239" w="280">
                    <a:moveTo>
                      <a:pt x="160" y="1"/>
                    </a:moveTo>
                    <a:cubicBezTo>
                      <a:pt x="54" y="1"/>
                      <a:pt x="1" y="128"/>
                      <a:pt x="76" y="203"/>
                    </a:cubicBezTo>
                    <a:cubicBezTo>
                      <a:pt x="100" y="228"/>
                      <a:pt x="130" y="239"/>
                      <a:pt x="159" y="239"/>
                    </a:cubicBezTo>
                    <a:cubicBezTo>
                      <a:pt x="220" y="239"/>
                      <a:pt x="279" y="191"/>
                      <a:pt x="279" y="119"/>
                    </a:cubicBezTo>
                    <a:cubicBezTo>
                      <a:pt x="279" y="54"/>
                      <a:pt x="225"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4788275" y="1890488"/>
                <a:ext cx="10950" cy="9375"/>
              </a:xfrm>
              <a:custGeom>
                <a:rect b="b" l="l" r="r" t="t"/>
                <a:pathLst>
                  <a:path extrusionOk="0" h="375" w="438">
                    <a:moveTo>
                      <a:pt x="251" y="1"/>
                    </a:moveTo>
                    <a:cubicBezTo>
                      <a:pt x="84" y="1"/>
                      <a:pt x="1" y="202"/>
                      <a:pt x="119" y="319"/>
                    </a:cubicBezTo>
                    <a:cubicBezTo>
                      <a:pt x="157" y="358"/>
                      <a:pt x="204" y="375"/>
                      <a:pt x="250" y="375"/>
                    </a:cubicBezTo>
                    <a:cubicBezTo>
                      <a:pt x="345" y="375"/>
                      <a:pt x="437" y="300"/>
                      <a:pt x="437" y="187"/>
                    </a:cubicBezTo>
                    <a:cubicBezTo>
                      <a:pt x="437" y="85"/>
                      <a:pt x="354"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4790550" y="1892188"/>
                <a:ext cx="6975" cy="5975"/>
              </a:xfrm>
              <a:custGeom>
                <a:rect b="b" l="l" r="r" t="t"/>
                <a:pathLst>
                  <a:path extrusionOk="0" h="239" w="279">
                    <a:moveTo>
                      <a:pt x="160" y="1"/>
                    </a:moveTo>
                    <a:cubicBezTo>
                      <a:pt x="54" y="1"/>
                      <a:pt x="1" y="128"/>
                      <a:pt x="75" y="203"/>
                    </a:cubicBezTo>
                    <a:cubicBezTo>
                      <a:pt x="99" y="228"/>
                      <a:pt x="129" y="239"/>
                      <a:pt x="159" y="239"/>
                    </a:cubicBezTo>
                    <a:cubicBezTo>
                      <a:pt x="220" y="239"/>
                      <a:pt x="279" y="191"/>
                      <a:pt x="279" y="119"/>
                    </a:cubicBezTo>
                    <a:cubicBezTo>
                      <a:pt x="279" y="54"/>
                      <a:pt x="225"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4801750" y="1890488"/>
                <a:ext cx="10950" cy="9400"/>
              </a:xfrm>
              <a:custGeom>
                <a:rect b="b" l="l" r="r" t="t"/>
                <a:pathLst>
                  <a:path extrusionOk="0" h="376" w="438">
                    <a:moveTo>
                      <a:pt x="250" y="1"/>
                    </a:moveTo>
                    <a:cubicBezTo>
                      <a:pt x="84" y="1"/>
                      <a:pt x="1" y="202"/>
                      <a:pt x="118" y="321"/>
                    </a:cubicBezTo>
                    <a:cubicBezTo>
                      <a:pt x="156" y="358"/>
                      <a:pt x="203" y="375"/>
                      <a:pt x="249" y="375"/>
                    </a:cubicBezTo>
                    <a:cubicBezTo>
                      <a:pt x="345" y="375"/>
                      <a:pt x="438" y="300"/>
                      <a:pt x="438" y="187"/>
                    </a:cubicBezTo>
                    <a:cubicBezTo>
                      <a:pt x="438" y="84"/>
                      <a:pt x="354" y="1"/>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4804050" y="1892188"/>
                <a:ext cx="6950" cy="5975"/>
              </a:xfrm>
              <a:custGeom>
                <a:rect b="b" l="l" r="r" t="t"/>
                <a:pathLst>
                  <a:path extrusionOk="0" h="239" w="278">
                    <a:moveTo>
                      <a:pt x="158" y="1"/>
                    </a:moveTo>
                    <a:cubicBezTo>
                      <a:pt x="52" y="1"/>
                      <a:pt x="0" y="129"/>
                      <a:pt x="74" y="203"/>
                    </a:cubicBezTo>
                    <a:cubicBezTo>
                      <a:pt x="99" y="228"/>
                      <a:pt x="129" y="239"/>
                      <a:pt x="158" y="239"/>
                    </a:cubicBezTo>
                    <a:cubicBezTo>
                      <a:pt x="219" y="239"/>
                      <a:pt x="278" y="191"/>
                      <a:pt x="278" y="119"/>
                    </a:cubicBezTo>
                    <a:cubicBezTo>
                      <a:pt x="278" y="54"/>
                      <a:pt x="224" y="1"/>
                      <a:pt x="1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4815200" y="1890488"/>
                <a:ext cx="10975" cy="9400"/>
              </a:xfrm>
              <a:custGeom>
                <a:rect b="b" l="l" r="r" t="t"/>
                <a:pathLst>
                  <a:path extrusionOk="0" h="376" w="439">
                    <a:moveTo>
                      <a:pt x="251" y="1"/>
                    </a:moveTo>
                    <a:cubicBezTo>
                      <a:pt x="85" y="1"/>
                      <a:pt x="1" y="202"/>
                      <a:pt x="119" y="321"/>
                    </a:cubicBezTo>
                    <a:cubicBezTo>
                      <a:pt x="157" y="358"/>
                      <a:pt x="204" y="375"/>
                      <a:pt x="250" y="375"/>
                    </a:cubicBezTo>
                    <a:cubicBezTo>
                      <a:pt x="346" y="375"/>
                      <a:pt x="439" y="300"/>
                      <a:pt x="438" y="187"/>
                    </a:cubicBezTo>
                    <a:cubicBezTo>
                      <a:pt x="438" y="85"/>
                      <a:pt x="355"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4817500" y="1892188"/>
                <a:ext cx="6950" cy="5975"/>
              </a:xfrm>
              <a:custGeom>
                <a:rect b="b" l="l" r="r" t="t"/>
                <a:pathLst>
                  <a:path extrusionOk="0" h="239" w="278">
                    <a:moveTo>
                      <a:pt x="159" y="1"/>
                    </a:moveTo>
                    <a:cubicBezTo>
                      <a:pt x="53" y="1"/>
                      <a:pt x="0" y="128"/>
                      <a:pt x="76" y="203"/>
                    </a:cubicBezTo>
                    <a:cubicBezTo>
                      <a:pt x="100" y="228"/>
                      <a:pt x="129" y="239"/>
                      <a:pt x="158" y="239"/>
                    </a:cubicBezTo>
                    <a:cubicBezTo>
                      <a:pt x="219" y="239"/>
                      <a:pt x="278" y="191"/>
                      <a:pt x="278" y="119"/>
                    </a:cubicBezTo>
                    <a:cubicBezTo>
                      <a:pt x="278" y="54"/>
                      <a:pt x="225" y="1"/>
                      <a:pt x="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4715225" y="1742738"/>
                <a:ext cx="188550" cy="30975"/>
              </a:xfrm>
              <a:custGeom>
                <a:rect b="b" l="l" r="r" t="t"/>
                <a:pathLst>
                  <a:path extrusionOk="0" h="1239" w="7542">
                    <a:moveTo>
                      <a:pt x="0" y="1"/>
                    </a:moveTo>
                    <a:lnTo>
                      <a:pt x="0" y="1238"/>
                    </a:lnTo>
                    <a:lnTo>
                      <a:pt x="7542" y="1238"/>
                    </a:lnTo>
                    <a:lnTo>
                      <a:pt x="75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4494400" y="1742738"/>
                <a:ext cx="174900" cy="30975"/>
              </a:xfrm>
              <a:custGeom>
                <a:rect b="b" l="l" r="r" t="t"/>
                <a:pathLst>
                  <a:path extrusionOk="0" h="1239" w="6996">
                    <a:moveTo>
                      <a:pt x="0" y="1"/>
                    </a:moveTo>
                    <a:lnTo>
                      <a:pt x="0" y="1238"/>
                    </a:lnTo>
                    <a:lnTo>
                      <a:pt x="6995" y="1238"/>
                    </a:lnTo>
                    <a:lnTo>
                      <a:pt x="6995"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4669275" y="1724238"/>
                <a:ext cx="30625" cy="578900"/>
              </a:xfrm>
              <a:custGeom>
                <a:rect b="b" l="l" r="r" t="t"/>
                <a:pathLst>
                  <a:path extrusionOk="0" h="23156" w="1225">
                    <a:moveTo>
                      <a:pt x="0" y="0"/>
                    </a:moveTo>
                    <a:lnTo>
                      <a:pt x="0" y="23155"/>
                    </a:lnTo>
                    <a:lnTo>
                      <a:pt x="1225" y="23155"/>
                    </a:lnTo>
                    <a:lnTo>
                      <a:pt x="1225"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4691200" y="1724238"/>
                <a:ext cx="24050" cy="578900"/>
              </a:xfrm>
              <a:custGeom>
                <a:rect b="b" l="l" r="r" t="t"/>
                <a:pathLst>
                  <a:path extrusionOk="0" h="23156" w="962">
                    <a:moveTo>
                      <a:pt x="1" y="0"/>
                    </a:moveTo>
                    <a:lnTo>
                      <a:pt x="1" y="23155"/>
                    </a:lnTo>
                    <a:lnTo>
                      <a:pt x="961" y="23155"/>
                    </a:lnTo>
                    <a:lnTo>
                      <a:pt x="9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48" name="Google Shape;448;p28"/>
          <p:cNvCxnSpPr/>
          <p:nvPr/>
        </p:nvCxnSpPr>
        <p:spPr>
          <a:xfrm>
            <a:off x="-33300" y="535425"/>
            <a:ext cx="9210600" cy="0"/>
          </a:xfrm>
          <a:prstGeom prst="straightConnector1">
            <a:avLst/>
          </a:prstGeom>
          <a:noFill/>
          <a:ln cap="flat" cmpd="sng" w="38100">
            <a:solidFill>
              <a:schemeClr val="dk2"/>
            </a:solidFill>
            <a:prstDash val="solid"/>
            <a:round/>
            <a:headEnd len="med" w="med" type="none"/>
            <a:tailEnd len="med" w="med" type="none"/>
          </a:ln>
        </p:spPr>
      </p:cxnSp>
      <p:grpSp>
        <p:nvGrpSpPr>
          <p:cNvPr id="449" name="Google Shape;449;p28"/>
          <p:cNvGrpSpPr/>
          <p:nvPr/>
        </p:nvGrpSpPr>
        <p:grpSpPr>
          <a:xfrm flipH="1">
            <a:off x="7569318" y="2417784"/>
            <a:ext cx="705637" cy="2540237"/>
            <a:chOff x="3992622" y="1619038"/>
            <a:chExt cx="804053" cy="2894527"/>
          </a:xfrm>
        </p:grpSpPr>
        <p:sp>
          <p:nvSpPr>
            <p:cNvPr id="450" name="Google Shape;450;p28"/>
            <p:cNvSpPr/>
            <p:nvPr/>
          </p:nvSpPr>
          <p:spPr>
            <a:xfrm>
              <a:off x="4057270" y="2472706"/>
              <a:ext cx="143140" cy="593185"/>
            </a:xfrm>
            <a:custGeom>
              <a:rect b="b" l="l" r="r" t="t"/>
              <a:pathLst>
                <a:path extrusionOk="0" h="20994" w="5066">
                  <a:moveTo>
                    <a:pt x="2378" y="0"/>
                  </a:moveTo>
                  <a:cubicBezTo>
                    <a:pt x="2327" y="0"/>
                    <a:pt x="2275" y="0"/>
                    <a:pt x="2224" y="1"/>
                  </a:cubicBezTo>
                  <a:cubicBezTo>
                    <a:pt x="1408" y="7"/>
                    <a:pt x="900" y="372"/>
                    <a:pt x="643" y="1167"/>
                  </a:cubicBezTo>
                  <a:cubicBezTo>
                    <a:pt x="492" y="1637"/>
                    <a:pt x="470" y="2139"/>
                    <a:pt x="452" y="2632"/>
                  </a:cubicBezTo>
                  <a:cubicBezTo>
                    <a:pt x="240" y="8230"/>
                    <a:pt x="129" y="13831"/>
                    <a:pt x="19" y="19432"/>
                  </a:cubicBezTo>
                  <a:cubicBezTo>
                    <a:pt x="0" y="20342"/>
                    <a:pt x="136" y="20702"/>
                    <a:pt x="990" y="20845"/>
                  </a:cubicBezTo>
                  <a:cubicBezTo>
                    <a:pt x="1245" y="20888"/>
                    <a:pt x="1599" y="20994"/>
                    <a:pt x="1909" y="20994"/>
                  </a:cubicBezTo>
                  <a:cubicBezTo>
                    <a:pt x="2221" y="20994"/>
                    <a:pt x="2489" y="20887"/>
                    <a:pt x="2564" y="20499"/>
                  </a:cubicBezTo>
                  <a:cubicBezTo>
                    <a:pt x="2698" y="19808"/>
                    <a:pt x="2828" y="19117"/>
                    <a:pt x="2953" y="18424"/>
                  </a:cubicBezTo>
                  <a:cubicBezTo>
                    <a:pt x="3384" y="16018"/>
                    <a:pt x="3753" y="13599"/>
                    <a:pt x="4060" y="11171"/>
                  </a:cubicBezTo>
                  <a:cubicBezTo>
                    <a:pt x="4218" y="9925"/>
                    <a:pt x="4358" y="8676"/>
                    <a:pt x="4482" y="7424"/>
                  </a:cubicBezTo>
                  <a:cubicBezTo>
                    <a:pt x="4665" y="5582"/>
                    <a:pt x="4812" y="3737"/>
                    <a:pt x="4922" y="1887"/>
                  </a:cubicBezTo>
                  <a:cubicBezTo>
                    <a:pt x="4978" y="970"/>
                    <a:pt x="5065" y="558"/>
                    <a:pt x="4112" y="227"/>
                  </a:cubicBezTo>
                  <a:cubicBezTo>
                    <a:pt x="3561" y="35"/>
                    <a:pt x="2960" y="0"/>
                    <a:pt x="2378"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3992622" y="3001668"/>
              <a:ext cx="141275" cy="191315"/>
            </a:xfrm>
            <a:custGeom>
              <a:rect b="b" l="l" r="r" t="t"/>
              <a:pathLst>
                <a:path extrusionOk="0" h="6771" w="5000">
                  <a:moveTo>
                    <a:pt x="3073" y="1"/>
                  </a:moveTo>
                  <a:cubicBezTo>
                    <a:pt x="2820" y="1"/>
                    <a:pt x="2601" y="69"/>
                    <a:pt x="2367" y="231"/>
                  </a:cubicBezTo>
                  <a:cubicBezTo>
                    <a:pt x="2304" y="273"/>
                    <a:pt x="2244" y="321"/>
                    <a:pt x="2187" y="371"/>
                  </a:cubicBezTo>
                  <a:cubicBezTo>
                    <a:pt x="1745" y="749"/>
                    <a:pt x="1431" y="1255"/>
                    <a:pt x="1143" y="1754"/>
                  </a:cubicBezTo>
                  <a:cubicBezTo>
                    <a:pt x="956" y="2076"/>
                    <a:pt x="762" y="2393"/>
                    <a:pt x="584" y="2722"/>
                  </a:cubicBezTo>
                  <a:cubicBezTo>
                    <a:pt x="508" y="2862"/>
                    <a:pt x="0" y="3798"/>
                    <a:pt x="288" y="3798"/>
                  </a:cubicBezTo>
                  <a:cubicBezTo>
                    <a:pt x="307" y="3798"/>
                    <a:pt x="330" y="3794"/>
                    <a:pt x="357" y="3785"/>
                  </a:cubicBezTo>
                  <a:cubicBezTo>
                    <a:pt x="837" y="3625"/>
                    <a:pt x="1146" y="2999"/>
                    <a:pt x="1445" y="2616"/>
                  </a:cubicBezTo>
                  <a:cubicBezTo>
                    <a:pt x="1479" y="2571"/>
                    <a:pt x="1533" y="2522"/>
                    <a:pt x="1583" y="2522"/>
                  </a:cubicBezTo>
                  <a:cubicBezTo>
                    <a:pt x="1598" y="2522"/>
                    <a:pt x="1613" y="2526"/>
                    <a:pt x="1626" y="2536"/>
                  </a:cubicBezTo>
                  <a:cubicBezTo>
                    <a:pt x="1676" y="2572"/>
                    <a:pt x="1663" y="2649"/>
                    <a:pt x="1643" y="2707"/>
                  </a:cubicBezTo>
                  <a:cubicBezTo>
                    <a:pt x="1542" y="3013"/>
                    <a:pt x="1419" y="3318"/>
                    <a:pt x="1340" y="3631"/>
                  </a:cubicBezTo>
                  <a:cubicBezTo>
                    <a:pt x="1292" y="3818"/>
                    <a:pt x="1300" y="4302"/>
                    <a:pt x="1176" y="4442"/>
                  </a:cubicBezTo>
                  <a:cubicBezTo>
                    <a:pt x="1090" y="4977"/>
                    <a:pt x="1042" y="5517"/>
                    <a:pt x="1028" y="6059"/>
                  </a:cubicBezTo>
                  <a:cubicBezTo>
                    <a:pt x="1025" y="6146"/>
                    <a:pt x="1167" y="6186"/>
                    <a:pt x="1260" y="6186"/>
                  </a:cubicBezTo>
                  <a:cubicBezTo>
                    <a:pt x="1278" y="6186"/>
                    <a:pt x="1295" y="6185"/>
                    <a:pt x="1308" y="6182"/>
                  </a:cubicBezTo>
                  <a:cubicBezTo>
                    <a:pt x="1482" y="6145"/>
                    <a:pt x="1568" y="6064"/>
                    <a:pt x="1633" y="5912"/>
                  </a:cubicBezTo>
                  <a:cubicBezTo>
                    <a:pt x="1756" y="5629"/>
                    <a:pt x="1801" y="5298"/>
                    <a:pt x="1879" y="5004"/>
                  </a:cubicBezTo>
                  <a:cubicBezTo>
                    <a:pt x="1971" y="4662"/>
                    <a:pt x="2084" y="4312"/>
                    <a:pt x="2172" y="3962"/>
                  </a:cubicBezTo>
                  <a:cubicBezTo>
                    <a:pt x="2198" y="3968"/>
                    <a:pt x="2224" y="3972"/>
                    <a:pt x="2248" y="3976"/>
                  </a:cubicBezTo>
                  <a:cubicBezTo>
                    <a:pt x="2165" y="4437"/>
                    <a:pt x="2084" y="4895"/>
                    <a:pt x="2004" y="5354"/>
                  </a:cubicBezTo>
                  <a:cubicBezTo>
                    <a:pt x="1944" y="5699"/>
                    <a:pt x="1832" y="6037"/>
                    <a:pt x="1804" y="6383"/>
                  </a:cubicBezTo>
                  <a:cubicBezTo>
                    <a:pt x="1796" y="6459"/>
                    <a:pt x="1794" y="6538"/>
                    <a:pt x="1818" y="6609"/>
                  </a:cubicBezTo>
                  <a:cubicBezTo>
                    <a:pt x="1841" y="6685"/>
                    <a:pt x="1902" y="6743"/>
                    <a:pt x="1978" y="6765"/>
                  </a:cubicBezTo>
                  <a:cubicBezTo>
                    <a:pt x="1995" y="6769"/>
                    <a:pt x="2012" y="6771"/>
                    <a:pt x="2029" y="6771"/>
                  </a:cubicBezTo>
                  <a:cubicBezTo>
                    <a:pt x="2104" y="6771"/>
                    <a:pt x="2181" y="6735"/>
                    <a:pt x="2238" y="6685"/>
                  </a:cubicBezTo>
                  <a:cubicBezTo>
                    <a:pt x="2307" y="6623"/>
                    <a:pt x="2349" y="6542"/>
                    <a:pt x="2390" y="6462"/>
                  </a:cubicBezTo>
                  <a:cubicBezTo>
                    <a:pt x="2588" y="6063"/>
                    <a:pt x="2731" y="5637"/>
                    <a:pt x="2814" y="5198"/>
                  </a:cubicBezTo>
                  <a:cubicBezTo>
                    <a:pt x="2833" y="5103"/>
                    <a:pt x="3041" y="4111"/>
                    <a:pt x="3050" y="4111"/>
                  </a:cubicBezTo>
                  <a:cubicBezTo>
                    <a:pt x="3050" y="4111"/>
                    <a:pt x="3050" y="4111"/>
                    <a:pt x="3050" y="4111"/>
                  </a:cubicBezTo>
                  <a:cubicBezTo>
                    <a:pt x="3081" y="4115"/>
                    <a:pt x="3111" y="4119"/>
                    <a:pt x="3143" y="4124"/>
                  </a:cubicBezTo>
                  <a:cubicBezTo>
                    <a:pt x="3093" y="4428"/>
                    <a:pt x="3043" y="4731"/>
                    <a:pt x="2993" y="5035"/>
                  </a:cubicBezTo>
                  <a:cubicBezTo>
                    <a:pt x="2917" y="5489"/>
                    <a:pt x="2784" y="5929"/>
                    <a:pt x="2731" y="6386"/>
                  </a:cubicBezTo>
                  <a:cubicBezTo>
                    <a:pt x="2718" y="6499"/>
                    <a:pt x="2715" y="6629"/>
                    <a:pt x="2810" y="6698"/>
                  </a:cubicBezTo>
                  <a:cubicBezTo>
                    <a:pt x="2846" y="6724"/>
                    <a:pt x="2888" y="6735"/>
                    <a:pt x="2934" y="6735"/>
                  </a:cubicBezTo>
                  <a:cubicBezTo>
                    <a:pt x="3042" y="6735"/>
                    <a:pt x="3164" y="6670"/>
                    <a:pt x="3241" y="6589"/>
                  </a:cubicBezTo>
                  <a:cubicBezTo>
                    <a:pt x="3416" y="6406"/>
                    <a:pt x="3481" y="6165"/>
                    <a:pt x="3543" y="5934"/>
                  </a:cubicBezTo>
                  <a:cubicBezTo>
                    <a:pt x="3576" y="5810"/>
                    <a:pt x="3971" y="4205"/>
                    <a:pt x="3930" y="4201"/>
                  </a:cubicBezTo>
                  <a:lnTo>
                    <a:pt x="3930" y="4201"/>
                  </a:lnTo>
                  <a:cubicBezTo>
                    <a:pt x="3938" y="4201"/>
                    <a:pt x="3946" y="4201"/>
                    <a:pt x="3954" y="4201"/>
                  </a:cubicBezTo>
                  <a:cubicBezTo>
                    <a:pt x="3973" y="4201"/>
                    <a:pt x="3992" y="4200"/>
                    <a:pt x="4012" y="4199"/>
                  </a:cubicBezTo>
                  <a:cubicBezTo>
                    <a:pt x="4012" y="4199"/>
                    <a:pt x="4012" y="4199"/>
                    <a:pt x="4012" y="4199"/>
                  </a:cubicBezTo>
                  <a:cubicBezTo>
                    <a:pt x="4054" y="4199"/>
                    <a:pt x="3850" y="5620"/>
                    <a:pt x="3812" y="5747"/>
                  </a:cubicBezTo>
                  <a:cubicBezTo>
                    <a:pt x="3787" y="5822"/>
                    <a:pt x="3763" y="5899"/>
                    <a:pt x="3776" y="5972"/>
                  </a:cubicBezTo>
                  <a:cubicBezTo>
                    <a:pt x="3787" y="6044"/>
                    <a:pt x="3849" y="6112"/>
                    <a:pt x="3929" y="6112"/>
                  </a:cubicBezTo>
                  <a:cubicBezTo>
                    <a:pt x="3931" y="6112"/>
                    <a:pt x="3933" y="6112"/>
                    <a:pt x="3936" y="6112"/>
                  </a:cubicBezTo>
                  <a:cubicBezTo>
                    <a:pt x="3979" y="6106"/>
                    <a:pt x="4020" y="6090"/>
                    <a:pt x="4054" y="6063"/>
                  </a:cubicBezTo>
                  <a:cubicBezTo>
                    <a:pt x="4167" y="5986"/>
                    <a:pt x="4246" y="5874"/>
                    <a:pt x="4312" y="5760"/>
                  </a:cubicBezTo>
                  <a:cubicBezTo>
                    <a:pt x="4726" y="5044"/>
                    <a:pt x="4725" y="4217"/>
                    <a:pt x="4788" y="3446"/>
                  </a:cubicBezTo>
                  <a:cubicBezTo>
                    <a:pt x="4856" y="2624"/>
                    <a:pt x="4999" y="1688"/>
                    <a:pt x="4863" y="891"/>
                  </a:cubicBezTo>
                  <a:cubicBezTo>
                    <a:pt x="4785" y="438"/>
                    <a:pt x="4563" y="349"/>
                    <a:pt x="4169" y="226"/>
                  </a:cubicBezTo>
                  <a:cubicBezTo>
                    <a:pt x="3967" y="163"/>
                    <a:pt x="3763" y="109"/>
                    <a:pt x="3554" y="63"/>
                  </a:cubicBezTo>
                  <a:cubicBezTo>
                    <a:pt x="3376" y="23"/>
                    <a:pt x="3219" y="1"/>
                    <a:pt x="3073"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4068148" y="2033200"/>
              <a:ext cx="238133" cy="547610"/>
            </a:xfrm>
            <a:custGeom>
              <a:rect b="b" l="l" r="r" t="t"/>
              <a:pathLst>
                <a:path extrusionOk="0" h="19381" w="8428">
                  <a:moveTo>
                    <a:pt x="5914" y="1"/>
                  </a:moveTo>
                  <a:cubicBezTo>
                    <a:pt x="5099" y="1"/>
                    <a:pt x="4391" y="629"/>
                    <a:pt x="3891" y="1291"/>
                  </a:cubicBezTo>
                  <a:cubicBezTo>
                    <a:pt x="3217" y="2185"/>
                    <a:pt x="2736" y="3202"/>
                    <a:pt x="2372" y="4257"/>
                  </a:cubicBezTo>
                  <a:cubicBezTo>
                    <a:pt x="2273" y="4543"/>
                    <a:pt x="2182" y="4831"/>
                    <a:pt x="2099" y="5123"/>
                  </a:cubicBezTo>
                  <a:cubicBezTo>
                    <a:pt x="1730" y="6406"/>
                    <a:pt x="1354" y="7601"/>
                    <a:pt x="1143" y="8929"/>
                  </a:cubicBezTo>
                  <a:cubicBezTo>
                    <a:pt x="643" y="12069"/>
                    <a:pt x="354" y="15239"/>
                    <a:pt x="67" y="18404"/>
                  </a:cubicBezTo>
                  <a:cubicBezTo>
                    <a:pt x="0" y="19130"/>
                    <a:pt x="387" y="19250"/>
                    <a:pt x="1014" y="19250"/>
                  </a:cubicBezTo>
                  <a:cubicBezTo>
                    <a:pt x="1022" y="19250"/>
                    <a:pt x="1029" y="19250"/>
                    <a:pt x="1037" y="19250"/>
                  </a:cubicBezTo>
                  <a:cubicBezTo>
                    <a:pt x="1056" y="19250"/>
                    <a:pt x="1076" y="19250"/>
                    <a:pt x="1095" y="19250"/>
                  </a:cubicBezTo>
                  <a:cubicBezTo>
                    <a:pt x="1708" y="19250"/>
                    <a:pt x="2303" y="19294"/>
                    <a:pt x="2916" y="19352"/>
                  </a:cubicBezTo>
                  <a:cubicBezTo>
                    <a:pt x="3081" y="19368"/>
                    <a:pt x="3252" y="19381"/>
                    <a:pt x="3422" y="19381"/>
                  </a:cubicBezTo>
                  <a:cubicBezTo>
                    <a:pt x="3805" y="19381"/>
                    <a:pt x="4180" y="19313"/>
                    <a:pt x="4446" y="19052"/>
                  </a:cubicBezTo>
                  <a:cubicBezTo>
                    <a:pt x="4839" y="18661"/>
                    <a:pt x="4819" y="18046"/>
                    <a:pt x="4892" y="17537"/>
                  </a:cubicBezTo>
                  <a:cubicBezTo>
                    <a:pt x="4979" y="16931"/>
                    <a:pt x="5079" y="16328"/>
                    <a:pt x="5186" y="15726"/>
                  </a:cubicBezTo>
                  <a:cubicBezTo>
                    <a:pt x="5402" y="14521"/>
                    <a:pt x="5655" y="13324"/>
                    <a:pt x="5918" y="12129"/>
                  </a:cubicBezTo>
                  <a:cubicBezTo>
                    <a:pt x="6435" y="9772"/>
                    <a:pt x="6997" y="7423"/>
                    <a:pt x="7411" y="5044"/>
                  </a:cubicBezTo>
                  <a:cubicBezTo>
                    <a:pt x="7666" y="3588"/>
                    <a:pt x="8427" y="210"/>
                    <a:pt x="6049" y="7"/>
                  </a:cubicBezTo>
                  <a:cubicBezTo>
                    <a:pt x="6004" y="3"/>
                    <a:pt x="5959" y="1"/>
                    <a:pt x="5914"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4045262" y="2019129"/>
              <a:ext cx="261585" cy="472763"/>
            </a:xfrm>
            <a:custGeom>
              <a:rect b="b" l="l" r="r" t="t"/>
              <a:pathLst>
                <a:path extrusionOk="0" h="16732" w="9258">
                  <a:moveTo>
                    <a:pt x="6730" y="1"/>
                  </a:moveTo>
                  <a:cubicBezTo>
                    <a:pt x="6250" y="1"/>
                    <a:pt x="5761" y="142"/>
                    <a:pt x="5296" y="419"/>
                  </a:cubicBezTo>
                  <a:cubicBezTo>
                    <a:pt x="4182" y="1082"/>
                    <a:pt x="3563" y="2384"/>
                    <a:pt x="3103" y="3550"/>
                  </a:cubicBezTo>
                  <a:cubicBezTo>
                    <a:pt x="2607" y="4802"/>
                    <a:pt x="2296" y="6118"/>
                    <a:pt x="1984" y="7429"/>
                  </a:cubicBezTo>
                  <a:cubicBezTo>
                    <a:pt x="1254" y="10514"/>
                    <a:pt x="522" y="13603"/>
                    <a:pt x="1" y="16731"/>
                  </a:cubicBezTo>
                  <a:cubicBezTo>
                    <a:pt x="12" y="16665"/>
                    <a:pt x="1517" y="16620"/>
                    <a:pt x="1764" y="16620"/>
                  </a:cubicBezTo>
                  <a:cubicBezTo>
                    <a:pt x="1767" y="16620"/>
                    <a:pt x="1771" y="16620"/>
                    <a:pt x="1774" y="16620"/>
                  </a:cubicBezTo>
                  <a:lnTo>
                    <a:pt x="3722" y="16638"/>
                  </a:lnTo>
                  <a:cubicBezTo>
                    <a:pt x="4713" y="16648"/>
                    <a:pt x="5703" y="16664"/>
                    <a:pt x="6692" y="16664"/>
                  </a:cubicBezTo>
                  <a:cubicBezTo>
                    <a:pt x="6692" y="16664"/>
                    <a:pt x="6692" y="16663"/>
                    <a:pt x="6692" y="16661"/>
                  </a:cubicBezTo>
                  <a:lnTo>
                    <a:pt x="8257" y="8735"/>
                  </a:lnTo>
                  <a:cubicBezTo>
                    <a:pt x="8584" y="7072"/>
                    <a:pt x="8913" y="5405"/>
                    <a:pt x="9114" y="3722"/>
                  </a:cubicBezTo>
                  <a:cubicBezTo>
                    <a:pt x="9239" y="2670"/>
                    <a:pt x="9257" y="1454"/>
                    <a:pt x="8484" y="728"/>
                  </a:cubicBezTo>
                  <a:cubicBezTo>
                    <a:pt x="7962" y="239"/>
                    <a:pt x="7354" y="1"/>
                    <a:pt x="6730" y="1"/>
                  </a:cubicBezTo>
                  <a:close/>
                </a:path>
              </a:pathLst>
            </a:custGeom>
            <a:solidFill>
              <a:srgbClr val="72C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4180207" y="3730478"/>
              <a:ext cx="168682" cy="746017"/>
            </a:xfrm>
            <a:custGeom>
              <a:rect b="b" l="l" r="r" t="t"/>
              <a:pathLst>
                <a:path extrusionOk="0" h="26403" w="5970">
                  <a:moveTo>
                    <a:pt x="2969" y="1"/>
                  </a:moveTo>
                  <a:cubicBezTo>
                    <a:pt x="2788" y="1"/>
                    <a:pt x="2603" y="25"/>
                    <a:pt x="2418" y="76"/>
                  </a:cubicBezTo>
                  <a:cubicBezTo>
                    <a:pt x="1327" y="375"/>
                    <a:pt x="568" y="1416"/>
                    <a:pt x="285" y="2511"/>
                  </a:cubicBezTo>
                  <a:cubicBezTo>
                    <a:pt x="1" y="3606"/>
                    <a:pt x="108" y="4759"/>
                    <a:pt x="215" y="5885"/>
                  </a:cubicBezTo>
                  <a:cubicBezTo>
                    <a:pt x="677" y="10679"/>
                    <a:pt x="938" y="15554"/>
                    <a:pt x="1582" y="20310"/>
                  </a:cubicBezTo>
                  <a:cubicBezTo>
                    <a:pt x="1686" y="21085"/>
                    <a:pt x="1802" y="21871"/>
                    <a:pt x="1855" y="22654"/>
                  </a:cubicBezTo>
                  <a:cubicBezTo>
                    <a:pt x="1905" y="23390"/>
                    <a:pt x="1900" y="24127"/>
                    <a:pt x="1786" y="24855"/>
                  </a:cubicBezTo>
                  <a:cubicBezTo>
                    <a:pt x="1743" y="25122"/>
                    <a:pt x="1686" y="25388"/>
                    <a:pt x="1612" y="25649"/>
                  </a:cubicBezTo>
                  <a:cubicBezTo>
                    <a:pt x="1433" y="26275"/>
                    <a:pt x="2114" y="26403"/>
                    <a:pt x="2603" y="26403"/>
                  </a:cubicBezTo>
                  <a:cubicBezTo>
                    <a:pt x="2619" y="26403"/>
                    <a:pt x="2636" y="26403"/>
                    <a:pt x="2652" y="26402"/>
                  </a:cubicBezTo>
                  <a:cubicBezTo>
                    <a:pt x="3151" y="26395"/>
                    <a:pt x="3648" y="26337"/>
                    <a:pt x="4137" y="26230"/>
                  </a:cubicBezTo>
                  <a:cubicBezTo>
                    <a:pt x="4184" y="26218"/>
                    <a:pt x="4231" y="26208"/>
                    <a:pt x="4278" y="26195"/>
                  </a:cubicBezTo>
                  <a:cubicBezTo>
                    <a:pt x="4354" y="26178"/>
                    <a:pt x="4427" y="26160"/>
                    <a:pt x="4497" y="26137"/>
                  </a:cubicBezTo>
                  <a:cubicBezTo>
                    <a:pt x="4550" y="26119"/>
                    <a:pt x="4601" y="26101"/>
                    <a:pt x="4651" y="26081"/>
                  </a:cubicBezTo>
                  <a:cubicBezTo>
                    <a:pt x="4986" y="25938"/>
                    <a:pt x="5059" y="25801"/>
                    <a:pt x="5070" y="25441"/>
                  </a:cubicBezTo>
                  <a:lnTo>
                    <a:pt x="5070" y="25426"/>
                  </a:lnTo>
                  <a:cubicBezTo>
                    <a:pt x="5070" y="25412"/>
                    <a:pt x="5070" y="25395"/>
                    <a:pt x="5070" y="25381"/>
                  </a:cubicBezTo>
                  <a:cubicBezTo>
                    <a:pt x="5072" y="25348"/>
                    <a:pt x="5073" y="25316"/>
                    <a:pt x="5074" y="25285"/>
                  </a:cubicBezTo>
                  <a:cubicBezTo>
                    <a:pt x="5096" y="24465"/>
                    <a:pt x="5119" y="23644"/>
                    <a:pt x="5146" y="22824"/>
                  </a:cubicBezTo>
                  <a:cubicBezTo>
                    <a:pt x="5307" y="17750"/>
                    <a:pt x="5878" y="12657"/>
                    <a:pt x="5945" y="7538"/>
                  </a:cubicBezTo>
                  <a:cubicBezTo>
                    <a:pt x="5969" y="5707"/>
                    <a:pt x="5969" y="3849"/>
                    <a:pt x="5477" y="2087"/>
                  </a:cubicBezTo>
                  <a:cubicBezTo>
                    <a:pt x="5173" y="993"/>
                    <a:pt x="4139" y="1"/>
                    <a:pt x="2969"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4101687" y="4430297"/>
              <a:ext cx="239207" cy="83267"/>
            </a:xfrm>
            <a:custGeom>
              <a:rect b="b" l="l" r="r" t="t"/>
              <a:pathLst>
                <a:path extrusionOk="0" h="2947" w="8466">
                  <a:moveTo>
                    <a:pt x="4626" y="0"/>
                  </a:moveTo>
                  <a:cubicBezTo>
                    <a:pt x="4569" y="0"/>
                    <a:pt x="4513" y="8"/>
                    <a:pt x="4456" y="22"/>
                  </a:cubicBezTo>
                  <a:cubicBezTo>
                    <a:pt x="4049" y="125"/>
                    <a:pt x="3695" y="478"/>
                    <a:pt x="3334" y="688"/>
                  </a:cubicBezTo>
                  <a:cubicBezTo>
                    <a:pt x="2921" y="928"/>
                    <a:pt x="2491" y="1137"/>
                    <a:pt x="2045" y="1313"/>
                  </a:cubicBezTo>
                  <a:cubicBezTo>
                    <a:pt x="1671" y="1463"/>
                    <a:pt x="1284" y="1589"/>
                    <a:pt x="926" y="1773"/>
                  </a:cubicBezTo>
                  <a:cubicBezTo>
                    <a:pt x="703" y="1889"/>
                    <a:pt x="330" y="2108"/>
                    <a:pt x="152" y="2369"/>
                  </a:cubicBezTo>
                  <a:cubicBezTo>
                    <a:pt x="36" y="2539"/>
                    <a:pt x="0" y="2726"/>
                    <a:pt x="137" y="2915"/>
                  </a:cubicBezTo>
                  <a:cubicBezTo>
                    <a:pt x="146" y="2926"/>
                    <a:pt x="156" y="2936"/>
                    <a:pt x="166" y="2946"/>
                  </a:cubicBezTo>
                  <a:lnTo>
                    <a:pt x="8444" y="2732"/>
                  </a:lnTo>
                  <a:cubicBezTo>
                    <a:pt x="8449" y="2672"/>
                    <a:pt x="8455" y="2613"/>
                    <a:pt x="8458" y="2553"/>
                  </a:cubicBezTo>
                  <a:cubicBezTo>
                    <a:pt x="8465" y="2421"/>
                    <a:pt x="8465" y="2286"/>
                    <a:pt x="8458" y="2153"/>
                  </a:cubicBezTo>
                  <a:cubicBezTo>
                    <a:pt x="8431" y="1647"/>
                    <a:pt x="8294" y="1153"/>
                    <a:pt x="8022" y="711"/>
                  </a:cubicBezTo>
                  <a:cubicBezTo>
                    <a:pt x="7963" y="615"/>
                    <a:pt x="7888" y="514"/>
                    <a:pt x="7773" y="495"/>
                  </a:cubicBezTo>
                  <a:cubicBezTo>
                    <a:pt x="7758" y="492"/>
                    <a:pt x="7743" y="491"/>
                    <a:pt x="7728" y="491"/>
                  </a:cubicBezTo>
                  <a:cubicBezTo>
                    <a:pt x="7621" y="491"/>
                    <a:pt x="7520" y="562"/>
                    <a:pt x="7426" y="620"/>
                  </a:cubicBezTo>
                  <a:cubicBezTo>
                    <a:pt x="7139" y="799"/>
                    <a:pt x="6754" y="923"/>
                    <a:pt x="6390" y="923"/>
                  </a:cubicBezTo>
                  <a:cubicBezTo>
                    <a:pt x="6242" y="923"/>
                    <a:pt x="6097" y="903"/>
                    <a:pt x="5964" y="857"/>
                  </a:cubicBezTo>
                  <a:cubicBezTo>
                    <a:pt x="5663" y="754"/>
                    <a:pt x="5401" y="564"/>
                    <a:pt x="5187" y="340"/>
                  </a:cubicBezTo>
                  <a:cubicBezTo>
                    <a:pt x="5094" y="241"/>
                    <a:pt x="5002" y="135"/>
                    <a:pt x="4882" y="67"/>
                  </a:cubicBezTo>
                  <a:cubicBezTo>
                    <a:pt x="4802" y="20"/>
                    <a:pt x="4715" y="0"/>
                    <a:pt x="4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4101687" y="4491130"/>
              <a:ext cx="239207" cy="22434"/>
            </a:xfrm>
            <a:custGeom>
              <a:rect b="b" l="l" r="r" t="t"/>
              <a:pathLst>
                <a:path extrusionOk="0" h="794" w="8466">
                  <a:moveTo>
                    <a:pt x="8458" y="0"/>
                  </a:moveTo>
                  <a:lnTo>
                    <a:pt x="153" y="217"/>
                  </a:lnTo>
                  <a:cubicBezTo>
                    <a:pt x="36" y="386"/>
                    <a:pt x="0" y="573"/>
                    <a:pt x="137" y="762"/>
                  </a:cubicBezTo>
                  <a:cubicBezTo>
                    <a:pt x="146" y="773"/>
                    <a:pt x="156" y="783"/>
                    <a:pt x="166" y="793"/>
                  </a:cubicBezTo>
                  <a:lnTo>
                    <a:pt x="8444" y="579"/>
                  </a:lnTo>
                  <a:cubicBezTo>
                    <a:pt x="8449" y="519"/>
                    <a:pt x="8455" y="460"/>
                    <a:pt x="8458" y="400"/>
                  </a:cubicBezTo>
                  <a:cubicBezTo>
                    <a:pt x="8465" y="268"/>
                    <a:pt x="8465" y="133"/>
                    <a:pt x="8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4156388" y="4436824"/>
              <a:ext cx="72305" cy="57781"/>
            </a:xfrm>
            <a:custGeom>
              <a:rect b="b" l="l" r="r" t="t"/>
              <a:pathLst>
                <a:path extrusionOk="0" h="2045" w="2559">
                  <a:moveTo>
                    <a:pt x="2440" y="1"/>
                  </a:moveTo>
                  <a:cubicBezTo>
                    <a:pt x="2409" y="1"/>
                    <a:pt x="2378" y="10"/>
                    <a:pt x="2352" y="29"/>
                  </a:cubicBezTo>
                  <a:cubicBezTo>
                    <a:pt x="2120" y="203"/>
                    <a:pt x="1881" y="366"/>
                    <a:pt x="1637" y="519"/>
                  </a:cubicBezTo>
                  <a:cubicBezTo>
                    <a:pt x="1203" y="789"/>
                    <a:pt x="748" y="1028"/>
                    <a:pt x="279" y="1232"/>
                  </a:cubicBezTo>
                  <a:cubicBezTo>
                    <a:pt x="195" y="1268"/>
                    <a:pt x="75" y="1299"/>
                    <a:pt x="39" y="1391"/>
                  </a:cubicBezTo>
                  <a:cubicBezTo>
                    <a:pt x="1" y="1484"/>
                    <a:pt x="81" y="1578"/>
                    <a:pt x="131" y="1651"/>
                  </a:cubicBezTo>
                  <a:cubicBezTo>
                    <a:pt x="165" y="1701"/>
                    <a:pt x="195" y="1754"/>
                    <a:pt x="222" y="1808"/>
                  </a:cubicBezTo>
                  <a:cubicBezTo>
                    <a:pt x="245" y="1855"/>
                    <a:pt x="363" y="2044"/>
                    <a:pt x="460" y="2044"/>
                  </a:cubicBezTo>
                  <a:cubicBezTo>
                    <a:pt x="485" y="2044"/>
                    <a:pt x="509" y="2031"/>
                    <a:pt x="529" y="1999"/>
                  </a:cubicBezTo>
                  <a:cubicBezTo>
                    <a:pt x="592" y="1901"/>
                    <a:pt x="322" y="1631"/>
                    <a:pt x="274" y="1555"/>
                  </a:cubicBezTo>
                  <a:cubicBezTo>
                    <a:pt x="244" y="1511"/>
                    <a:pt x="198" y="1439"/>
                    <a:pt x="241" y="1388"/>
                  </a:cubicBezTo>
                  <a:cubicBezTo>
                    <a:pt x="275" y="1345"/>
                    <a:pt x="357" y="1328"/>
                    <a:pt x="407" y="1306"/>
                  </a:cubicBezTo>
                  <a:cubicBezTo>
                    <a:pt x="654" y="1199"/>
                    <a:pt x="897" y="1082"/>
                    <a:pt x="1134" y="956"/>
                  </a:cubicBezTo>
                  <a:cubicBezTo>
                    <a:pt x="1618" y="700"/>
                    <a:pt x="2083" y="406"/>
                    <a:pt x="2520" y="77"/>
                  </a:cubicBezTo>
                  <a:cubicBezTo>
                    <a:pt x="2559" y="49"/>
                    <a:pt x="2510" y="16"/>
                    <a:pt x="2485" y="7"/>
                  </a:cubicBezTo>
                  <a:cubicBezTo>
                    <a:pt x="2470" y="3"/>
                    <a:pt x="2455" y="1"/>
                    <a:pt x="2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4295912" y="4448211"/>
              <a:ext cx="29668" cy="41789"/>
            </a:xfrm>
            <a:custGeom>
              <a:rect b="b" l="l" r="r" t="t"/>
              <a:pathLst>
                <a:path extrusionOk="0" h="1479" w="1050">
                  <a:moveTo>
                    <a:pt x="948" y="0"/>
                  </a:moveTo>
                  <a:cubicBezTo>
                    <a:pt x="923" y="0"/>
                    <a:pt x="898" y="6"/>
                    <a:pt x="875" y="19"/>
                  </a:cubicBezTo>
                  <a:cubicBezTo>
                    <a:pt x="368" y="329"/>
                    <a:pt x="106" y="878"/>
                    <a:pt x="6" y="1429"/>
                  </a:cubicBezTo>
                  <a:cubicBezTo>
                    <a:pt x="0" y="1461"/>
                    <a:pt x="46" y="1479"/>
                    <a:pt x="95" y="1479"/>
                  </a:cubicBezTo>
                  <a:cubicBezTo>
                    <a:pt x="144" y="1479"/>
                    <a:pt x="196" y="1461"/>
                    <a:pt x="202" y="1425"/>
                  </a:cubicBezTo>
                  <a:cubicBezTo>
                    <a:pt x="295" y="909"/>
                    <a:pt x="541" y="377"/>
                    <a:pt x="1015" y="87"/>
                  </a:cubicBezTo>
                  <a:cubicBezTo>
                    <a:pt x="1049" y="66"/>
                    <a:pt x="1048" y="34"/>
                    <a:pt x="1012" y="14"/>
                  </a:cubicBezTo>
                  <a:cubicBezTo>
                    <a:pt x="992" y="5"/>
                    <a:pt x="970" y="0"/>
                    <a:pt x="9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4202190" y="4439367"/>
              <a:ext cx="15455" cy="11669"/>
            </a:xfrm>
            <a:custGeom>
              <a:rect b="b" l="l" r="r" t="t"/>
              <a:pathLst>
                <a:path extrusionOk="0" h="413" w="547">
                  <a:moveTo>
                    <a:pt x="116" y="0"/>
                  </a:moveTo>
                  <a:cubicBezTo>
                    <a:pt x="98" y="0"/>
                    <a:pt x="80" y="3"/>
                    <a:pt x="63" y="9"/>
                  </a:cubicBezTo>
                  <a:cubicBezTo>
                    <a:pt x="30" y="19"/>
                    <a:pt x="0" y="50"/>
                    <a:pt x="30" y="80"/>
                  </a:cubicBezTo>
                  <a:lnTo>
                    <a:pt x="349" y="389"/>
                  </a:lnTo>
                  <a:cubicBezTo>
                    <a:pt x="366" y="402"/>
                    <a:pt x="386" y="410"/>
                    <a:pt x="408" y="412"/>
                  </a:cubicBezTo>
                  <a:cubicBezTo>
                    <a:pt x="414" y="412"/>
                    <a:pt x="421" y="413"/>
                    <a:pt x="428" y="413"/>
                  </a:cubicBezTo>
                  <a:cubicBezTo>
                    <a:pt x="446" y="413"/>
                    <a:pt x="465" y="410"/>
                    <a:pt x="482" y="405"/>
                  </a:cubicBezTo>
                  <a:cubicBezTo>
                    <a:pt x="516" y="393"/>
                    <a:pt x="546" y="363"/>
                    <a:pt x="516" y="333"/>
                  </a:cubicBezTo>
                  <a:lnTo>
                    <a:pt x="198" y="23"/>
                  </a:lnTo>
                  <a:cubicBezTo>
                    <a:pt x="180" y="10"/>
                    <a:pt x="160" y="3"/>
                    <a:pt x="139" y="1"/>
                  </a:cubicBezTo>
                  <a:cubicBezTo>
                    <a:pt x="131" y="1"/>
                    <a:pt x="123" y="0"/>
                    <a:pt x="116" y="0"/>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4190068" y="4446911"/>
              <a:ext cx="14212" cy="11104"/>
            </a:xfrm>
            <a:custGeom>
              <a:rect b="b" l="l" r="r" t="t"/>
              <a:pathLst>
                <a:path extrusionOk="0" h="393" w="503">
                  <a:moveTo>
                    <a:pt x="123" y="0"/>
                  </a:moveTo>
                  <a:cubicBezTo>
                    <a:pt x="103" y="0"/>
                    <a:pt x="83" y="4"/>
                    <a:pt x="66" y="9"/>
                  </a:cubicBezTo>
                  <a:cubicBezTo>
                    <a:pt x="35" y="19"/>
                    <a:pt x="1" y="52"/>
                    <a:pt x="32" y="80"/>
                  </a:cubicBezTo>
                  <a:cubicBezTo>
                    <a:pt x="133" y="170"/>
                    <a:pt x="229" y="266"/>
                    <a:pt x="318" y="369"/>
                  </a:cubicBezTo>
                  <a:cubicBezTo>
                    <a:pt x="331" y="383"/>
                    <a:pt x="358" y="388"/>
                    <a:pt x="376" y="390"/>
                  </a:cubicBezTo>
                  <a:cubicBezTo>
                    <a:pt x="384" y="392"/>
                    <a:pt x="392" y="392"/>
                    <a:pt x="400" y="392"/>
                  </a:cubicBezTo>
                  <a:cubicBezTo>
                    <a:pt x="418" y="392"/>
                    <a:pt x="435" y="389"/>
                    <a:pt x="452" y="383"/>
                  </a:cubicBezTo>
                  <a:cubicBezTo>
                    <a:pt x="469" y="379"/>
                    <a:pt x="485" y="368"/>
                    <a:pt x="495" y="352"/>
                  </a:cubicBezTo>
                  <a:cubicBezTo>
                    <a:pt x="502" y="336"/>
                    <a:pt x="495" y="325"/>
                    <a:pt x="485" y="312"/>
                  </a:cubicBezTo>
                  <a:cubicBezTo>
                    <a:pt x="396" y="210"/>
                    <a:pt x="301" y="113"/>
                    <a:pt x="201" y="25"/>
                  </a:cubicBezTo>
                  <a:cubicBezTo>
                    <a:pt x="181" y="7"/>
                    <a:pt x="152" y="0"/>
                    <a:pt x="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4177297" y="4453777"/>
              <a:ext cx="12234" cy="10596"/>
            </a:xfrm>
            <a:custGeom>
              <a:rect b="b" l="l" r="r" t="t"/>
              <a:pathLst>
                <a:path extrusionOk="0" h="375" w="433">
                  <a:moveTo>
                    <a:pt x="107" y="1"/>
                  </a:moveTo>
                  <a:cubicBezTo>
                    <a:pt x="88" y="1"/>
                    <a:pt x="70" y="4"/>
                    <a:pt x="52" y="9"/>
                  </a:cubicBezTo>
                  <a:cubicBezTo>
                    <a:pt x="34" y="13"/>
                    <a:pt x="18" y="25"/>
                    <a:pt x="8" y="40"/>
                  </a:cubicBezTo>
                  <a:cubicBezTo>
                    <a:pt x="1" y="57"/>
                    <a:pt x="8" y="69"/>
                    <a:pt x="20" y="80"/>
                  </a:cubicBezTo>
                  <a:cubicBezTo>
                    <a:pt x="95" y="170"/>
                    <a:pt x="171" y="260"/>
                    <a:pt x="247" y="350"/>
                  </a:cubicBezTo>
                  <a:cubicBezTo>
                    <a:pt x="260" y="365"/>
                    <a:pt x="287" y="370"/>
                    <a:pt x="305" y="373"/>
                  </a:cubicBezTo>
                  <a:cubicBezTo>
                    <a:pt x="312" y="374"/>
                    <a:pt x="319" y="374"/>
                    <a:pt x="325" y="374"/>
                  </a:cubicBezTo>
                  <a:cubicBezTo>
                    <a:pt x="344" y="374"/>
                    <a:pt x="363" y="371"/>
                    <a:pt x="381" y="366"/>
                  </a:cubicBezTo>
                  <a:cubicBezTo>
                    <a:pt x="400" y="360"/>
                    <a:pt x="414" y="349"/>
                    <a:pt x="425" y="333"/>
                  </a:cubicBezTo>
                  <a:cubicBezTo>
                    <a:pt x="433" y="318"/>
                    <a:pt x="424" y="306"/>
                    <a:pt x="414" y="295"/>
                  </a:cubicBezTo>
                  <a:lnTo>
                    <a:pt x="185" y="25"/>
                  </a:lnTo>
                  <a:cubicBezTo>
                    <a:pt x="172" y="9"/>
                    <a:pt x="145" y="5"/>
                    <a:pt x="127" y="2"/>
                  </a:cubicBezTo>
                  <a:cubicBezTo>
                    <a:pt x="120" y="1"/>
                    <a:pt x="114" y="1"/>
                    <a:pt x="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4161531" y="4460078"/>
              <a:ext cx="14071" cy="11839"/>
            </a:xfrm>
            <a:custGeom>
              <a:rect b="b" l="l" r="r" t="t"/>
              <a:pathLst>
                <a:path extrusionOk="0" h="419" w="498">
                  <a:moveTo>
                    <a:pt x="124" y="0"/>
                  </a:moveTo>
                  <a:cubicBezTo>
                    <a:pt x="104" y="0"/>
                    <a:pt x="84" y="3"/>
                    <a:pt x="67" y="9"/>
                  </a:cubicBezTo>
                  <a:cubicBezTo>
                    <a:pt x="36" y="19"/>
                    <a:pt x="0" y="52"/>
                    <a:pt x="33" y="80"/>
                  </a:cubicBezTo>
                  <a:cubicBezTo>
                    <a:pt x="87" y="125"/>
                    <a:pt x="137" y="173"/>
                    <a:pt x="185" y="226"/>
                  </a:cubicBezTo>
                  <a:lnTo>
                    <a:pt x="200" y="245"/>
                  </a:lnTo>
                  <a:lnTo>
                    <a:pt x="207" y="252"/>
                  </a:lnTo>
                  <a:cubicBezTo>
                    <a:pt x="209" y="255"/>
                    <a:pt x="213" y="259"/>
                    <a:pt x="213" y="259"/>
                  </a:cubicBezTo>
                  <a:cubicBezTo>
                    <a:pt x="223" y="272"/>
                    <a:pt x="235" y="286"/>
                    <a:pt x="245" y="299"/>
                  </a:cubicBezTo>
                  <a:cubicBezTo>
                    <a:pt x="266" y="326"/>
                    <a:pt x="285" y="355"/>
                    <a:pt x="303" y="383"/>
                  </a:cubicBezTo>
                  <a:cubicBezTo>
                    <a:pt x="321" y="410"/>
                    <a:pt x="358" y="418"/>
                    <a:pt x="393" y="418"/>
                  </a:cubicBezTo>
                  <a:cubicBezTo>
                    <a:pt x="404" y="418"/>
                    <a:pt x="415" y="418"/>
                    <a:pt x="425" y="416"/>
                  </a:cubicBezTo>
                  <a:cubicBezTo>
                    <a:pt x="446" y="413"/>
                    <a:pt x="466" y="405"/>
                    <a:pt x="482" y="390"/>
                  </a:cubicBezTo>
                  <a:cubicBezTo>
                    <a:pt x="493" y="382"/>
                    <a:pt x="498" y="365"/>
                    <a:pt x="490" y="350"/>
                  </a:cubicBezTo>
                  <a:cubicBezTo>
                    <a:pt x="410" y="229"/>
                    <a:pt x="313" y="117"/>
                    <a:pt x="200" y="23"/>
                  </a:cubicBezTo>
                  <a:cubicBezTo>
                    <a:pt x="180" y="7"/>
                    <a:pt x="152" y="0"/>
                    <a:pt x="1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4110531" y="2808715"/>
              <a:ext cx="285517" cy="1654161"/>
            </a:xfrm>
            <a:custGeom>
              <a:rect b="b" l="l" r="r" t="t"/>
              <a:pathLst>
                <a:path extrusionOk="0" h="58544" w="10105">
                  <a:moveTo>
                    <a:pt x="9877" y="1"/>
                  </a:moveTo>
                  <a:lnTo>
                    <a:pt x="557" y="285"/>
                  </a:lnTo>
                  <a:cubicBezTo>
                    <a:pt x="370" y="1660"/>
                    <a:pt x="210" y="3038"/>
                    <a:pt x="104" y="4414"/>
                  </a:cubicBezTo>
                  <a:cubicBezTo>
                    <a:pt x="0" y="5761"/>
                    <a:pt x="44" y="7113"/>
                    <a:pt x="89" y="8462"/>
                  </a:cubicBezTo>
                  <a:cubicBezTo>
                    <a:pt x="99" y="8747"/>
                    <a:pt x="107" y="9033"/>
                    <a:pt x="117" y="9319"/>
                  </a:cubicBezTo>
                  <a:cubicBezTo>
                    <a:pt x="117" y="9348"/>
                    <a:pt x="120" y="9378"/>
                    <a:pt x="120" y="9406"/>
                  </a:cubicBezTo>
                  <a:cubicBezTo>
                    <a:pt x="246" y="13558"/>
                    <a:pt x="415" y="17710"/>
                    <a:pt x="593" y="21860"/>
                  </a:cubicBezTo>
                  <a:cubicBezTo>
                    <a:pt x="863" y="28194"/>
                    <a:pt x="1531" y="34474"/>
                    <a:pt x="1506" y="40804"/>
                  </a:cubicBezTo>
                  <a:cubicBezTo>
                    <a:pt x="1505" y="41032"/>
                    <a:pt x="1505" y="41261"/>
                    <a:pt x="1506" y="41490"/>
                  </a:cubicBezTo>
                  <a:cubicBezTo>
                    <a:pt x="1515" y="43388"/>
                    <a:pt x="1585" y="45284"/>
                    <a:pt x="1662" y="47181"/>
                  </a:cubicBezTo>
                  <a:cubicBezTo>
                    <a:pt x="1727" y="48741"/>
                    <a:pt x="1296" y="50623"/>
                    <a:pt x="2017" y="52074"/>
                  </a:cubicBezTo>
                  <a:cubicBezTo>
                    <a:pt x="2311" y="52666"/>
                    <a:pt x="2820" y="53247"/>
                    <a:pt x="2683" y="53893"/>
                  </a:cubicBezTo>
                  <a:cubicBezTo>
                    <a:pt x="2616" y="54213"/>
                    <a:pt x="2397" y="54476"/>
                    <a:pt x="2238" y="54761"/>
                  </a:cubicBezTo>
                  <a:cubicBezTo>
                    <a:pt x="1695" y="55727"/>
                    <a:pt x="1835" y="56916"/>
                    <a:pt x="1991" y="58014"/>
                  </a:cubicBezTo>
                  <a:cubicBezTo>
                    <a:pt x="3286" y="58036"/>
                    <a:pt x="4581" y="58094"/>
                    <a:pt x="5873" y="58201"/>
                  </a:cubicBezTo>
                  <a:cubicBezTo>
                    <a:pt x="6357" y="58241"/>
                    <a:pt x="7080" y="58544"/>
                    <a:pt x="7682" y="58544"/>
                  </a:cubicBezTo>
                  <a:cubicBezTo>
                    <a:pt x="7963" y="58544"/>
                    <a:pt x="8218" y="58478"/>
                    <a:pt x="8409" y="58287"/>
                  </a:cubicBezTo>
                  <a:cubicBezTo>
                    <a:pt x="8558" y="58138"/>
                    <a:pt x="8637" y="57935"/>
                    <a:pt x="8697" y="57734"/>
                  </a:cubicBezTo>
                  <a:cubicBezTo>
                    <a:pt x="8885" y="57098"/>
                    <a:pt x="8920" y="56427"/>
                    <a:pt x="8935" y="55768"/>
                  </a:cubicBezTo>
                  <a:cubicBezTo>
                    <a:pt x="9025" y="52051"/>
                    <a:pt x="9103" y="48332"/>
                    <a:pt x="9170" y="44614"/>
                  </a:cubicBezTo>
                  <a:cubicBezTo>
                    <a:pt x="9201" y="42844"/>
                    <a:pt x="9414" y="40958"/>
                    <a:pt x="9223" y="39200"/>
                  </a:cubicBezTo>
                  <a:cubicBezTo>
                    <a:pt x="9042" y="37551"/>
                    <a:pt x="9048" y="35836"/>
                    <a:pt x="9085" y="34167"/>
                  </a:cubicBezTo>
                  <a:cubicBezTo>
                    <a:pt x="9127" y="32313"/>
                    <a:pt x="9178" y="30458"/>
                    <a:pt x="9238" y="28604"/>
                  </a:cubicBezTo>
                  <a:cubicBezTo>
                    <a:pt x="9361" y="24931"/>
                    <a:pt x="9530" y="21260"/>
                    <a:pt x="9747" y="17590"/>
                  </a:cubicBezTo>
                  <a:cubicBezTo>
                    <a:pt x="10104" y="11687"/>
                    <a:pt x="10067" y="5859"/>
                    <a:pt x="98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4325862" y="2809619"/>
              <a:ext cx="288738" cy="1005256"/>
            </a:xfrm>
            <a:custGeom>
              <a:rect b="b" l="l" r="r" t="t"/>
              <a:pathLst>
                <a:path extrusionOk="0" h="35578" w="10219">
                  <a:moveTo>
                    <a:pt x="9766" y="0"/>
                  </a:moveTo>
                  <a:lnTo>
                    <a:pt x="453" y="461"/>
                  </a:lnTo>
                  <a:cubicBezTo>
                    <a:pt x="292" y="1840"/>
                    <a:pt x="158" y="3220"/>
                    <a:pt x="78" y="4599"/>
                  </a:cubicBezTo>
                  <a:cubicBezTo>
                    <a:pt x="1" y="5946"/>
                    <a:pt x="71" y="7296"/>
                    <a:pt x="141" y="8645"/>
                  </a:cubicBezTo>
                  <a:cubicBezTo>
                    <a:pt x="155" y="8931"/>
                    <a:pt x="171" y="9217"/>
                    <a:pt x="187" y="9503"/>
                  </a:cubicBezTo>
                  <a:cubicBezTo>
                    <a:pt x="187" y="9532"/>
                    <a:pt x="190" y="9562"/>
                    <a:pt x="191" y="9590"/>
                  </a:cubicBezTo>
                  <a:cubicBezTo>
                    <a:pt x="395" y="13739"/>
                    <a:pt x="644" y="17886"/>
                    <a:pt x="901" y="22032"/>
                  </a:cubicBezTo>
                  <a:cubicBezTo>
                    <a:pt x="1056" y="24526"/>
                    <a:pt x="1273" y="27016"/>
                    <a:pt x="1484" y="29508"/>
                  </a:cubicBezTo>
                  <a:cubicBezTo>
                    <a:pt x="1624" y="31160"/>
                    <a:pt x="1643" y="33990"/>
                    <a:pt x="3222" y="35048"/>
                  </a:cubicBezTo>
                  <a:cubicBezTo>
                    <a:pt x="3741" y="35397"/>
                    <a:pt x="4387" y="35485"/>
                    <a:pt x="5009" y="35538"/>
                  </a:cubicBezTo>
                  <a:cubicBezTo>
                    <a:pt x="5269" y="35560"/>
                    <a:pt x="5532" y="35577"/>
                    <a:pt x="5793" y="35577"/>
                  </a:cubicBezTo>
                  <a:cubicBezTo>
                    <a:pt x="6139" y="35577"/>
                    <a:pt x="6483" y="35547"/>
                    <a:pt x="6817" y="35459"/>
                  </a:cubicBezTo>
                  <a:cubicBezTo>
                    <a:pt x="9844" y="34663"/>
                    <a:pt x="9641" y="31029"/>
                    <a:pt x="9675" y="28611"/>
                  </a:cubicBezTo>
                  <a:cubicBezTo>
                    <a:pt x="9726" y="24935"/>
                    <a:pt x="9825" y="21261"/>
                    <a:pt x="9972" y="17588"/>
                  </a:cubicBezTo>
                  <a:cubicBezTo>
                    <a:pt x="10218" y="11680"/>
                    <a:pt x="10068" y="5854"/>
                    <a:pt x="97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4439617" y="3712197"/>
              <a:ext cx="326345" cy="720813"/>
            </a:xfrm>
            <a:custGeom>
              <a:rect b="b" l="l" r="r" t="t"/>
              <a:pathLst>
                <a:path extrusionOk="0" h="25511" w="11550">
                  <a:moveTo>
                    <a:pt x="2513" y="1"/>
                  </a:moveTo>
                  <a:cubicBezTo>
                    <a:pt x="2118" y="1"/>
                    <a:pt x="1724" y="102"/>
                    <a:pt x="1366" y="333"/>
                  </a:cubicBezTo>
                  <a:cubicBezTo>
                    <a:pt x="414" y="943"/>
                    <a:pt x="1" y="2163"/>
                    <a:pt x="55" y="3294"/>
                  </a:cubicBezTo>
                  <a:cubicBezTo>
                    <a:pt x="111" y="4423"/>
                    <a:pt x="555" y="5492"/>
                    <a:pt x="994" y="6534"/>
                  </a:cubicBezTo>
                  <a:cubicBezTo>
                    <a:pt x="2863" y="10973"/>
                    <a:pt x="4564" y="15549"/>
                    <a:pt x="6595" y="19897"/>
                  </a:cubicBezTo>
                  <a:cubicBezTo>
                    <a:pt x="6927" y="20605"/>
                    <a:pt x="7270" y="21321"/>
                    <a:pt x="7554" y="22053"/>
                  </a:cubicBezTo>
                  <a:cubicBezTo>
                    <a:pt x="7821" y="22742"/>
                    <a:pt x="8036" y="23447"/>
                    <a:pt x="8143" y="24175"/>
                  </a:cubicBezTo>
                  <a:cubicBezTo>
                    <a:pt x="8183" y="24443"/>
                    <a:pt x="8207" y="24714"/>
                    <a:pt x="8214" y="24984"/>
                  </a:cubicBezTo>
                  <a:cubicBezTo>
                    <a:pt x="8225" y="25389"/>
                    <a:pt x="8494" y="25511"/>
                    <a:pt x="8809" y="25511"/>
                  </a:cubicBezTo>
                  <a:cubicBezTo>
                    <a:pt x="9018" y="25511"/>
                    <a:pt x="9247" y="25457"/>
                    <a:pt x="9432" y="25396"/>
                  </a:cubicBezTo>
                  <a:cubicBezTo>
                    <a:pt x="9906" y="25239"/>
                    <a:pt x="10364" y="25034"/>
                    <a:pt x="10798" y="24787"/>
                  </a:cubicBezTo>
                  <a:cubicBezTo>
                    <a:pt x="10840" y="24763"/>
                    <a:pt x="10881" y="24739"/>
                    <a:pt x="10923" y="24713"/>
                  </a:cubicBezTo>
                  <a:cubicBezTo>
                    <a:pt x="10990" y="24674"/>
                    <a:pt x="11054" y="24634"/>
                    <a:pt x="11114" y="24591"/>
                  </a:cubicBezTo>
                  <a:cubicBezTo>
                    <a:pt x="11160" y="24560"/>
                    <a:pt x="11203" y="24526"/>
                    <a:pt x="11244" y="24491"/>
                  </a:cubicBezTo>
                  <a:cubicBezTo>
                    <a:pt x="11521" y="24255"/>
                    <a:pt x="11550" y="24104"/>
                    <a:pt x="11453" y="23757"/>
                  </a:cubicBezTo>
                  <a:cubicBezTo>
                    <a:pt x="11451" y="23751"/>
                    <a:pt x="11450" y="23748"/>
                    <a:pt x="11450" y="23742"/>
                  </a:cubicBezTo>
                  <a:cubicBezTo>
                    <a:pt x="11446" y="23728"/>
                    <a:pt x="11440" y="23712"/>
                    <a:pt x="11437" y="23698"/>
                  </a:cubicBezTo>
                  <a:cubicBezTo>
                    <a:pt x="11429" y="23668"/>
                    <a:pt x="11420" y="23637"/>
                    <a:pt x="11411" y="23607"/>
                  </a:cubicBezTo>
                  <a:cubicBezTo>
                    <a:pt x="11187" y="22816"/>
                    <a:pt x="10965" y="22027"/>
                    <a:pt x="10745" y="21236"/>
                  </a:cubicBezTo>
                  <a:cubicBezTo>
                    <a:pt x="9389" y="16345"/>
                    <a:pt x="8416" y="11313"/>
                    <a:pt x="6955" y="6405"/>
                  </a:cubicBezTo>
                  <a:cubicBezTo>
                    <a:pt x="6434" y="4650"/>
                    <a:pt x="5880" y="2877"/>
                    <a:pt x="4886" y="1342"/>
                  </a:cubicBezTo>
                  <a:cubicBezTo>
                    <a:pt x="4385" y="567"/>
                    <a:pt x="3446" y="1"/>
                    <a:pt x="2513"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4568205" y="4379184"/>
              <a:ext cx="228470" cy="130256"/>
            </a:xfrm>
            <a:custGeom>
              <a:rect b="b" l="l" r="r" t="t"/>
              <a:pathLst>
                <a:path extrusionOk="0" h="4610" w="8086">
                  <a:moveTo>
                    <a:pt x="6808" y="0"/>
                  </a:moveTo>
                  <a:cubicBezTo>
                    <a:pt x="6798" y="0"/>
                    <a:pt x="6789" y="1"/>
                    <a:pt x="6779" y="2"/>
                  </a:cubicBezTo>
                  <a:cubicBezTo>
                    <a:pt x="6653" y="18"/>
                    <a:pt x="6566" y="131"/>
                    <a:pt x="6483" y="225"/>
                  </a:cubicBezTo>
                  <a:cubicBezTo>
                    <a:pt x="6179" y="578"/>
                    <a:pt x="5668" y="889"/>
                    <a:pt x="5189" y="889"/>
                  </a:cubicBezTo>
                  <a:cubicBezTo>
                    <a:pt x="5179" y="889"/>
                    <a:pt x="5169" y="888"/>
                    <a:pt x="5160" y="888"/>
                  </a:cubicBezTo>
                  <a:cubicBezTo>
                    <a:pt x="4841" y="880"/>
                    <a:pt x="4534" y="775"/>
                    <a:pt x="4262" y="624"/>
                  </a:cubicBezTo>
                  <a:cubicBezTo>
                    <a:pt x="4144" y="558"/>
                    <a:pt x="4026" y="485"/>
                    <a:pt x="3891" y="454"/>
                  </a:cubicBezTo>
                  <a:cubicBezTo>
                    <a:pt x="3855" y="446"/>
                    <a:pt x="3819" y="442"/>
                    <a:pt x="3784" y="442"/>
                  </a:cubicBezTo>
                  <a:cubicBezTo>
                    <a:pt x="3674" y="442"/>
                    <a:pt x="3568" y="478"/>
                    <a:pt x="3472" y="538"/>
                  </a:cubicBezTo>
                  <a:cubicBezTo>
                    <a:pt x="3113" y="759"/>
                    <a:pt x="2880" y="1201"/>
                    <a:pt x="2599" y="1508"/>
                  </a:cubicBezTo>
                  <a:cubicBezTo>
                    <a:pt x="2276" y="1861"/>
                    <a:pt x="1927" y="2190"/>
                    <a:pt x="1554" y="2492"/>
                  </a:cubicBezTo>
                  <a:cubicBezTo>
                    <a:pt x="1239" y="2745"/>
                    <a:pt x="909" y="2980"/>
                    <a:pt x="622" y="3263"/>
                  </a:cubicBezTo>
                  <a:cubicBezTo>
                    <a:pt x="443" y="3441"/>
                    <a:pt x="155" y="3761"/>
                    <a:pt x="62" y="4064"/>
                  </a:cubicBezTo>
                  <a:cubicBezTo>
                    <a:pt x="0" y="4260"/>
                    <a:pt x="22" y="4448"/>
                    <a:pt x="210" y="4588"/>
                  </a:cubicBezTo>
                  <a:cubicBezTo>
                    <a:pt x="222" y="4595"/>
                    <a:pt x="233" y="4604"/>
                    <a:pt x="246" y="4610"/>
                  </a:cubicBezTo>
                  <a:lnTo>
                    <a:pt x="8085" y="1939"/>
                  </a:lnTo>
                  <a:cubicBezTo>
                    <a:pt x="8072" y="1880"/>
                    <a:pt x="8059" y="1821"/>
                    <a:pt x="8045" y="1764"/>
                  </a:cubicBezTo>
                  <a:cubicBezTo>
                    <a:pt x="8012" y="1634"/>
                    <a:pt x="7972" y="1507"/>
                    <a:pt x="7927" y="1383"/>
                  </a:cubicBezTo>
                  <a:cubicBezTo>
                    <a:pt x="7749" y="907"/>
                    <a:pt x="7471" y="477"/>
                    <a:pt x="7080" y="135"/>
                  </a:cubicBezTo>
                  <a:cubicBezTo>
                    <a:pt x="7003" y="67"/>
                    <a:pt x="6911" y="0"/>
                    <a:pt x="6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4568205" y="4418233"/>
              <a:ext cx="228470" cy="91207"/>
            </a:xfrm>
            <a:custGeom>
              <a:rect b="b" l="l" r="r" t="t"/>
              <a:pathLst>
                <a:path extrusionOk="0" h="3228" w="8086">
                  <a:moveTo>
                    <a:pt x="7927" y="1"/>
                  </a:moveTo>
                  <a:lnTo>
                    <a:pt x="62" y="2680"/>
                  </a:lnTo>
                  <a:cubicBezTo>
                    <a:pt x="0" y="2878"/>
                    <a:pt x="22" y="3066"/>
                    <a:pt x="210" y="3206"/>
                  </a:cubicBezTo>
                  <a:cubicBezTo>
                    <a:pt x="222" y="3213"/>
                    <a:pt x="233" y="3222"/>
                    <a:pt x="246" y="3228"/>
                  </a:cubicBezTo>
                  <a:lnTo>
                    <a:pt x="8085" y="557"/>
                  </a:lnTo>
                  <a:cubicBezTo>
                    <a:pt x="8072" y="498"/>
                    <a:pt x="8059" y="439"/>
                    <a:pt x="8045" y="382"/>
                  </a:cubicBezTo>
                  <a:cubicBezTo>
                    <a:pt x="8012" y="252"/>
                    <a:pt x="7972" y="125"/>
                    <a:pt x="7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4612594" y="4400545"/>
              <a:ext cx="56906" cy="72107"/>
            </a:xfrm>
            <a:custGeom>
              <a:rect b="b" l="l" r="r" t="t"/>
              <a:pathLst>
                <a:path extrusionOk="0" h="2552" w="2014">
                  <a:moveTo>
                    <a:pt x="1929" y="1"/>
                  </a:moveTo>
                  <a:cubicBezTo>
                    <a:pt x="1882" y="2"/>
                    <a:pt x="1838" y="24"/>
                    <a:pt x="1809" y="62"/>
                  </a:cubicBezTo>
                  <a:cubicBezTo>
                    <a:pt x="1641" y="295"/>
                    <a:pt x="1462" y="521"/>
                    <a:pt x="1273" y="741"/>
                  </a:cubicBezTo>
                  <a:cubicBezTo>
                    <a:pt x="940" y="1128"/>
                    <a:pt x="577" y="1491"/>
                    <a:pt x="190" y="1826"/>
                  </a:cubicBezTo>
                  <a:cubicBezTo>
                    <a:pt x="120" y="1886"/>
                    <a:pt x="14" y="1951"/>
                    <a:pt x="7" y="2049"/>
                  </a:cubicBezTo>
                  <a:cubicBezTo>
                    <a:pt x="0" y="2150"/>
                    <a:pt x="104" y="2216"/>
                    <a:pt x="173" y="2270"/>
                  </a:cubicBezTo>
                  <a:cubicBezTo>
                    <a:pt x="220" y="2309"/>
                    <a:pt x="266" y="2350"/>
                    <a:pt x="307" y="2394"/>
                  </a:cubicBezTo>
                  <a:cubicBezTo>
                    <a:pt x="340" y="2429"/>
                    <a:pt x="483" y="2552"/>
                    <a:pt x="578" y="2552"/>
                  </a:cubicBezTo>
                  <a:cubicBezTo>
                    <a:pt x="614" y="2552"/>
                    <a:pt x="644" y="2533"/>
                    <a:pt x="657" y="2485"/>
                  </a:cubicBezTo>
                  <a:cubicBezTo>
                    <a:pt x="689" y="2372"/>
                    <a:pt x="350" y="2194"/>
                    <a:pt x="282" y="2137"/>
                  </a:cubicBezTo>
                  <a:cubicBezTo>
                    <a:pt x="239" y="2103"/>
                    <a:pt x="174" y="2050"/>
                    <a:pt x="199" y="1987"/>
                  </a:cubicBezTo>
                  <a:cubicBezTo>
                    <a:pt x="220" y="1936"/>
                    <a:pt x="293" y="1896"/>
                    <a:pt x="333" y="1860"/>
                  </a:cubicBezTo>
                  <a:cubicBezTo>
                    <a:pt x="537" y="1683"/>
                    <a:pt x="735" y="1500"/>
                    <a:pt x="925" y="1310"/>
                  </a:cubicBezTo>
                  <a:cubicBezTo>
                    <a:pt x="1311" y="920"/>
                    <a:pt x="1665" y="501"/>
                    <a:pt x="1985" y="56"/>
                  </a:cubicBezTo>
                  <a:cubicBezTo>
                    <a:pt x="2014" y="19"/>
                    <a:pt x="1958" y="1"/>
                    <a:pt x="19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4746890" y="4382405"/>
              <a:ext cx="18592" cy="47525"/>
            </a:xfrm>
            <a:custGeom>
              <a:rect b="b" l="l" r="r" t="t"/>
              <a:pathLst>
                <a:path extrusionOk="0" h="1682" w="658">
                  <a:moveTo>
                    <a:pt x="585" y="1"/>
                  </a:moveTo>
                  <a:cubicBezTo>
                    <a:pt x="546" y="1"/>
                    <a:pt x="507" y="17"/>
                    <a:pt x="478" y="47"/>
                  </a:cubicBezTo>
                  <a:cubicBezTo>
                    <a:pt x="88" y="494"/>
                    <a:pt x="0" y="1096"/>
                    <a:pt x="69" y="1652"/>
                  </a:cubicBezTo>
                  <a:cubicBezTo>
                    <a:pt x="72" y="1672"/>
                    <a:pt x="92" y="1681"/>
                    <a:pt x="118" y="1681"/>
                  </a:cubicBezTo>
                  <a:cubicBezTo>
                    <a:pt x="175" y="1681"/>
                    <a:pt x="260" y="1640"/>
                    <a:pt x="253" y="1589"/>
                  </a:cubicBezTo>
                  <a:cubicBezTo>
                    <a:pt x="189" y="1070"/>
                    <a:pt x="265" y="490"/>
                    <a:pt x="632" y="71"/>
                  </a:cubicBezTo>
                  <a:cubicBezTo>
                    <a:pt x="658" y="40"/>
                    <a:pt x="648" y="10"/>
                    <a:pt x="608" y="2"/>
                  </a:cubicBezTo>
                  <a:cubicBezTo>
                    <a:pt x="600" y="1"/>
                    <a:pt x="593"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4644974" y="4408824"/>
              <a:ext cx="17377" cy="8985"/>
            </a:xfrm>
            <a:custGeom>
              <a:rect b="b" l="l" r="r" t="t"/>
              <a:pathLst>
                <a:path extrusionOk="0" h="318" w="615">
                  <a:moveTo>
                    <a:pt x="143" y="1"/>
                  </a:moveTo>
                  <a:cubicBezTo>
                    <a:pt x="134" y="1"/>
                    <a:pt x="126" y="2"/>
                    <a:pt x="117" y="3"/>
                  </a:cubicBezTo>
                  <a:cubicBezTo>
                    <a:pt x="92" y="8"/>
                    <a:pt x="67" y="18"/>
                    <a:pt x="47" y="33"/>
                  </a:cubicBezTo>
                  <a:cubicBezTo>
                    <a:pt x="19" y="52"/>
                    <a:pt x="0" y="91"/>
                    <a:pt x="37" y="112"/>
                  </a:cubicBezTo>
                  <a:lnTo>
                    <a:pt x="433" y="311"/>
                  </a:lnTo>
                  <a:cubicBezTo>
                    <a:pt x="446" y="315"/>
                    <a:pt x="459" y="317"/>
                    <a:pt x="473" y="317"/>
                  </a:cubicBezTo>
                  <a:cubicBezTo>
                    <a:pt x="481" y="317"/>
                    <a:pt x="489" y="317"/>
                    <a:pt x="496" y="315"/>
                  </a:cubicBezTo>
                  <a:cubicBezTo>
                    <a:pt x="522" y="311"/>
                    <a:pt x="545" y="301"/>
                    <a:pt x="566" y="285"/>
                  </a:cubicBezTo>
                  <a:cubicBezTo>
                    <a:pt x="595" y="265"/>
                    <a:pt x="615" y="226"/>
                    <a:pt x="576" y="208"/>
                  </a:cubicBezTo>
                  <a:lnTo>
                    <a:pt x="180" y="8"/>
                  </a:lnTo>
                  <a:cubicBezTo>
                    <a:pt x="168" y="3"/>
                    <a:pt x="155" y="1"/>
                    <a:pt x="143" y="1"/>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4635678" y="4419617"/>
              <a:ext cx="15936" cy="8731"/>
            </a:xfrm>
            <a:custGeom>
              <a:rect b="b" l="l" r="r" t="t"/>
              <a:pathLst>
                <a:path extrusionOk="0" h="309" w="564">
                  <a:moveTo>
                    <a:pt x="145" y="0"/>
                  </a:moveTo>
                  <a:cubicBezTo>
                    <a:pt x="111" y="0"/>
                    <a:pt x="75" y="15"/>
                    <a:pt x="49" y="33"/>
                  </a:cubicBezTo>
                  <a:cubicBezTo>
                    <a:pt x="22" y="52"/>
                    <a:pt x="0" y="93"/>
                    <a:pt x="39" y="110"/>
                  </a:cubicBezTo>
                  <a:cubicBezTo>
                    <a:pt x="163" y="166"/>
                    <a:pt x="282" y="230"/>
                    <a:pt x="396" y="302"/>
                  </a:cubicBezTo>
                  <a:cubicBezTo>
                    <a:pt x="405" y="307"/>
                    <a:pt x="418" y="309"/>
                    <a:pt x="430" y="309"/>
                  </a:cubicBezTo>
                  <a:cubicBezTo>
                    <a:pt x="441" y="309"/>
                    <a:pt x="451" y="307"/>
                    <a:pt x="459" y="306"/>
                  </a:cubicBezTo>
                  <a:cubicBezTo>
                    <a:pt x="484" y="300"/>
                    <a:pt x="508" y="290"/>
                    <a:pt x="529" y="276"/>
                  </a:cubicBezTo>
                  <a:cubicBezTo>
                    <a:pt x="545" y="266"/>
                    <a:pt x="556" y="250"/>
                    <a:pt x="561" y="233"/>
                  </a:cubicBezTo>
                  <a:cubicBezTo>
                    <a:pt x="564" y="215"/>
                    <a:pt x="552" y="207"/>
                    <a:pt x="539" y="199"/>
                  </a:cubicBezTo>
                  <a:cubicBezTo>
                    <a:pt x="425" y="126"/>
                    <a:pt x="305" y="63"/>
                    <a:pt x="182" y="7"/>
                  </a:cubicBezTo>
                  <a:cubicBezTo>
                    <a:pt x="171" y="2"/>
                    <a:pt x="158" y="0"/>
                    <a:pt x="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4625534" y="4430100"/>
              <a:ext cx="13873" cy="8703"/>
            </a:xfrm>
            <a:custGeom>
              <a:rect b="b" l="l" r="r" t="t"/>
              <a:pathLst>
                <a:path extrusionOk="0" h="308" w="491">
                  <a:moveTo>
                    <a:pt x="137" y="0"/>
                  </a:moveTo>
                  <a:cubicBezTo>
                    <a:pt x="126" y="0"/>
                    <a:pt x="114" y="2"/>
                    <a:pt x="105" y="4"/>
                  </a:cubicBezTo>
                  <a:cubicBezTo>
                    <a:pt x="79" y="8"/>
                    <a:pt x="57" y="18"/>
                    <a:pt x="35" y="34"/>
                  </a:cubicBezTo>
                  <a:cubicBezTo>
                    <a:pt x="19" y="44"/>
                    <a:pt x="8" y="58"/>
                    <a:pt x="4" y="77"/>
                  </a:cubicBezTo>
                  <a:cubicBezTo>
                    <a:pt x="1" y="95"/>
                    <a:pt x="12" y="102"/>
                    <a:pt x="25" y="111"/>
                  </a:cubicBezTo>
                  <a:lnTo>
                    <a:pt x="324" y="301"/>
                  </a:lnTo>
                  <a:cubicBezTo>
                    <a:pt x="332" y="306"/>
                    <a:pt x="344" y="308"/>
                    <a:pt x="356" y="308"/>
                  </a:cubicBezTo>
                  <a:cubicBezTo>
                    <a:pt x="367" y="308"/>
                    <a:pt x="378" y="307"/>
                    <a:pt x="387" y="305"/>
                  </a:cubicBezTo>
                  <a:cubicBezTo>
                    <a:pt x="411" y="299"/>
                    <a:pt x="435" y="289"/>
                    <a:pt x="455" y="275"/>
                  </a:cubicBezTo>
                  <a:cubicBezTo>
                    <a:pt x="471" y="265"/>
                    <a:pt x="482" y="249"/>
                    <a:pt x="488" y="232"/>
                  </a:cubicBezTo>
                  <a:cubicBezTo>
                    <a:pt x="491" y="214"/>
                    <a:pt x="480" y="207"/>
                    <a:pt x="465" y="198"/>
                  </a:cubicBezTo>
                  <a:lnTo>
                    <a:pt x="168" y="8"/>
                  </a:lnTo>
                  <a:cubicBezTo>
                    <a:pt x="159" y="2"/>
                    <a:pt x="14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4612339" y="4440695"/>
              <a:ext cx="16105" cy="9494"/>
            </a:xfrm>
            <a:custGeom>
              <a:rect b="b" l="l" r="r" t="t"/>
              <a:pathLst>
                <a:path extrusionOk="0" h="336" w="570">
                  <a:moveTo>
                    <a:pt x="145" y="0"/>
                  </a:moveTo>
                  <a:cubicBezTo>
                    <a:pt x="112" y="0"/>
                    <a:pt x="76" y="15"/>
                    <a:pt x="50" y="33"/>
                  </a:cubicBezTo>
                  <a:cubicBezTo>
                    <a:pt x="25" y="52"/>
                    <a:pt x="0" y="95"/>
                    <a:pt x="40" y="110"/>
                  </a:cubicBezTo>
                  <a:cubicBezTo>
                    <a:pt x="105" y="137"/>
                    <a:pt x="168" y="169"/>
                    <a:pt x="228" y="205"/>
                  </a:cubicBezTo>
                  <a:lnTo>
                    <a:pt x="249" y="217"/>
                  </a:lnTo>
                  <a:lnTo>
                    <a:pt x="258" y="223"/>
                  </a:lnTo>
                  <a:cubicBezTo>
                    <a:pt x="261" y="225"/>
                    <a:pt x="265" y="227"/>
                    <a:pt x="265" y="227"/>
                  </a:cubicBezTo>
                  <a:cubicBezTo>
                    <a:pt x="279" y="237"/>
                    <a:pt x="293" y="247"/>
                    <a:pt x="308" y="257"/>
                  </a:cubicBezTo>
                  <a:cubicBezTo>
                    <a:pt x="335" y="276"/>
                    <a:pt x="362" y="297"/>
                    <a:pt x="389" y="319"/>
                  </a:cubicBezTo>
                  <a:cubicBezTo>
                    <a:pt x="403" y="331"/>
                    <a:pt x="420" y="335"/>
                    <a:pt x="438" y="335"/>
                  </a:cubicBezTo>
                  <a:cubicBezTo>
                    <a:pt x="464" y="335"/>
                    <a:pt x="492" y="326"/>
                    <a:pt x="514" y="315"/>
                  </a:cubicBezTo>
                  <a:cubicBezTo>
                    <a:pt x="534" y="306"/>
                    <a:pt x="551" y="292"/>
                    <a:pt x="562" y="273"/>
                  </a:cubicBezTo>
                  <a:cubicBezTo>
                    <a:pt x="569" y="260"/>
                    <a:pt x="568" y="243"/>
                    <a:pt x="558" y="233"/>
                  </a:cubicBezTo>
                  <a:cubicBezTo>
                    <a:pt x="445" y="140"/>
                    <a:pt x="318" y="63"/>
                    <a:pt x="183" y="7"/>
                  </a:cubicBezTo>
                  <a:cubicBezTo>
                    <a:pt x="171" y="3"/>
                    <a:pt x="159" y="0"/>
                    <a:pt x="1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4375873" y="3632150"/>
              <a:ext cx="415998" cy="796706"/>
            </a:xfrm>
            <a:custGeom>
              <a:rect b="b" l="l" r="r" t="t"/>
              <a:pathLst>
                <a:path extrusionOk="0" h="28197" w="14723">
                  <a:moveTo>
                    <a:pt x="5232" y="1"/>
                  </a:moveTo>
                  <a:cubicBezTo>
                    <a:pt x="5159" y="1"/>
                    <a:pt x="5086" y="2"/>
                    <a:pt x="5014" y="6"/>
                  </a:cubicBezTo>
                  <a:cubicBezTo>
                    <a:pt x="3808" y="64"/>
                    <a:pt x="2657" y="535"/>
                    <a:pt x="1754" y="1338"/>
                  </a:cubicBezTo>
                  <a:cubicBezTo>
                    <a:pt x="1102" y="1922"/>
                    <a:pt x="573" y="2693"/>
                    <a:pt x="299" y="3529"/>
                  </a:cubicBezTo>
                  <a:cubicBezTo>
                    <a:pt x="0" y="4439"/>
                    <a:pt x="476" y="5121"/>
                    <a:pt x="796" y="5994"/>
                  </a:cubicBezTo>
                  <a:cubicBezTo>
                    <a:pt x="1515" y="7951"/>
                    <a:pt x="2200" y="9920"/>
                    <a:pt x="2813" y="11912"/>
                  </a:cubicBezTo>
                  <a:cubicBezTo>
                    <a:pt x="2880" y="12129"/>
                    <a:pt x="2949" y="12348"/>
                    <a:pt x="3017" y="12567"/>
                  </a:cubicBezTo>
                  <a:cubicBezTo>
                    <a:pt x="3590" y="14375"/>
                    <a:pt x="4223" y="16165"/>
                    <a:pt x="4862" y="17952"/>
                  </a:cubicBezTo>
                  <a:cubicBezTo>
                    <a:pt x="5387" y="19422"/>
                    <a:pt x="5537" y="21347"/>
                    <a:pt x="6657" y="22518"/>
                  </a:cubicBezTo>
                  <a:cubicBezTo>
                    <a:pt x="7115" y="22995"/>
                    <a:pt x="7773" y="23398"/>
                    <a:pt x="7836" y="24057"/>
                  </a:cubicBezTo>
                  <a:cubicBezTo>
                    <a:pt x="7868" y="24382"/>
                    <a:pt x="7738" y="24697"/>
                    <a:pt x="7669" y="25018"/>
                  </a:cubicBezTo>
                  <a:cubicBezTo>
                    <a:pt x="7440" y="26101"/>
                    <a:pt x="7928" y="27194"/>
                    <a:pt x="8402" y="28196"/>
                  </a:cubicBezTo>
                  <a:cubicBezTo>
                    <a:pt x="9644" y="27832"/>
                    <a:pt x="10899" y="27500"/>
                    <a:pt x="12162" y="27217"/>
                  </a:cubicBezTo>
                  <a:cubicBezTo>
                    <a:pt x="12860" y="27061"/>
                    <a:pt x="14216" y="27294"/>
                    <a:pt x="14609" y="26544"/>
                  </a:cubicBezTo>
                  <a:cubicBezTo>
                    <a:pt x="14706" y="26358"/>
                    <a:pt x="14722" y="26141"/>
                    <a:pt x="14719" y="25931"/>
                  </a:cubicBezTo>
                  <a:cubicBezTo>
                    <a:pt x="14711" y="25268"/>
                    <a:pt x="14543" y="24617"/>
                    <a:pt x="14362" y="23983"/>
                  </a:cubicBezTo>
                  <a:cubicBezTo>
                    <a:pt x="13340" y="20409"/>
                    <a:pt x="12307" y="16836"/>
                    <a:pt x="11262" y="13267"/>
                  </a:cubicBezTo>
                  <a:cubicBezTo>
                    <a:pt x="10766" y="11566"/>
                    <a:pt x="10407" y="9703"/>
                    <a:pt x="9700" y="8081"/>
                  </a:cubicBezTo>
                  <a:cubicBezTo>
                    <a:pt x="9071" y="6636"/>
                    <a:pt x="8598" y="5129"/>
                    <a:pt x="8158" y="3619"/>
                  </a:cubicBezTo>
                  <a:cubicBezTo>
                    <a:pt x="7812" y="2434"/>
                    <a:pt x="8051" y="1008"/>
                    <a:pt x="6746" y="332"/>
                  </a:cubicBezTo>
                  <a:cubicBezTo>
                    <a:pt x="6283" y="91"/>
                    <a:pt x="5756" y="1"/>
                    <a:pt x="52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4171025" y="1619038"/>
              <a:ext cx="337591" cy="360336"/>
            </a:xfrm>
            <a:custGeom>
              <a:rect b="b" l="l" r="r" t="t"/>
              <a:pathLst>
                <a:path extrusionOk="0" h="12753" w="11948">
                  <a:moveTo>
                    <a:pt x="6058" y="1"/>
                  </a:moveTo>
                  <a:cubicBezTo>
                    <a:pt x="5604" y="1"/>
                    <a:pt x="5154" y="94"/>
                    <a:pt x="4748" y="299"/>
                  </a:cubicBezTo>
                  <a:cubicBezTo>
                    <a:pt x="4542" y="402"/>
                    <a:pt x="4332" y="556"/>
                    <a:pt x="4286" y="783"/>
                  </a:cubicBezTo>
                  <a:cubicBezTo>
                    <a:pt x="3996" y="685"/>
                    <a:pt x="3707" y="639"/>
                    <a:pt x="3426" y="639"/>
                  </a:cubicBezTo>
                  <a:cubicBezTo>
                    <a:pt x="2468" y="639"/>
                    <a:pt x="1602" y="1178"/>
                    <a:pt x="1083" y="2047"/>
                  </a:cubicBezTo>
                  <a:cubicBezTo>
                    <a:pt x="400" y="3194"/>
                    <a:pt x="29" y="4500"/>
                    <a:pt x="7" y="5835"/>
                  </a:cubicBezTo>
                  <a:cubicBezTo>
                    <a:pt x="0" y="6353"/>
                    <a:pt x="176" y="6627"/>
                    <a:pt x="334" y="7074"/>
                  </a:cubicBezTo>
                  <a:cubicBezTo>
                    <a:pt x="602" y="7825"/>
                    <a:pt x="889" y="8398"/>
                    <a:pt x="1462" y="8951"/>
                  </a:cubicBezTo>
                  <a:cubicBezTo>
                    <a:pt x="1847" y="9322"/>
                    <a:pt x="2261" y="9664"/>
                    <a:pt x="2710" y="9953"/>
                  </a:cubicBezTo>
                  <a:cubicBezTo>
                    <a:pt x="2765" y="9988"/>
                    <a:pt x="2823" y="10024"/>
                    <a:pt x="2880" y="10058"/>
                  </a:cubicBezTo>
                  <a:cubicBezTo>
                    <a:pt x="3260" y="10286"/>
                    <a:pt x="3669" y="10476"/>
                    <a:pt x="4103" y="10570"/>
                  </a:cubicBezTo>
                  <a:cubicBezTo>
                    <a:pt x="4378" y="10629"/>
                    <a:pt x="4658" y="10649"/>
                    <a:pt x="4939" y="10652"/>
                  </a:cubicBezTo>
                  <a:cubicBezTo>
                    <a:pt x="4947" y="10652"/>
                    <a:pt x="4956" y="10652"/>
                    <a:pt x="4964" y="10652"/>
                  </a:cubicBezTo>
                  <a:cubicBezTo>
                    <a:pt x="5342" y="10652"/>
                    <a:pt x="5768" y="10533"/>
                    <a:pt x="6164" y="10533"/>
                  </a:cubicBezTo>
                  <a:cubicBezTo>
                    <a:pt x="6408" y="10533"/>
                    <a:pt x="6639" y="10578"/>
                    <a:pt x="6841" y="10723"/>
                  </a:cubicBezTo>
                  <a:cubicBezTo>
                    <a:pt x="7106" y="10913"/>
                    <a:pt x="7297" y="11186"/>
                    <a:pt x="7505" y="11438"/>
                  </a:cubicBezTo>
                  <a:cubicBezTo>
                    <a:pt x="7913" y="11935"/>
                    <a:pt x="8411" y="12377"/>
                    <a:pt x="9012" y="12604"/>
                  </a:cubicBezTo>
                  <a:cubicBezTo>
                    <a:pt x="9268" y="12700"/>
                    <a:pt x="9545" y="12752"/>
                    <a:pt x="9820" y="12752"/>
                  </a:cubicBezTo>
                  <a:cubicBezTo>
                    <a:pt x="10189" y="12752"/>
                    <a:pt x="10555" y="12658"/>
                    <a:pt x="10859" y="12449"/>
                  </a:cubicBezTo>
                  <a:cubicBezTo>
                    <a:pt x="11704" y="11872"/>
                    <a:pt x="11948" y="10610"/>
                    <a:pt x="11712" y="9668"/>
                  </a:cubicBezTo>
                  <a:cubicBezTo>
                    <a:pt x="11533" y="8969"/>
                    <a:pt x="11106" y="8362"/>
                    <a:pt x="10509" y="7959"/>
                  </a:cubicBezTo>
                  <a:cubicBezTo>
                    <a:pt x="11220" y="6993"/>
                    <a:pt x="11276" y="5661"/>
                    <a:pt x="10919" y="4515"/>
                  </a:cubicBezTo>
                  <a:cubicBezTo>
                    <a:pt x="10382" y="2787"/>
                    <a:pt x="9077" y="912"/>
                    <a:pt x="7346" y="246"/>
                  </a:cubicBezTo>
                  <a:cubicBezTo>
                    <a:pt x="6937" y="88"/>
                    <a:pt x="6496" y="1"/>
                    <a:pt x="6058"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4106716" y="1970869"/>
              <a:ext cx="548627" cy="954708"/>
            </a:xfrm>
            <a:custGeom>
              <a:rect b="b" l="l" r="r" t="t"/>
              <a:pathLst>
                <a:path extrusionOk="0" h="33789" w="19417">
                  <a:moveTo>
                    <a:pt x="9876" y="0"/>
                  </a:moveTo>
                  <a:cubicBezTo>
                    <a:pt x="9329" y="0"/>
                    <a:pt x="8804" y="39"/>
                    <a:pt x="8319" y="116"/>
                  </a:cubicBezTo>
                  <a:cubicBezTo>
                    <a:pt x="7464" y="250"/>
                    <a:pt x="6629" y="492"/>
                    <a:pt x="5835" y="833"/>
                  </a:cubicBezTo>
                  <a:cubicBezTo>
                    <a:pt x="4275" y="1508"/>
                    <a:pt x="2913" y="2590"/>
                    <a:pt x="2023" y="4089"/>
                  </a:cubicBezTo>
                  <a:cubicBezTo>
                    <a:pt x="1347" y="5225"/>
                    <a:pt x="1088" y="6557"/>
                    <a:pt x="900" y="7865"/>
                  </a:cubicBezTo>
                  <a:cubicBezTo>
                    <a:pt x="261" y="12317"/>
                    <a:pt x="321" y="16824"/>
                    <a:pt x="394" y="21309"/>
                  </a:cubicBezTo>
                  <a:cubicBezTo>
                    <a:pt x="461" y="25485"/>
                    <a:pt x="227" y="29620"/>
                    <a:pt x="1" y="33789"/>
                  </a:cubicBezTo>
                  <a:lnTo>
                    <a:pt x="19169" y="33789"/>
                  </a:lnTo>
                  <a:cubicBezTo>
                    <a:pt x="19297" y="32136"/>
                    <a:pt x="19342" y="30481"/>
                    <a:pt x="19370" y="28822"/>
                  </a:cubicBezTo>
                  <a:cubicBezTo>
                    <a:pt x="19416" y="26197"/>
                    <a:pt x="19275" y="23574"/>
                    <a:pt x="19209" y="20950"/>
                  </a:cubicBezTo>
                  <a:cubicBezTo>
                    <a:pt x="19105" y="16717"/>
                    <a:pt x="19002" y="12483"/>
                    <a:pt x="18897" y="8249"/>
                  </a:cubicBezTo>
                  <a:cubicBezTo>
                    <a:pt x="18869" y="7083"/>
                    <a:pt x="18837" y="5903"/>
                    <a:pt x="18507" y="4784"/>
                  </a:cubicBezTo>
                  <a:cubicBezTo>
                    <a:pt x="18166" y="3629"/>
                    <a:pt x="17417" y="2694"/>
                    <a:pt x="16442" y="1967"/>
                  </a:cubicBezTo>
                  <a:cubicBezTo>
                    <a:pt x="15429" y="1214"/>
                    <a:pt x="14171" y="683"/>
                    <a:pt x="12872" y="366"/>
                  </a:cubicBezTo>
                  <a:cubicBezTo>
                    <a:pt x="11867" y="120"/>
                    <a:pt x="10837" y="0"/>
                    <a:pt x="98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4271471" y="1970897"/>
              <a:ext cx="198943" cy="174475"/>
            </a:xfrm>
            <a:custGeom>
              <a:rect b="b" l="l" r="r" t="t"/>
              <a:pathLst>
                <a:path extrusionOk="0" h="6175" w="7041">
                  <a:moveTo>
                    <a:pt x="4050" y="0"/>
                  </a:moveTo>
                  <a:cubicBezTo>
                    <a:pt x="3501" y="0"/>
                    <a:pt x="2975" y="40"/>
                    <a:pt x="2489" y="116"/>
                  </a:cubicBezTo>
                  <a:cubicBezTo>
                    <a:pt x="1633" y="251"/>
                    <a:pt x="798" y="491"/>
                    <a:pt x="4" y="832"/>
                  </a:cubicBezTo>
                  <a:cubicBezTo>
                    <a:pt x="1" y="935"/>
                    <a:pt x="7" y="1041"/>
                    <a:pt x="12" y="1150"/>
                  </a:cubicBezTo>
                  <a:cubicBezTo>
                    <a:pt x="52" y="1861"/>
                    <a:pt x="131" y="2570"/>
                    <a:pt x="241" y="3273"/>
                  </a:cubicBezTo>
                  <a:cubicBezTo>
                    <a:pt x="360" y="4040"/>
                    <a:pt x="520" y="4800"/>
                    <a:pt x="718" y="5549"/>
                  </a:cubicBezTo>
                  <a:cubicBezTo>
                    <a:pt x="799" y="5858"/>
                    <a:pt x="972" y="6174"/>
                    <a:pt x="1285" y="6174"/>
                  </a:cubicBezTo>
                  <a:cubicBezTo>
                    <a:pt x="1347" y="6174"/>
                    <a:pt x="1414" y="6162"/>
                    <a:pt x="1487" y="6135"/>
                  </a:cubicBezTo>
                  <a:cubicBezTo>
                    <a:pt x="1610" y="6089"/>
                    <a:pt x="1710" y="6002"/>
                    <a:pt x="1807" y="5916"/>
                  </a:cubicBezTo>
                  <a:cubicBezTo>
                    <a:pt x="3511" y="4414"/>
                    <a:pt x="5107" y="2795"/>
                    <a:pt x="6585" y="1071"/>
                  </a:cubicBezTo>
                  <a:cubicBezTo>
                    <a:pt x="6754" y="875"/>
                    <a:pt x="6922" y="674"/>
                    <a:pt x="7017" y="434"/>
                  </a:cubicBezTo>
                  <a:cubicBezTo>
                    <a:pt x="7025" y="411"/>
                    <a:pt x="7034" y="388"/>
                    <a:pt x="7041" y="367"/>
                  </a:cubicBezTo>
                  <a:cubicBezTo>
                    <a:pt x="6038" y="120"/>
                    <a:pt x="5009" y="0"/>
                    <a:pt x="4050"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4171025" y="1943490"/>
              <a:ext cx="297610" cy="367682"/>
            </a:xfrm>
            <a:custGeom>
              <a:rect b="b" l="l" r="r" t="t"/>
              <a:pathLst>
                <a:path extrusionOk="0" h="13013" w="10533">
                  <a:moveTo>
                    <a:pt x="9358" y="6296"/>
                  </a:moveTo>
                  <a:cubicBezTo>
                    <a:pt x="9361" y="6297"/>
                    <a:pt x="9363" y="6301"/>
                    <a:pt x="9365" y="6304"/>
                  </a:cubicBezTo>
                  <a:cubicBezTo>
                    <a:pt x="9687" y="6696"/>
                    <a:pt x="9776" y="7223"/>
                    <a:pt x="9813" y="7715"/>
                  </a:cubicBezTo>
                  <a:cubicBezTo>
                    <a:pt x="9826" y="7862"/>
                    <a:pt x="9833" y="8009"/>
                    <a:pt x="9834" y="8157"/>
                  </a:cubicBezTo>
                  <a:cubicBezTo>
                    <a:pt x="9836" y="8255"/>
                    <a:pt x="9834" y="8354"/>
                    <a:pt x="9833" y="8452"/>
                  </a:cubicBezTo>
                  <a:cubicBezTo>
                    <a:pt x="9557" y="8122"/>
                    <a:pt x="9182" y="7889"/>
                    <a:pt x="8764" y="7791"/>
                  </a:cubicBezTo>
                  <a:cubicBezTo>
                    <a:pt x="8618" y="7758"/>
                    <a:pt x="8469" y="7742"/>
                    <a:pt x="8321" y="7742"/>
                  </a:cubicBezTo>
                  <a:cubicBezTo>
                    <a:pt x="8025" y="7742"/>
                    <a:pt x="7729" y="7807"/>
                    <a:pt x="7457" y="7934"/>
                  </a:cubicBezTo>
                  <a:cubicBezTo>
                    <a:pt x="7520" y="7819"/>
                    <a:pt x="7589" y="7702"/>
                    <a:pt x="7662" y="7588"/>
                  </a:cubicBezTo>
                  <a:cubicBezTo>
                    <a:pt x="8056" y="6967"/>
                    <a:pt x="8606" y="6400"/>
                    <a:pt x="9358" y="6296"/>
                  </a:cubicBezTo>
                  <a:close/>
                  <a:moveTo>
                    <a:pt x="8790" y="0"/>
                  </a:moveTo>
                  <a:cubicBezTo>
                    <a:pt x="8767" y="0"/>
                    <a:pt x="8746" y="2"/>
                    <a:pt x="8728" y="5"/>
                  </a:cubicBezTo>
                  <a:cubicBezTo>
                    <a:pt x="8718" y="4"/>
                    <a:pt x="8707" y="3"/>
                    <a:pt x="8697" y="3"/>
                  </a:cubicBezTo>
                  <a:cubicBezTo>
                    <a:pt x="8659" y="3"/>
                    <a:pt x="8622" y="9"/>
                    <a:pt x="8586" y="22"/>
                  </a:cubicBezTo>
                  <a:cubicBezTo>
                    <a:pt x="7592" y="155"/>
                    <a:pt x="6596" y="285"/>
                    <a:pt x="5601" y="423"/>
                  </a:cubicBezTo>
                  <a:cubicBezTo>
                    <a:pt x="4875" y="523"/>
                    <a:pt x="4113" y="655"/>
                    <a:pt x="3479" y="1044"/>
                  </a:cubicBezTo>
                  <a:cubicBezTo>
                    <a:pt x="2780" y="1472"/>
                    <a:pt x="2397" y="2230"/>
                    <a:pt x="2019" y="2931"/>
                  </a:cubicBezTo>
                  <a:cubicBezTo>
                    <a:pt x="1616" y="3683"/>
                    <a:pt x="1272" y="4468"/>
                    <a:pt x="1025" y="5285"/>
                  </a:cubicBezTo>
                  <a:cubicBezTo>
                    <a:pt x="906" y="5680"/>
                    <a:pt x="812" y="6081"/>
                    <a:pt x="742" y="6487"/>
                  </a:cubicBezTo>
                  <a:cubicBezTo>
                    <a:pt x="706" y="6699"/>
                    <a:pt x="679" y="6910"/>
                    <a:pt x="660" y="7123"/>
                  </a:cubicBezTo>
                  <a:cubicBezTo>
                    <a:pt x="656" y="7183"/>
                    <a:pt x="656" y="7258"/>
                    <a:pt x="650" y="7332"/>
                  </a:cubicBezTo>
                  <a:cubicBezTo>
                    <a:pt x="649" y="7366"/>
                    <a:pt x="646" y="7402"/>
                    <a:pt x="640" y="7436"/>
                  </a:cubicBezTo>
                  <a:cubicBezTo>
                    <a:pt x="603" y="7442"/>
                    <a:pt x="569" y="7452"/>
                    <a:pt x="535" y="7468"/>
                  </a:cubicBezTo>
                  <a:cubicBezTo>
                    <a:pt x="227" y="7603"/>
                    <a:pt x="1" y="7916"/>
                    <a:pt x="0" y="8259"/>
                  </a:cubicBezTo>
                  <a:cubicBezTo>
                    <a:pt x="0" y="8432"/>
                    <a:pt x="51" y="8602"/>
                    <a:pt x="149" y="8747"/>
                  </a:cubicBezTo>
                  <a:cubicBezTo>
                    <a:pt x="199" y="8820"/>
                    <a:pt x="254" y="8890"/>
                    <a:pt x="334" y="8930"/>
                  </a:cubicBezTo>
                  <a:cubicBezTo>
                    <a:pt x="380" y="8951"/>
                    <a:pt x="430" y="8965"/>
                    <a:pt x="480" y="8971"/>
                  </a:cubicBezTo>
                  <a:cubicBezTo>
                    <a:pt x="558" y="9023"/>
                    <a:pt x="649" y="9045"/>
                    <a:pt x="741" y="9045"/>
                  </a:cubicBezTo>
                  <a:cubicBezTo>
                    <a:pt x="888" y="9045"/>
                    <a:pt x="1039" y="8989"/>
                    <a:pt x="1149" y="8905"/>
                  </a:cubicBezTo>
                  <a:cubicBezTo>
                    <a:pt x="1478" y="8647"/>
                    <a:pt x="1588" y="8198"/>
                    <a:pt x="1416" y="7816"/>
                  </a:cubicBezTo>
                  <a:cubicBezTo>
                    <a:pt x="1373" y="7722"/>
                    <a:pt x="1308" y="7606"/>
                    <a:pt x="1215" y="7556"/>
                  </a:cubicBezTo>
                  <a:cubicBezTo>
                    <a:pt x="1183" y="7541"/>
                    <a:pt x="1150" y="7531"/>
                    <a:pt x="1118" y="7525"/>
                  </a:cubicBezTo>
                  <a:cubicBezTo>
                    <a:pt x="1100" y="7516"/>
                    <a:pt x="1085" y="7508"/>
                    <a:pt x="1066" y="7499"/>
                  </a:cubicBezTo>
                  <a:cubicBezTo>
                    <a:pt x="1075" y="7459"/>
                    <a:pt x="1080" y="7419"/>
                    <a:pt x="1083" y="7379"/>
                  </a:cubicBezTo>
                  <a:cubicBezTo>
                    <a:pt x="1089" y="7319"/>
                    <a:pt x="1092" y="7259"/>
                    <a:pt x="1096" y="7202"/>
                  </a:cubicBezTo>
                  <a:cubicBezTo>
                    <a:pt x="1113" y="6976"/>
                    <a:pt x="1142" y="6750"/>
                    <a:pt x="1178" y="6527"/>
                  </a:cubicBezTo>
                  <a:cubicBezTo>
                    <a:pt x="1255" y="6066"/>
                    <a:pt x="1365" y="5610"/>
                    <a:pt x="1509" y="5165"/>
                  </a:cubicBezTo>
                  <a:cubicBezTo>
                    <a:pt x="1765" y="4371"/>
                    <a:pt x="2111" y="3607"/>
                    <a:pt x="2511" y="2876"/>
                  </a:cubicBezTo>
                  <a:cubicBezTo>
                    <a:pt x="2710" y="2513"/>
                    <a:pt x="2911" y="2143"/>
                    <a:pt x="3154" y="1808"/>
                  </a:cubicBezTo>
                  <a:cubicBezTo>
                    <a:pt x="3370" y="1514"/>
                    <a:pt x="3652" y="1274"/>
                    <a:pt x="3976" y="1111"/>
                  </a:cubicBezTo>
                  <a:cubicBezTo>
                    <a:pt x="4625" y="779"/>
                    <a:pt x="5374" y="702"/>
                    <a:pt x="6084" y="606"/>
                  </a:cubicBezTo>
                  <a:cubicBezTo>
                    <a:pt x="6947" y="492"/>
                    <a:pt x="7809" y="376"/>
                    <a:pt x="8671" y="260"/>
                  </a:cubicBezTo>
                  <a:cubicBezTo>
                    <a:pt x="9035" y="419"/>
                    <a:pt x="9351" y="669"/>
                    <a:pt x="9588" y="989"/>
                  </a:cubicBezTo>
                  <a:cubicBezTo>
                    <a:pt x="10123" y="1708"/>
                    <a:pt x="10124" y="2641"/>
                    <a:pt x="10039" y="3497"/>
                  </a:cubicBezTo>
                  <a:cubicBezTo>
                    <a:pt x="9948" y="4384"/>
                    <a:pt x="9710" y="5248"/>
                    <a:pt x="9334" y="6057"/>
                  </a:cubicBezTo>
                  <a:cubicBezTo>
                    <a:pt x="9323" y="6057"/>
                    <a:pt x="9312" y="6056"/>
                    <a:pt x="9301" y="6056"/>
                  </a:cubicBezTo>
                  <a:cubicBezTo>
                    <a:pt x="9282" y="6056"/>
                    <a:pt x="9263" y="6057"/>
                    <a:pt x="9244" y="6060"/>
                  </a:cubicBezTo>
                  <a:cubicBezTo>
                    <a:pt x="8668" y="6139"/>
                    <a:pt x="8145" y="6443"/>
                    <a:pt x="7743" y="6859"/>
                  </a:cubicBezTo>
                  <a:cubicBezTo>
                    <a:pt x="7479" y="7135"/>
                    <a:pt x="7264" y="7453"/>
                    <a:pt x="7077" y="7786"/>
                  </a:cubicBezTo>
                  <a:cubicBezTo>
                    <a:pt x="7000" y="7922"/>
                    <a:pt x="6929" y="8061"/>
                    <a:pt x="6860" y="8199"/>
                  </a:cubicBezTo>
                  <a:cubicBezTo>
                    <a:pt x="6607" y="8704"/>
                    <a:pt x="6386" y="9224"/>
                    <a:pt x="6195" y="9756"/>
                  </a:cubicBezTo>
                  <a:cubicBezTo>
                    <a:pt x="6008" y="10295"/>
                    <a:pt x="5862" y="10849"/>
                    <a:pt x="5782" y="11412"/>
                  </a:cubicBezTo>
                  <a:cubicBezTo>
                    <a:pt x="5750" y="11638"/>
                    <a:pt x="5712" y="11918"/>
                    <a:pt x="5908" y="12082"/>
                  </a:cubicBezTo>
                  <a:cubicBezTo>
                    <a:pt x="5981" y="12140"/>
                    <a:pt x="6065" y="12178"/>
                    <a:pt x="6154" y="12195"/>
                  </a:cubicBezTo>
                  <a:cubicBezTo>
                    <a:pt x="6165" y="12271"/>
                    <a:pt x="6270" y="12303"/>
                    <a:pt x="6370" y="12303"/>
                  </a:cubicBezTo>
                  <a:cubicBezTo>
                    <a:pt x="6432" y="12303"/>
                    <a:pt x="6493" y="12290"/>
                    <a:pt x="6524" y="12268"/>
                  </a:cubicBezTo>
                  <a:cubicBezTo>
                    <a:pt x="6590" y="12224"/>
                    <a:pt x="6671" y="12170"/>
                    <a:pt x="6674" y="12081"/>
                  </a:cubicBezTo>
                  <a:cubicBezTo>
                    <a:pt x="6677" y="11992"/>
                    <a:pt x="6600" y="11932"/>
                    <a:pt x="6521" y="11907"/>
                  </a:cubicBezTo>
                  <a:cubicBezTo>
                    <a:pt x="6483" y="11895"/>
                    <a:pt x="6444" y="11889"/>
                    <a:pt x="6405" y="11889"/>
                  </a:cubicBezTo>
                  <a:cubicBezTo>
                    <a:pt x="6353" y="11889"/>
                    <a:pt x="6300" y="11900"/>
                    <a:pt x="6251" y="11921"/>
                  </a:cubicBezTo>
                  <a:cubicBezTo>
                    <a:pt x="6247" y="11917"/>
                    <a:pt x="6243" y="11911"/>
                    <a:pt x="6240" y="11905"/>
                  </a:cubicBezTo>
                  <a:cubicBezTo>
                    <a:pt x="6224" y="11881"/>
                    <a:pt x="6214" y="11854"/>
                    <a:pt x="6207" y="11827"/>
                  </a:cubicBezTo>
                  <a:cubicBezTo>
                    <a:pt x="6177" y="11714"/>
                    <a:pt x="6198" y="11587"/>
                    <a:pt x="6213" y="11474"/>
                  </a:cubicBezTo>
                  <a:cubicBezTo>
                    <a:pt x="6248" y="11203"/>
                    <a:pt x="6300" y="10936"/>
                    <a:pt x="6366" y="10673"/>
                  </a:cubicBezTo>
                  <a:cubicBezTo>
                    <a:pt x="6544" y="9940"/>
                    <a:pt x="6817" y="9223"/>
                    <a:pt x="7144" y="8540"/>
                  </a:cubicBezTo>
                  <a:cubicBezTo>
                    <a:pt x="7196" y="8532"/>
                    <a:pt x="7239" y="8515"/>
                    <a:pt x="7262" y="8487"/>
                  </a:cubicBezTo>
                  <a:cubicBezTo>
                    <a:pt x="7524" y="8178"/>
                    <a:pt x="7918" y="7980"/>
                    <a:pt x="8321" y="7980"/>
                  </a:cubicBezTo>
                  <a:cubicBezTo>
                    <a:pt x="8430" y="7980"/>
                    <a:pt x="8539" y="7995"/>
                    <a:pt x="8647" y="8025"/>
                  </a:cubicBezTo>
                  <a:cubicBezTo>
                    <a:pt x="9178" y="8175"/>
                    <a:pt x="9583" y="8620"/>
                    <a:pt x="9758" y="9134"/>
                  </a:cubicBezTo>
                  <a:cubicBezTo>
                    <a:pt x="9764" y="9147"/>
                    <a:pt x="9771" y="9160"/>
                    <a:pt x="9781" y="9170"/>
                  </a:cubicBezTo>
                  <a:cubicBezTo>
                    <a:pt x="9720" y="9707"/>
                    <a:pt x="9610" y="10237"/>
                    <a:pt x="9454" y="10755"/>
                  </a:cubicBezTo>
                  <a:cubicBezTo>
                    <a:pt x="9315" y="11226"/>
                    <a:pt x="9155" y="11709"/>
                    <a:pt x="8929" y="12147"/>
                  </a:cubicBezTo>
                  <a:cubicBezTo>
                    <a:pt x="8827" y="12344"/>
                    <a:pt x="8702" y="12543"/>
                    <a:pt x="8531" y="12688"/>
                  </a:cubicBezTo>
                  <a:cubicBezTo>
                    <a:pt x="8492" y="12717"/>
                    <a:pt x="8451" y="12743"/>
                    <a:pt x="8408" y="12766"/>
                  </a:cubicBezTo>
                  <a:cubicBezTo>
                    <a:pt x="8406" y="12766"/>
                    <a:pt x="8405" y="12767"/>
                    <a:pt x="8405" y="12767"/>
                  </a:cubicBezTo>
                  <a:cubicBezTo>
                    <a:pt x="8402" y="12766"/>
                    <a:pt x="8399" y="12763"/>
                    <a:pt x="8396" y="12760"/>
                  </a:cubicBezTo>
                  <a:cubicBezTo>
                    <a:pt x="8378" y="12724"/>
                    <a:pt x="8355" y="12698"/>
                    <a:pt x="8344" y="12670"/>
                  </a:cubicBezTo>
                  <a:cubicBezTo>
                    <a:pt x="8359" y="12626"/>
                    <a:pt x="8365" y="12580"/>
                    <a:pt x="8362" y="12534"/>
                  </a:cubicBezTo>
                  <a:cubicBezTo>
                    <a:pt x="8358" y="12447"/>
                    <a:pt x="8264" y="12411"/>
                    <a:pt x="8164" y="12411"/>
                  </a:cubicBezTo>
                  <a:cubicBezTo>
                    <a:pt x="8069" y="12411"/>
                    <a:pt x="7969" y="12443"/>
                    <a:pt x="7933" y="12497"/>
                  </a:cubicBezTo>
                  <a:cubicBezTo>
                    <a:pt x="7789" y="12557"/>
                    <a:pt x="7669" y="12664"/>
                    <a:pt x="7682" y="12833"/>
                  </a:cubicBezTo>
                  <a:cubicBezTo>
                    <a:pt x="7688" y="12927"/>
                    <a:pt x="7814" y="12954"/>
                    <a:pt x="7904" y="12954"/>
                  </a:cubicBezTo>
                  <a:cubicBezTo>
                    <a:pt x="7925" y="12954"/>
                    <a:pt x="7944" y="12952"/>
                    <a:pt x="7959" y="12950"/>
                  </a:cubicBezTo>
                  <a:cubicBezTo>
                    <a:pt x="7999" y="12943"/>
                    <a:pt x="8038" y="12933"/>
                    <a:pt x="8076" y="12918"/>
                  </a:cubicBezTo>
                  <a:cubicBezTo>
                    <a:pt x="8161" y="12973"/>
                    <a:pt x="8256" y="13004"/>
                    <a:pt x="8356" y="13011"/>
                  </a:cubicBezTo>
                  <a:cubicBezTo>
                    <a:pt x="8367" y="13012"/>
                    <a:pt x="8377" y="13012"/>
                    <a:pt x="8387" y="13012"/>
                  </a:cubicBezTo>
                  <a:cubicBezTo>
                    <a:pt x="8688" y="13012"/>
                    <a:pt x="8923" y="12831"/>
                    <a:pt x="9104" y="12600"/>
                  </a:cubicBezTo>
                  <a:cubicBezTo>
                    <a:pt x="9444" y="12168"/>
                    <a:pt x="9624" y="11611"/>
                    <a:pt x="9793" y="11093"/>
                  </a:cubicBezTo>
                  <a:cubicBezTo>
                    <a:pt x="9976" y="10538"/>
                    <a:pt x="10110" y="9966"/>
                    <a:pt x="10193" y="9387"/>
                  </a:cubicBezTo>
                  <a:cubicBezTo>
                    <a:pt x="10223" y="9174"/>
                    <a:pt x="10244" y="8961"/>
                    <a:pt x="10257" y="8748"/>
                  </a:cubicBezTo>
                  <a:cubicBezTo>
                    <a:pt x="10281" y="8369"/>
                    <a:pt x="10277" y="7991"/>
                    <a:pt x="10243" y="7615"/>
                  </a:cubicBezTo>
                  <a:cubicBezTo>
                    <a:pt x="10196" y="7100"/>
                    <a:pt x="10077" y="6589"/>
                    <a:pt x="9743" y="6181"/>
                  </a:cubicBezTo>
                  <a:cubicBezTo>
                    <a:pt x="9740" y="6179"/>
                    <a:pt x="9736" y="6176"/>
                    <a:pt x="9733" y="6173"/>
                  </a:cubicBezTo>
                  <a:cubicBezTo>
                    <a:pt x="9961" y="5691"/>
                    <a:pt x="10141" y="5188"/>
                    <a:pt x="10271" y="4672"/>
                  </a:cubicBezTo>
                  <a:cubicBezTo>
                    <a:pt x="10387" y="4208"/>
                    <a:pt x="10464" y="3733"/>
                    <a:pt x="10499" y="3256"/>
                  </a:cubicBezTo>
                  <a:cubicBezTo>
                    <a:pt x="10533" y="2767"/>
                    <a:pt x="10532" y="2268"/>
                    <a:pt x="10413" y="1791"/>
                  </a:cubicBezTo>
                  <a:cubicBezTo>
                    <a:pt x="10226" y="1035"/>
                    <a:pt x="9693" y="423"/>
                    <a:pt x="8995" y="97"/>
                  </a:cubicBezTo>
                  <a:cubicBezTo>
                    <a:pt x="8995" y="93"/>
                    <a:pt x="8995" y="92"/>
                    <a:pt x="8994" y="89"/>
                  </a:cubicBezTo>
                  <a:cubicBezTo>
                    <a:pt x="8964" y="20"/>
                    <a:pt x="8868" y="0"/>
                    <a:pt x="8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4332445" y="2157861"/>
              <a:ext cx="128447" cy="153312"/>
            </a:xfrm>
            <a:custGeom>
              <a:rect b="b" l="l" r="r" t="t"/>
              <a:pathLst>
                <a:path extrusionOk="0" h="5426" w="4546">
                  <a:moveTo>
                    <a:pt x="1949" y="1"/>
                  </a:moveTo>
                  <a:lnTo>
                    <a:pt x="1949" y="1"/>
                  </a:lnTo>
                  <a:cubicBezTo>
                    <a:pt x="1869" y="11"/>
                    <a:pt x="1789" y="26"/>
                    <a:pt x="1712" y="48"/>
                  </a:cubicBezTo>
                  <a:cubicBezTo>
                    <a:pt x="1590" y="84"/>
                    <a:pt x="1474" y="135"/>
                    <a:pt x="1366" y="201"/>
                  </a:cubicBezTo>
                  <a:cubicBezTo>
                    <a:pt x="1289" y="337"/>
                    <a:pt x="1217" y="474"/>
                    <a:pt x="1148" y="612"/>
                  </a:cubicBezTo>
                  <a:cubicBezTo>
                    <a:pt x="896" y="1118"/>
                    <a:pt x="673" y="1639"/>
                    <a:pt x="484" y="2170"/>
                  </a:cubicBezTo>
                  <a:cubicBezTo>
                    <a:pt x="295" y="2708"/>
                    <a:pt x="149" y="3262"/>
                    <a:pt x="69" y="3827"/>
                  </a:cubicBezTo>
                  <a:cubicBezTo>
                    <a:pt x="38" y="4052"/>
                    <a:pt x="1" y="4331"/>
                    <a:pt x="197" y="4497"/>
                  </a:cubicBezTo>
                  <a:cubicBezTo>
                    <a:pt x="268" y="4553"/>
                    <a:pt x="352" y="4591"/>
                    <a:pt x="442" y="4608"/>
                  </a:cubicBezTo>
                  <a:cubicBezTo>
                    <a:pt x="453" y="4685"/>
                    <a:pt x="559" y="4717"/>
                    <a:pt x="658" y="4717"/>
                  </a:cubicBezTo>
                  <a:cubicBezTo>
                    <a:pt x="721" y="4717"/>
                    <a:pt x="781" y="4704"/>
                    <a:pt x="813" y="4683"/>
                  </a:cubicBezTo>
                  <a:cubicBezTo>
                    <a:pt x="878" y="4638"/>
                    <a:pt x="960" y="4583"/>
                    <a:pt x="963" y="4494"/>
                  </a:cubicBezTo>
                  <a:cubicBezTo>
                    <a:pt x="966" y="4405"/>
                    <a:pt x="888" y="4347"/>
                    <a:pt x="810" y="4321"/>
                  </a:cubicBezTo>
                  <a:cubicBezTo>
                    <a:pt x="772" y="4309"/>
                    <a:pt x="733" y="4304"/>
                    <a:pt x="693" y="4304"/>
                  </a:cubicBezTo>
                  <a:cubicBezTo>
                    <a:pt x="641" y="4304"/>
                    <a:pt x="589" y="4314"/>
                    <a:pt x="540" y="4335"/>
                  </a:cubicBezTo>
                  <a:cubicBezTo>
                    <a:pt x="535" y="4330"/>
                    <a:pt x="531" y="4325"/>
                    <a:pt x="527" y="4320"/>
                  </a:cubicBezTo>
                  <a:cubicBezTo>
                    <a:pt x="512" y="4295"/>
                    <a:pt x="502" y="4268"/>
                    <a:pt x="495" y="4241"/>
                  </a:cubicBezTo>
                  <a:cubicBezTo>
                    <a:pt x="465" y="4128"/>
                    <a:pt x="485" y="4001"/>
                    <a:pt x="501" y="3888"/>
                  </a:cubicBezTo>
                  <a:cubicBezTo>
                    <a:pt x="537" y="3618"/>
                    <a:pt x="588" y="3351"/>
                    <a:pt x="653" y="3086"/>
                  </a:cubicBezTo>
                  <a:cubicBezTo>
                    <a:pt x="831" y="2355"/>
                    <a:pt x="1106" y="1637"/>
                    <a:pt x="1433" y="953"/>
                  </a:cubicBezTo>
                  <a:cubicBezTo>
                    <a:pt x="1483" y="945"/>
                    <a:pt x="1527" y="930"/>
                    <a:pt x="1550" y="901"/>
                  </a:cubicBezTo>
                  <a:cubicBezTo>
                    <a:pt x="1812" y="593"/>
                    <a:pt x="2206" y="394"/>
                    <a:pt x="2608" y="394"/>
                  </a:cubicBezTo>
                  <a:cubicBezTo>
                    <a:pt x="2717" y="394"/>
                    <a:pt x="2826" y="409"/>
                    <a:pt x="2934" y="439"/>
                  </a:cubicBezTo>
                  <a:cubicBezTo>
                    <a:pt x="3467" y="590"/>
                    <a:pt x="3871" y="1033"/>
                    <a:pt x="4047" y="1548"/>
                  </a:cubicBezTo>
                  <a:cubicBezTo>
                    <a:pt x="4051" y="1561"/>
                    <a:pt x="4060" y="1574"/>
                    <a:pt x="4070" y="1584"/>
                  </a:cubicBezTo>
                  <a:cubicBezTo>
                    <a:pt x="4008" y="2120"/>
                    <a:pt x="3898" y="2652"/>
                    <a:pt x="3742" y="3169"/>
                  </a:cubicBezTo>
                  <a:cubicBezTo>
                    <a:pt x="3602" y="3641"/>
                    <a:pt x="3444" y="4124"/>
                    <a:pt x="3218" y="4561"/>
                  </a:cubicBezTo>
                  <a:cubicBezTo>
                    <a:pt x="3115" y="4758"/>
                    <a:pt x="2991" y="4957"/>
                    <a:pt x="2818" y="5103"/>
                  </a:cubicBezTo>
                  <a:cubicBezTo>
                    <a:pt x="2779" y="5131"/>
                    <a:pt x="2739" y="5157"/>
                    <a:pt x="2696" y="5180"/>
                  </a:cubicBezTo>
                  <a:lnTo>
                    <a:pt x="2692" y="5180"/>
                  </a:lnTo>
                  <a:cubicBezTo>
                    <a:pt x="2689" y="5179"/>
                    <a:pt x="2686" y="5177"/>
                    <a:pt x="2685" y="5174"/>
                  </a:cubicBezTo>
                  <a:cubicBezTo>
                    <a:pt x="2665" y="5139"/>
                    <a:pt x="2643" y="5111"/>
                    <a:pt x="2631" y="5084"/>
                  </a:cubicBezTo>
                  <a:cubicBezTo>
                    <a:pt x="2646" y="5040"/>
                    <a:pt x="2653" y="4994"/>
                    <a:pt x="2651" y="4947"/>
                  </a:cubicBezTo>
                  <a:cubicBezTo>
                    <a:pt x="2646" y="4861"/>
                    <a:pt x="2553" y="4825"/>
                    <a:pt x="2454" y="4825"/>
                  </a:cubicBezTo>
                  <a:cubicBezTo>
                    <a:pt x="2358" y="4825"/>
                    <a:pt x="2257" y="4858"/>
                    <a:pt x="2222" y="4911"/>
                  </a:cubicBezTo>
                  <a:cubicBezTo>
                    <a:pt x="2076" y="4970"/>
                    <a:pt x="1957" y="5077"/>
                    <a:pt x="1969" y="5247"/>
                  </a:cubicBezTo>
                  <a:cubicBezTo>
                    <a:pt x="1976" y="5341"/>
                    <a:pt x="2102" y="5368"/>
                    <a:pt x="2193" y="5368"/>
                  </a:cubicBezTo>
                  <a:cubicBezTo>
                    <a:pt x="2213" y="5368"/>
                    <a:pt x="2232" y="5367"/>
                    <a:pt x="2248" y="5364"/>
                  </a:cubicBezTo>
                  <a:cubicBezTo>
                    <a:pt x="2288" y="5357"/>
                    <a:pt x="2326" y="5346"/>
                    <a:pt x="2365" y="5333"/>
                  </a:cubicBezTo>
                  <a:cubicBezTo>
                    <a:pt x="2449" y="5386"/>
                    <a:pt x="2545" y="5419"/>
                    <a:pt x="2645" y="5424"/>
                  </a:cubicBezTo>
                  <a:cubicBezTo>
                    <a:pt x="2655" y="5425"/>
                    <a:pt x="2665" y="5425"/>
                    <a:pt x="2676" y="5425"/>
                  </a:cubicBezTo>
                  <a:cubicBezTo>
                    <a:pt x="2977" y="5425"/>
                    <a:pt x="3211" y="5244"/>
                    <a:pt x="3392" y="5014"/>
                  </a:cubicBezTo>
                  <a:cubicBezTo>
                    <a:pt x="3731" y="4581"/>
                    <a:pt x="3912" y="4024"/>
                    <a:pt x="4080" y="3508"/>
                  </a:cubicBezTo>
                  <a:cubicBezTo>
                    <a:pt x="4264" y="2952"/>
                    <a:pt x="4398" y="2380"/>
                    <a:pt x="4481" y="1800"/>
                  </a:cubicBezTo>
                  <a:cubicBezTo>
                    <a:pt x="4511" y="1589"/>
                    <a:pt x="4531" y="1376"/>
                    <a:pt x="4546" y="1161"/>
                  </a:cubicBezTo>
                  <a:cubicBezTo>
                    <a:pt x="4438" y="940"/>
                    <a:pt x="4304" y="732"/>
                    <a:pt x="4120" y="570"/>
                  </a:cubicBezTo>
                  <a:lnTo>
                    <a:pt x="4120" y="570"/>
                  </a:lnTo>
                  <a:cubicBezTo>
                    <a:pt x="4121" y="668"/>
                    <a:pt x="4120" y="767"/>
                    <a:pt x="4120" y="865"/>
                  </a:cubicBezTo>
                  <a:cubicBezTo>
                    <a:pt x="3844" y="535"/>
                    <a:pt x="3469" y="302"/>
                    <a:pt x="3051" y="204"/>
                  </a:cubicBezTo>
                  <a:cubicBezTo>
                    <a:pt x="2904" y="171"/>
                    <a:pt x="2756" y="155"/>
                    <a:pt x="2608" y="155"/>
                  </a:cubicBezTo>
                  <a:cubicBezTo>
                    <a:pt x="2311" y="155"/>
                    <a:pt x="2016" y="220"/>
                    <a:pt x="1744" y="347"/>
                  </a:cubicBezTo>
                  <a:cubicBezTo>
                    <a:pt x="1807" y="232"/>
                    <a:pt x="1874" y="115"/>
                    <a:pt x="1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4171025" y="2150486"/>
              <a:ext cx="44869" cy="48570"/>
            </a:xfrm>
            <a:custGeom>
              <a:rect b="b" l="l" r="r" t="t"/>
              <a:pathLst>
                <a:path extrusionOk="0" h="1719" w="1588">
                  <a:moveTo>
                    <a:pt x="761" y="0"/>
                  </a:moveTo>
                  <a:cubicBezTo>
                    <a:pt x="725" y="0"/>
                    <a:pt x="689" y="2"/>
                    <a:pt x="653" y="6"/>
                  </a:cubicBezTo>
                  <a:cubicBezTo>
                    <a:pt x="652" y="42"/>
                    <a:pt x="647" y="76"/>
                    <a:pt x="642" y="112"/>
                  </a:cubicBezTo>
                  <a:cubicBezTo>
                    <a:pt x="606" y="116"/>
                    <a:pt x="570" y="127"/>
                    <a:pt x="537" y="142"/>
                  </a:cubicBezTo>
                  <a:cubicBezTo>
                    <a:pt x="227" y="277"/>
                    <a:pt x="1" y="590"/>
                    <a:pt x="0" y="933"/>
                  </a:cubicBezTo>
                  <a:cubicBezTo>
                    <a:pt x="0" y="1106"/>
                    <a:pt x="51" y="1276"/>
                    <a:pt x="149" y="1421"/>
                  </a:cubicBezTo>
                  <a:cubicBezTo>
                    <a:pt x="199" y="1494"/>
                    <a:pt x="254" y="1564"/>
                    <a:pt x="334" y="1604"/>
                  </a:cubicBezTo>
                  <a:cubicBezTo>
                    <a:pt x="380" y="1625"/>
                    <a:pt x="430" y="1639"/>
                    <a:pt x="480" y="1645"/>
                  </a:cubicBezTo>
                  <a:cubicBezTo>
                    <a:pt x="558" y="1697"/>
                    <a:pt x="649" y="1719"/>
                    <a:pt x="741" y="1719"/>
                  </a:cubicBezTo>
                  <a:cubicBezTo>
                    <a:pt x="888" y="1719"/>
                    <a:pt x="1039" y="1663"/>
                    <a:pt x="1149" y="1579"/>
                  </a:cubicBezTo>
                  <a:cubicBezTo>
                    <a:pt x="1478" y="1321"/>
                    <a:pt x="1588" y="872"/>
                    <a:pt x="1416" y="490"/>
                  </a:cubicBezTo>
                  <a:cubicBezTo>
                    <a:pt x="1373" y="396"/>
                    <a:pt x="1308" y="280"/>
                    <a:pt x="1215" y="230"/>
                  </a:cubicBezTo>
                  <a:cubicBezTo>
                    <a:pt x="1183" y="215"/>
                    <a:pt x="1150" y="205"/>
                    <a:pt x="1118" y="199"/>
                  </a:cubicBezTo>
                  <a:cubicBezTo>
                    <a:pt x="1100" y="190"/>
                    <a:pt x="1085" y="182"/>
                    <a:pt x="1066" y="173"/>
                  </a:cubicBezTo>
                  <a:cubicBezTo>
                    <a:pt x="1075" y="133"/>
                    <a:pt x="1080" y="93"/>
                    <a:pt x="1083" y="53"/>
                  </a:cubicBezTo>
                  <a:cubicBezTo>
                    <a:pt x="1076" y="52"/>
                    <a:pt x="1068" y="49"/>
                    <a:pt x="1060" y="46"/>
                  </a:cubicBezTo>
                  <a:cubicBezTo>
                    <a:pt x="963" y="15"/>
                    <a:pt x="862" y="0"/>
                    <a:pt x="7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4587418" y="2517801"/>
              <a:ext cx="153792" cy="566513"/>
            </a:xfrm>
            <a:custGeom>
              <a:rect b="b" l="l" r="r" t="t"/>
              <a:pathLst>
                <a:path extrusionOk="0" h="20050" w="5443">
                  <a:moveTo>
                    <a:pt x="3127" y="1"/>
                  </a:moveTo>
                  <a:cubicBezTo>
                    <a:pt x="905" y="1"/>
                    <a:pt x="514" y="3281"/>
                    <a:pt x="428" y="5118"/>
                  </a:cubicBezTo>
                  <a:cubicBezTo>
                    <a:pt x="367" y="6444"/>
                    <a:pt x="329" y="7772"/>
                    <a:pt x="292" y="9098"/>
                  </a:cubicBezTo>
                  <a:cubicBezTo>
                    <a:pt x="198" y="12512"/>
                    <a:pt x="104" y="15926"/>
                    <a:pt x="8" y="19341"/>
                  </a:cubicBezTo>
                  <a:cubicBezTo>
                    <a:pt x="3" y="19508"/>
                    <a:pt x="1" y="19684"/>
                    <a:pt x="76" y="19832"/>
                  </a:cubicBezTo>
                  <a:cubicBezTo>
                    <a:pt x="162" y="20004"/>
                    <a:pt x="347" y="20049"/>
                    <a:pt x="542" y="20049"/>
                  </a:cubicBezTo>
                  <a:cubicBezTo>
                    <a:pt x="707" y="20049"/>
                    <a:pt x="879" y="20017"/>
                    <a:pt x="1005" y="20000"/>
                  </a:cubicBezTo>
                  <a:cubicBezTo>
                    <a:pt x="1674" y="19908"/>
                    <a:pt x="1934" y="19092"/>
                    <a:pt x="2204" y="18519"/>
                  </a:cubicBezTo>
                  <a:lnTo>
                    <a:pt x="2222" y="18482"/>
                  </a:lnTo>
                  <a:cubicBezTo>
                    <a:pt x="2572" y="17752"/>
                    <a:pt x="2799" y="16968"/>
                    <a:pt x="3020" y="16192"/>
                  </a:cubicBezTo>
                  <a:cubicBezTo>
                    <a:pt x="3348" y="15055"/>
                    <a:pt x="3669" y="13916"/>
                    <a:pt x="3988" y="12777"/>
                  </a:cubicBezTo>
                  <a:cubicBezTo>
                    <a:pt x="4252" y="11832"/>
                    <a:pt x="4377" y="10936"/>
                    <a:pt x="4553" y="9993"/>
                  </a:cubicBezTo>
                  <a:cubicBezTo>
                    <a:pt x="4953" y="7852"/>
                    <a:pt x="5409" y="5789"/>
                    <a:pt x="5333" y="3591"/>
                  </a:cubicBezTo>
                  <a:cubicBezTo>
                    <a:pt x="5291" y="2358"/>
                    <a:pt x="5443" y="622"/>
                    <a:pt x="4042" y="161"/>
                  </a:cubicBezTo>
                  <a:cubicBezTo>
                    <a:pt x="3707" y="51"/>
                    <a:pt x="3403" y="1"/>
                    <a:pt x="3127"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4532971" y="3012716"/>
              <a:ext cx="135935" cy="193405"/>
            </a:xfrm>
            <a:custGeom>
              <a:rect b="b" l="l" r="r" t="t"/>
              <a:pathLst>
                <a:path extrusionOk="0" h="6845" w="4811">
                  <a:moveTo>
                    <a:pt x="2853" y="1"/>
                  </a:moveTo>
                  <a:cubicBezTo>
                    <a:pt x="2532" y="1"/>
                    <a:pt x="2282" y="84"/>
                    <a:pt x="2022" y="300"/>
                  </a:cubicBezTo>
                  <a:cubicBezTo>
                    <a:pt x="1963" y="350"/>
                    <a:pt x="1908" y="403"/>
                    <a:pt x="1853" y="458"/>
                  </a:cubicBezTo>
                  <a:cubicBezTo>
                    <a:pt x="1449" y="874"/>
                    <a:pt x="1182" y="1407"/>
                    <a:pt x="942" y="1929"/>
                  </a:cubicBezTo>
                  <a:cubicBezTo>
                    <a:pt x="784" y="2268"/>
                    <a:pt x="619" y="2601"/>
                    <a:pt x="473" y="2944"/>
                  </a:cubicBezTo>
                  <a:cubicBezTo>
                    <a:pt x="411" y="3090"/>
                    <a:pt x="0" y="4044"/>
                    <a:pt x="265" y="4044"/>
                  </a:cubicBezTo>
                  <a:cubicBezTo>
                    <a:pt x="287" y="4044"/>
                    <a:pt x="313" y="4038"/>
                    <a:pt x="344" y="4024"/>
                  </a:cubicBezTo>
                  <a:cubicBezTo>
                    <a:pt x="806" y="3821"/>
                    <a:pt x="1059" y="3170"/>
                    <a:pt x="1320" y="2761"/>
                  </a:cubicBezTo>
                  <a:cubicBezTo>
                    <a:pt x="1352" y="2710"/>
                    <a:pt x="1405" y="2654"/>
                    <a:pt x="1457" y="2654"/>
                  </a:cubicBezTo>
                  <a:cubicBezTo>
                    <a:pt x="1469" y="2654"/>
                    <a:pt x="1481" y="2657"/>
                    <a:pt x="1493" y="2664"/>
                  </a:cubicBezTo>
                  <a:cubicBezTo>
                    <a:pt x="1547" y="2695"/>
                    <a:pt x="1540" y="2774"/>
                    <a:pt x="1526" y="2834"/>
                  </a:cubicBezTo>
                  <a:cubicBezTo>
                    <a:pt x="1453" y="3147"/>
                    <a:pt x="1360" y="3463"/>
                    <a:pt x="1309" y="3780"/>
                  </a:cubicBezTo>
                  <a:cubicBezTo>
                    <a:pt x="1279" y="3971"/>
                    <a:pt x="1330" y="4454"/>
                    <a:pt x="1219" y="4604"/>
                  </a:cubicBezTo>
                  <a:cubicBezTo>
                    <a:pt x="1183" y="5145"/>
                    <a:pt x="1183" y="5686"/>
                    <a:pt x="1219" y="6228"/>
                  </a:cubicBezTo>
                  <a:cubicBezTo>
                    <a:pt x="1224" y="6305"/>
                    <a:pt x="1340" y="6335"/>
                    <a:pt x="1430" y="6335"/>
                  </a:cubicBezTo>
                  <a:cubicBezTo>
                    <a:pt x="1461" y="6335"/>
                    <a:pt x="1489" y="6331"/>
                    <a:pt x="1509" y="6325"/>
                  </a:cubicBezTo>
                  <a:cubicBezTo>
                    <a:pt x="1679" y="6271"/>
                    <a:pt x="1758" y="6184"/>
                    <a:pt x="1809" y="6025"/>
                  </a:cubicBezTo>
                  <a:cubicBezTo>
                    <a:pt x="1906" y="5732"/>
                    <a:pt x="1920" y="5399"/>
                    <a:pt x="1971" y="5099"/>
                  </a:cubicBezTo>
                  <a:cubicBezTo>
                    <a:pt x="2029" y="4750"/>
                    <a:pt x="2111" y="4393"/>
                    <a:pt x="2168" y="4036"/>
                  </a:cubicBezTo>
                  <a:cubicBezTo>
                    <a:pt x="2193" y="4039"/>
                    <a:pt x="2219" y="4040"/>
                    <a:pt x="2243" y="4043"/>
                  </a:cubicBezTo>
                  <a:cubicBezTo>
                    <a:pt x="2203" y="4507"/>
                    <a:pt x="2163" y="4972"/>
                    <a:pt x="2126" y="5436"/>
                  </a:cubicBezTo>
                  <a:cubicBezTo>
                    <a:pt x="2098" y="5784"/>
                    <a:pt x="2018" y="6132"/>
                    <a:pt x="2019" y="6478"/>
                  </a:cubicBezTo>
                  <a:cubicBezTo>
                    <a:pt x="2019" y="6555"/>
                    <a:pt x="2025" y="6632"/>
                    <a:pt x="2055" y="6702"/>
                  </a:cubicBezTo>
                  <a:cubicBezTo>
                    <a:pt x="2085" y="6775"/>
                    <a:pt x="2151" y="6828"/>
                    <a:pt x="2229" y="6843"/>
                  </a:cubicBezTo>
                  <a:cubicBezTo>
                    <a:pt x="2240" y="6844"/>
                    <a:pt x="2250" y="6845"/>
                    <a:pt x="2261" y="6845"/>
                  </a:cubicBezTo>
                  <a:cubicBezTo>
                    <a:pt x="2341" y="6845"/>
                    <a:pt x="2424" y="6799"/>
                    <a:pt x="2479" y="6740"/>
                  </a:cubicBezTo>
                  <a:cubicBezTo>
                    <a:pt x="2542" y="6671"/>
                    <a:pt x="2578" y="6587"/>
                    <a:pt x="2611" y="6504"/>
                  </a:cubicBezTo>
                  <a:cubicBezTo>
                    <a:pt x="2772" y="6088"/>
                    <a:pt x="2875" y="5652"/>
                    <a:pt x="2918" y="5208"/>
                  </a:cubicBezTo>
                  <a:cubicBezTo>
                    <a:pt x="2927" y="5109"/>
                    <a:pt x="3045" y="4101"/>
                    <a:pt x="3054" y="4101"/>
                  </a:cubicBezTo>
                  <a:cubicBezTo>
                    <a:pt x="3085" y="4103"/>
                    <a:pt x="3117" y="4106"/>
                    <a:pt x="3147" y="4107"/>
                  </a:cubicBezTo>
                  <a:cubicBezTo>
                    <a:pt x="3125" y="4414"/>
                    <a:pt x="3102" y="4720"/>
                    <a:pt x="3081" y="5027"/>
                  </a:cubicBezTo>
                  <a:cubicBezTo>
                    <a:pt x="3047" y="5488"/>
                    <a:pt x="2954" y="5936"/>
                    <a:pt x="2942" y="6397"/>
                  </a:cubicBezTo>
                  <a:cubicBezTo>
                    <a:pt x="2941" y="6511"/>
                    <a:pt x="2951" y="6641"/>
                    <a:pt x="3050" y="6701"/>
                  </a:cubicBezTo>
                  <a:cubicBezTo>
                    <a:pt x="3081" y="6720"/>
                    <a:pt x="3117" y="6728"/>
                    <a:pt x="3153" y="6728"/>
                  </a:cubicBezTo>
                  <a:cubicBezTo>
                    <a:pt x="3268" y="6728"/>
                    <a:pt x="3395" y="6647"/>
                    <a:pt x="3470" y="6552"/>
                  </a:cubicBezTo>
                  <a:cubicBezTo>
                    <a:pt x="3627" y="6355"/>
                    <a:pt x="3671" y="6108"/>
                    <a:pt x="3711" y="5874"/>
                  </a:cubicBezTo>
                  <a:cubicBezTo>
                    <a:pt x="3733" y="5748"/>
                    <a:pt x="3979" y="4113"/>
                    <a:pt x="3939" y="4113"/>
                  </a:cubicBezTo>
                  <a:cubicBezTo>
                    <a:pt x="3939" y="4113"/>
                    <a:pt x="3939" y="4113"/>
                    <a:pt x="3938" y="4113"/>
                  </a:cubicBezTo>
                  <a:lnTo>
                    <a:pt x="3938" y="4113"/>
                  </a:lnTo>
                  <a:cubicBezTo>
                    <a:pt x="3967" y="4110"/>
                    <a:pt x="3993" y="4107"/>
                    <a:pt x="4020" y="4104"/>
                  </a:cubicBezTo>
                  <a:cubicBezTo>
                    <a:pt x="4020" y="4104"/>
                    <a:pt x="4020" y="4104"/>
                    <a:pt x="4020" y="4104"/>
                  </a:cubicBezTo>
                  <a:cubicBezTo>
                    <a:pt x="4062" y="4104"/>
                    <a:pt x="3988" y="5532"/>
                    <a:pt x="3961" y="5663"/>
                  </a:cubicBezTo>
                  <a:cubicBezTo>
                    <a:pt x="3946" y="5739"/>
                    <a:pt x="3927" y="5818"/>
                    <a:pt x="3947" y="5891"/>
                  </a:cubicBezTo>
                  <a:cubicBezTo>
                    <a:pt x="3965" y="5956"/>
                    <a:pt x="4025" y="6015"/>
                    <a:pt x="4099" y="6015"/>
                  </a:cubicBezTo>
                  <a:cubicBezTo>
                    <a:pt x="4106" y="6015"/>
                    <a:pt x="4113" y="6015"/>
                    <a:pt x="4120" y="6014"/>
                  </a:cubicBezTo>
                  <a:cubicBezTo>
                    <a:pt x="4163" y="6005"/>
                    <a:pt x="4201" y="5985"/>
                    <a:pt x="4233" y="5955"/>
                  </a:cubicBezTo>
                  <a:cubicBezTo>
                    <a:pt x="4340" y="5868"/>
                    <a:pt x="4409" y="5749"/>
                    <a:pt x="4463" y="5629"/>
                  </a:cubicBezTo>
                  <a:cubicBezTo>
                    <a:pt x="4810" y="4877"/>
                    <a:pt x="4733" y="4054"/>
                    <a:pt x="4726" y="3281"/>
                  </a:cubicBezTo>
                  <a:cubicBezTo>
                    <a:pt x="4719" y="2456"/>
                    <a:pt x="4776" y="1513"/>
                    <a:pt x="4567" y="730"/>
                  </a:cubicBezTo>
                  <a:cubicBezTo>
                    <a:pt x="4449" y="286"/>
                    <a:pt x="4220" y="218"/>
                    <a:pt x="3816" y="133"/>
                  </a:cubicBezTo>
                  <a:cubicBezTo>
                    <a:pt x="3610" y="88"/>
                    <a:pt x="3401" y="53"/>
                    <a:pt x="3190" y="25"/>
                  </a:cubicBezTo>
                  <a:cubicBezTo>
                    <a:pt x="3068" y="10"/>
                    <a:pt x="2957" y="1"/>
                    <a:pt x="2853"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4489854" y="2031109"/>
              <a:ext cx="248870" cy="571062"/>
            </a:xfrm>
            <a:custGeom>
              <a:rect b="b" l="l" r="r" t="t"/>
              <a:pathLst>
                <a:path extrusionOk="0" h="20211" w="8808">
                  <a:moveTo>
                    <a:pt x="1814" y="1"/>
                  </a:moveTo>
                  <a:cubicBezTo>
                    <a:pt x="1261" y="1"/>
                    <a:pt x="685" y="202"/>
                    <a:pt x="357" y="644"/>
                  </a:cubicBezTo>
                  <a:cubicBezTo>
                    <a:pt x="38" y="1074"/>
                    <a:pt x="1" y="1648"/>
                    <a:pt x="22" y="2184"/>
                  </a:cubicBezTo>
                  <a:cubicBezTo>
                    <a:pt x="64" y="3258"/>
                    <a:pt x="282" y="4317"/>
                    <a:pt x="530" y="5361"/>
                  </a:cubicBezTo>
                  <a:cubicBezTo>
                    <a:pt x="1085" y="7711"/>
                    <a:pt x="1786" y="10022"/>
                    <a:pt x="2445" y="12343"/>
                  </a:cubicBezTo>
                  <a:cubicBezTo>
                    <a:pt x="2778" y="13520"/>
                    <a:pt x="3102" y="14701"/>
                    <a:pt x="3389" y="15890"/>
                  </a:cubicBezTo>
                  <a:cubicBezTo>
                    <a:pt x="3534" y="16485"/>
                    <a:pt x="3667" y="17082"/>
                    <a:pt x="3791" y="17681"/>
                  </a:cubicBezTo>
                  <a:cubicBezTo>
                    <a:pt x="3924" y="18325"/>
                    <a:pt x="3964" y="18997"/>
                    <a:pt x="4112" y="19652"/>
                  </a:cubicBezTo>
                  <a:cubicBezTo>
                    <a:pt x="4135" y="19756"/>
                    <a:pt x="4161" y="19865"/>
                    <a:pt x="4228" y="19949"/>
                  </a:cubicBezTo>
                  <a:cubicBezTo>
                    <a:pt x="4344" y="20096"/>
                    <a:pt x="4550" y="20133"/>
                    <a:pt x="4737" y="20153"/>
                  </a:cubicBezTo>
                  <a:cubicBezTo>
                    <a:pt x="5088" y="20191"/>
                    <a:pt x="5440" y="20210"/>
                    <a:pt x="5792" y="20210"/>
                  </a:cubicBezTo>
                  <a:cubicBezTo>
                    <a:pt x="6364" y="20210"/>
                    <a:pt x="6935" y="20160"/>
                    <a:pt x="7500" y="20060"/>
                  </a:cubicBezTo>
                  <a:cubicBezTo>
                    <a:pt x="7930" y="19983"/>
                    <a:pt x="8404" y="19842"/>
                    <a:pt x="8612" y="19457"/>
                  </a:cubicBezTo>
                  <a:cubicBezTo>
                    <a:pt x="8807" y="19096"/>
                    <a:pt x="8719" y="18644"/>
                    <a:pt x="8660" y="18258"/>
                  </a:cubicBezTo>
                  <a:cubicBezTo>
                    <a:pt x="7940" y="13512"/>
                    <a:pt x="7212" y="8738"/>
                    <a:pt x="5780" y="4164"/>
                  </a:cubicBezTo>
                  <a:cubicBezTo>
                    <a:pt x="5663" y="3788"/>
                    <a:pt x="5540" y="3413"/>
                    <a:pt x="5413" y="3040"/>
                  </a:cubicBezTo>
                  <a:cubicBezTo>
                    <a:pt x="5174" y="2342"/>
                    <a:pt x="4937" y="1581"/>
                    <a:pt x="4457" y="1005"/>
                  </a:cubicBezTo>
                  <a:cubicBezTo>
                    <a:pt x="3900" y="338"/>
                    <a:pt x="2736" y="32"/>
                    <a:pt x="1893" y="2"/>
                  </a:cubicBezTo>
                  <a:cubicBezTo>
                    <a:pt x="1867" y="1"/>
                    <a:pt x="1840" y="1"/>
                    <a:pt x="1814"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4468634" y="2024356"/>
              <a:ext cx="285630" cy="469400"/>
            </a:xfrm>
            <a:custGeom>
              <a:rect b="b" l="l" r="r" t="t"/>
              <a:pathLst>
                <a:path extrusionOk="0" h="16613" w="10109">
                  <a:moveTo>
                    <a:pt x="2771" y="1"/>
                  </a:moveTo>
                  <a:cubicBezTo>
                    <a:pt x="2009" y="1"/>
                    <a:pt x="1262" y="250"/>
                    <a:pt x="730" y="811"/>
                  </a:cubicBezTo>
                  <a:cubicBezTo>
                    <a:pt x="0" y="1580"/>
                    <a:pt x="91" y="2793"/>
                    <a:pt x="279" y="3837"/>
                  </a:cubicBezTo>
                  <a:cubicBezTo>
                    <a:pt x="580" y="5505"/>
                    <a:pt x="1008" y="7148"/>
                    <a:pt x="1435" y="8790"/>
                  </a:cubicBezTo>
                  <a:lnTo>
                    <a:pt x="3470" y="16608"/>
                  </a:lnTo>
                  <a:cubicBezTo>
                    <a:pt x="3470" y="16609"/>
                    <a:pt x="3470" y="16611"/>
                    <a:pt x="3471" y="16612"/>
                  </a:cubicBezTo>
                  <a:lnTo>
                    <a:pt x="7813" y="16352"/>
                  </a:lnTo>
                  <a:cubicBezTo>
                    <a:pt x="7902" y="16347"/>
                    <a:pt x="7994" y="16345"/>
                    <a:pt x="8088" y="16345"/>
                  </a:cubicBezTo>
                  <a:cubicBezTo>
                    <a:pt x="8260" y="16345"/>
                    <a:pt x="8439" y="16351"/>
                    <a:pt x="8615" y="16351"/>
                  </a:cubicBezTo>
                  <a:cubicBezTo>
                    <a:pt x="9265" y="16351"/>
                    <a:pt x="9878" y="16271"/>
                    <a:pt x="9981" y="15524"/>
                  </a:cubicBezTo>
                  <a:cubicBezTo>
                    <a:pt x="10109" y="14621"/>
                    <a:pt x="9674" y="13711"/>
                    <a:pt x="9490" y="12843"/>
                  </a:cubicBezTo>
                  <a:cubicBezTo>
                    <a:pt x="9225" y="11594"/>
                    <a:pt x="8924" y="10354"/>
                    <a:pt x="8586" y="9122"/>
                  </a:cubicBezTo>
                  <a:cubicBezTo>
                    <a:pt x="8005" y="7005"/>
                    <a:pt x="7399" y="4851"/>
                    <a:pt x="6387" y="2896"/>
                  </a:cubicBezTo>
                  <a:cubicBezTo>
                    <a:pt x="6314" y="2756"/>
                    <a:pt x="6240" y="2606"/>
                    <a:pt x="6163" y="2452"/>
                  </a:cubicBezTo>
                  <a:cubicBezTo>
                    <a:pt x="5851" y="1829"/>
                    <a:pt x="5487" y="1133"/>
                    <a:pt x="4984" y="741"/>
                  </a:cubicBezTo>
                  <a:cubicBezTo>
                    <a:pt x="4378" y="271"/>
                    <a:pt x="3566" y="1"/>
                    <a:pt x="2771" y="1"/>
                  </a:cubicBezTo>
                  <a:close/>
                </a:path>
              </a:pathLst>
            </a:custGeom>
            <a:solidFill>
              <a:srgbClr val="72C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4505253" y="2208466"/>
              <a:ext cx="64365" cy="283285"/>
            </a:xfrm>
            <a:custGeom>
              <a:rect b="b" l="l" r="r" t="t"/>
              <a:pathLst>
                <a:path extrusionOk="0" h="10026" w="2278">
                  <a:moveTo>
                    <a:pt x="89" y="0"/>
                  </a:moveTo>
                  <a:cubicBezTo>
                    <a:pt x="45" y="0"/>
                    <a:pt x="1" y="17"/>
                    <a:pt x="5" y="49"/>
                  </a:cubicBezTo>
                  <a:cubicBezTo>
                    <a:pt x="288" y="2682"/>
                    <a:pt x="776" y="5288"/>
                    <a:pt x="1465" y="7845"/>
                  </a:cubicBezTo>
                  <a:cubicBezTo>
                    <a:pt x="1660" y="8564"/>
                    <a:pt x="1870" y="9279"/>
                    <a:pt x="2095" y="9989"/>
                  </a:cubicBezTo>
                  <a:cubicBezTo>
                    <a:pt x="2103" y="10014"/>
                    <a:pt x="2139" y="10026"/>
                    <a:pt x="2176" y="10026"/>
                  </a:cubicBezTo>
                  <a:cubicBezTo>
                    <a:pt x="2226" y="10026"/>
                    <a:pt x="2277" y="10004"/>
                    <a:pt x="2264" y="9962"/>
                  </a:cubicBezTo>
                  <a:cubicBezTo>
                    <a:pt x="1465" y="7448"/>
                    <a:pt x="865" y="4874"/>
                    <a:pt x="468" y="2264"/>
                  </a:cubicBezTo>
                  <a:cubicBezTo>
                    <a:pt x="356" y="1528"/>
                    <a:pt x="260" y="791"/>
                    <a:pt x="180" y="49"/>
                  </a:cubicBezTo>
                  <a:cubicBezTo>
                    <a:pt x="177" y="16"/>
                    <a:pt x="133" y="0"/>
                    <a:pt x="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4109316" y="2157776"/>
              <a:ext cx="33849" cy="320977"/>
            </a:xfrm>
            <a:custGeom>
              <a:rect b="b" l="l" r="r" t="t"/>
              <a:pathLst>
                <a:path extrusionOk="0" h="11360" w="1198">
                  <a:moveTo>
                    <a:pt x="1109" y="0"/>
                  </a:moveTo>
                  <a:cubicBezTo>
                    <a:pt x="1067" y="0"/>
                    <a:pt x="1023" y="15"/>
                    <a:pt x="1016" y="48"/>
                  </a:cubicBezTo>
                  <a:cubicBezTo>
                    <a:pt x="378" y="2928"/>
                    <a:pt x="40" y="5868"/>
                    <a:pt x="9" y="8817"/>
                  </a:cubicBezTo>
                  <a:cubicBezTo>
                    <a:pt x="0" y="9648"/>
                    <a:pt x="15" y="10479"/>
                    <a:pt x="55" y="11310"/>
                  </a:cubicBezTo>
                  <a:cubicBezTo>
                    <a:pt x="56" y="11343"/>
                    <a:pt x="100" y="11360"/>
                    <a:pt x="144" y="11360"/>
                  </a:cubicBezTo>
                  <a:cubicBezTo>
                    <a:pt x="188" y="11360"/>
                    <a:pt x="232" y="11343"/>
                    <a:pt x="230" y="11310"/>
                  </a:cubicBezTo>
                  <a:cubicBezTo>
                    <a:pt x="90" y="8363"/>
                    <a:pt x="256" y="5409"/>
                    <a:pt x="723" y="2496"/>
                  </a:cubicBezTo>
                  <a:cubicBezTo>
                    <a:pt x="856" y="1676"/>
                    <a:pt x="1012" y="860"/>
                    <a:pt x="1191" y="48"/>
                  </a:cubicBezTo>
                  <a:cubicBezTo>
                    <a:pt x="1197" y="18"/>
                    <a:pt x="1154" y="0"/>
                    <a:pt x="11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4542097" y="2071937"/>
              <a:ext cx="77051" cy="63348"/>
            </a:xfrm>
            <a:custGeom>
              <a:rect b="b" l="l" r="r" t="t"/>
              <a:pathLst>
                <a:path extrusionOk="0" h="2242" w="2727">
                  <a:moveTo>
                    <a:pt x="2630" y="0"/>
                  </a:moveTo>
                  <a:cubicBezTo>
                    <a:pt x="2627" y="0"/>
                    <a:pt x="2623" y="0"/>
                    <a:pt x="2619" y="0"/>
                  </a:cubicBezTo>
                  <a:cubicBezTo>
                    <a:pt x="1362" y="92"/>
                    <a:pt x="493" y="1092"/>
                    <a:pt x="18" y="2180"/>
                  </a:cubicBezTo>
                  <a:cubicBezTo>
                    <a:pt x="1" y="2219"/>
                    <a:pt x="52" y="2241"/>
                    <a:pt x="104" y="2241"/>
                  </a:cubicBezTo>
                  <a:cubicBezTo>
                    <a:pt x="140" y="2241"/>
                    <a:pt x="176" y="2230"/>
                    <a:pt x="187" y="2206"/>
                  </a:cubicBezTo>
                  <a:cubicBezTo>
                    <a:pt x="627" y="1198"/>
                    <a:pt x="1437" y="183"/>
                    <a:pt x="2619" y="98"/>
                  </a:cubicBezTo>
                  <a:cubicBezTo>
                    <a:pt x="2720" y="91"/>
                    <a:pt x="2726" y="0"/>
                    <a:pt x="26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4262401" y="1840529"/>
              <a:ext cx="175407" cy="181877"/>
            </a:xfrm>
            <a:custGeom>
              <a:rect b="b" l="l" r="r" t="t"/>
              <a:pathLst>
                <a:path extrusionOk="0" h="6437" w="6208">
                  <a:moveTo>
                    <a:pt x="3916" y="1"/>
                  </a:moveTo>
                  <a:cubicBezTo>
                    <a:pt x="3486" y="1"/>
                    <a:pt x="3002" y="176"/>
                    <a:pt x="2681" y="287"/>
                  </a:cubicBezTo>
                  <a:cubicBezTo>
                    <a:pt x="2448" y="367"/>
                    <a:pt x="2254" y="494"/>
                    <a:pt x="2024" y="577"/>
                  </a:cubicBezTo>
                  <a:cubicBezTo>
                    <a:pt x="1629" y="719"/>
                    <a:pt x="1231" y="860"/>
                    <a:pt x="833" y="1002"/>
                  </a:cubicBezTo>
                  <a:cubicBezTo>
                    <a:pt x="689" y="1053"/>
                    <a:pt x="229" y="1067"/>
                    <a:pt x="163" y="1186"/>
                  </a:cubicBezTo>
                  <a:cubicBezTo>
                    <a:pt x="6" y="1465"/>
                    <a:pt x="0" y="1784"/>
                    <a:pt x="50" y="2105"/>
                  </a:cubicBezTo>
                  <a:cubicBezTo>
                    <a:pt x="86" y="2334"/>
                    <a:pt x="150" y="2561"/>
                    <a:pt x="212" y="2780"/>
                  </a:cubicBezTo>
                  <a:cubicBezTo>
                    <a:pt x="322" y="3173"/>
                    <a:pt x="418" y="3570"/>
                    <a:pt x="498" y="3970"/>
                  </a:cubicBezTo>
                  <a:cubicBezTo>
                    <a:pt x="619" y="4579"/>
                    <a:pt x="708" y="5193"/>
                    <a:pt x="759" y="5812"/>
                  </a:cubicBezTo>
                  <a:cubicBezTo>
                    <a:pt x="803" y="6329"/>
                    <a:pt x="1284" y="6436"/>
                    <a:pt x="1736" y="6436"/>
                  </a:cubicBezTo>
                  <a:cubicBezTo>
                    <a:pt x="1788" y="6436"/>
                    <a:pt x="1839" y="6435"/>
                    <a:pt x="1890" y="6433"/>
                  </a:cubicBezTo>
                  <a:cubicBezTo>
                    <a:pt x="2398" y="6407"/>
                    <a:pt x="2903" y="6328"/>
                    <a:pt x="3395" y="6198"/>
                  </a:cubicBezTo>
                  <a:cubicBezTo>
                    <a:pt x="3657" y="6128"/>
                    <a:pt x="3915" y="6044"/>
                    <a:pt x="4168" y="5945"/>
                  </a:cubicBezTo>
                  <a:cubicBezTo>
                    <a:pt x="4278" y="5901"/>
                    <a:pt x="4454" y="5861"/>
                    <a:pt x="4544" y="5785"/>
                  </a:cubicBezTo>
                  <a:cubicBezTo>
                    <a:pt x="4605" y="5734"/>
                    <a:pt x="4602" y="5668"/>
                    <a:pt x="4658" y="5625"/>
                  </a:cubicBezTo>
                  <a:cubicBezTo>
                    <a:pt x="4696" y="5594"/>
                    <a:pt x="4749" y="5589"/>
                    <a:pt x="4799" y="5584"/>
                  </a:cubicBezTo>
                  <a:cubicBezTo>
                    <a:pt x="5090" y="5557"/>
                    <a:pt x="5371" y="5475"/>
                    <a:pt x="5631" y="5345"/>
                  </a:cubicBezTo>
                  <a:cubicBezTo>
                    <a:pt x="5773" y="5274"/>
                    <a:pt x="5911" y="5183"/>
                    <a:pt x="5998" y="5052"/>
                  </a:cubicBezTo>
                  <a:cubicBezTo>
                    <a:pt x="6207" y="4733"/>
                    <a:pt x="6050" y="4313"/>
                    <a:pt x="5900" y="3963"/>
                  </a:cubicBezTo>
                  <a:cubicBezTo>
                    <a:pt x="5471" y="2971"/>
                    <a:pt x="5127" y="1944"/>
                    <a:pt x="4869" y="893"/>
                  </a:cubicBezTo>
                  <a:cubicBezTo>
                    <a:pt x="4827" y="719"/>
                    <a:pt x="4785" y="542"/>
                    <a:pt x="4694" y="387"/>
                  </a:cubicBezTo>
                  <a:cubicBezTo>
                    <a:pt x="4523" y="97"/>
                    <a:pt x="4234" y="1"/>
                    <a:pt x="3916"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4263842" y="1871977"/>
              <a:ext cx="129295" cy="101294"/>
            </a:xfrm>
            <a:custGeom>
              <a:rect b="b" l="l" r="r" t="t"/>
              <a:pathLst>
                <a:path extrusionOk="0" h="3585" w="4576">
                  <a:moveTo>
                    <a:pt x="3204" y="1"/>
                  </a:moveTo>
                  <a:cubicBezTo>
                    <a:pt x="2854" y="1"/>
                    <a:pt x="2504" y="92"/>
                    <a:pt x="2170" y="205"/>
                  </a:cubicBezTo>
                  <a:cubicBezTo>
                    <a:pt x="1766" y="340"/>
                    <a:pt x="1353" y="539"/>
                    <a:pt x="935" y="623"/>
                  </a:cubicBezTo>
                  <a:cubicBezTo>
                    <a:pt x="617" y="689"/>
                    <a:pt x="282" y="602"/>
                    <a:pt x="54" y="908"/>
                  </a:cubicBezTo>
                  <a:cubicBezTo>
                    <a:pt x="34" y="933"/>
                    <a:pt x="16" y="962"/>
                    <a:pt x="1" y="992"/>
                  </a:cubicBezTo>
                  <a:cubicBezTo>
                    <a:pt x="36" y="1221"/>
                    <a:pt x="101" y="1448"/>
                    <a:pt x="161" y="1667"/>
                  </a:cubicBezTo>
                  <a:cubicBezTo>
                    <a:pt x="272" y="2060"/>
                    <a:pt x="367" y="2457"/>
                    <a:pt x="447" y="2857"/>
                  </a:cubicBezTo>
                  <a:cubicBezTo>
                    <a:pt x="778" y="3230"/>
                    <a:pt x="1195" y="3480"/>
                    <a:pt x="1701" y="3562"/>
                  </a:cubicBezTo>
                  <a:cubicBezTo>
                    <a:pt x="1795" y="3577"/>
                    <a:pt x="1891" y="3584"/>
                    <a:pt x="1987" y="3584"/>
                  </a:cubicBezTo>
                  <a:cubicBezTo>
                    <a:pt x="3063" y="3584"/>
                    <a:pt x="4275" y="2671"/>
                    <a:pt x="4493" y="1631"/>
                  </a:cubicBezTo>
                  <a:cubicBezTo>
                    <a:pt x="4547" y="1381"/>
                    <a:pt x="4575" y="952"/>
                    <a:pt x="4473" y="713"/>
                  </a:cubicBezTo>
                  <a:cubicBezTo>
                    <a:pt x="4300" y="316"/>
                    <a:pt x="3874" y="72"/>
                    <a:pt x="3445" y="16"/>
                  </a:cubicBezTo>
                  <a:cubicBezTo>
                    <a:pt x="3365" y="6"/>
                    <a:pt x="3284" y="1"/>
                    <a:pt x="3204" y="1"/>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4198743" y="1680436"/>
              <a:ext cx="229854" cy="275628"/>
            </a:xfrm>
            <a:custGeom>
              <a:rect b="b" l="l" r="r" t="t"/>
              <a:pathLst>
                <a:path extrusionOk="0" h="9755" w="8135">
                  <a:moveTo>
                    <a:pt x="3001" y="0"/>
                  </a:moveTo>
                  <a:cubicBezTo>
                    <a:pt x="2955" y="0"/>
                    <a:pt x="2910" y="7"/>
                    <a:pt x="2866" y="22"/>
                  </a:cubicBezTo>
                  <a:cubicBezTo>
                    <a:pt x="2779" y="52"/>
                    <a:pt x="2708" y="114"/>
                    <a:pt x="2638" y="174"/>
                  </a:cubicBezTo>
                  <a:cubicBezTo>
                    <a:pt x="1939" y="781"/>
                    <a:pt x="1291" y="1498"/>
                    <a:pt x="857" y="2325"/>
                  </a:cubicBezTo>
                  <a:cubicBezTo>
                    <a:pt x="1" y="3951"/>
                    <a:pt x="455" y="5799"/>
                    <a:pt x="1188" y="7384"/>
                  </a:cubicBezTo>
                  <a:cubicBezTo>
                    <a:pt x="1300" y="7625"/>
                    <a:pt x="1414" y="7865"/>
                    <a:pt x="1552" y="8093"/>
                  </a:cubicBezTo>
                  <a:cubicBezTo>
                    <a:pt x="1945" y="8743"/>
                    <a:pt x="2458" y="9177"/>
                    <a:pt x="3115" y="9532"/>
                  </a:cubicBezTo>
                  <a:cubicBezTo>
                    <a:pt x="3402" y="9687"/>
                    <a:pt x="3731" y="9755"/>
                    <a:pt x="4071" y="9755"/>
                  </a:cubicBezTo>
                  <a:cubicBezTo>
                    <a:pt x="4835" y="9755"/>
                    <a:pt x="5650" y="9411"/>
                    <a:pt x="6145" y="8943"/>
                  </a:cubicBezTo>
                  <a:cubicBezTo>
                    <a:pt x="6854" y="8270"/>
                    <a:pt x="7348" y="7407"/>
                    <a:pt x="7666" y="6499"/>
                  </a:cubicBezTo>
                  <a:cubicBezTo>
                    <a:pt x="7900" y="5830"/>
                    <a:pt x="8066" y="5136"/>
                    <a:pt x="8134" y="4430"/>
                  </a:cubicBezTo>
                  <a:cubicBezTo>
                    <a:pt x="8119" y="4395"/>
                    <a:pt x="8099" y="4363"/>
                    <a:pt x="8077" y="4333"/>
                  </a:cubicBezTo>
                  <a:cubicBezTo>
                    <a:pt x="7974" y="4224"/>
                    <a:pt x="7817" y="4178"/>
                    <a:pt x="7686" y="4115"/>
                  </a:cubicBezTo>
                  <a:cubicBezTo>
                    <a:pt x="7115" y="3842"/>
                    <a:pt x="6626" y="3096"/>
                    <a:pt x="6243" y="2610"/>
                  </a:cubicBezTo>
                  <a:cubicBezTo>
                    <a:pt x="5427" y="1570"/>
                    <a:pt x="4604" y="735"/>
                    <a:pt x="3411" y="128"/>
                  </a:cubicBezTo>
                  <a:cubicBezTo>
                    <a:pt x="3282" y="63"/>
                    <a:pt x="3140" y="0"/>
                    <a:pt x="3001"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4401416" y="1781815"/>
              <a:ext cx="53939" cy="83494"/>
            </a:xfrm>
            <a:custGeom>
              <a:rect b="b" l="l" r="r" t="t"/>
              <a:pathLst>
                <a:path extrusionOk="0" h="2955" w="1909">
                  <a:moveTo>
                    <a:pt x="1001" y="0"/>
                  </a:moveTo>
                  <a:cubicBezTo>
                    <a:pt x="824" y="0"/>
                    <a:pt x="650" y="78"/>
                    <a:pt x="517" y="196"/>
                  </a:cubicBezTo>
                  <a:cubicBezTo>
                    <a:pt x="477" y="231"/>
                    <a:pt x="440" y="270"/>
                    <a:pt x="407" y="311"/>
                  </a:cubicBezTo>
                  <a:cubicBezTo>
                    <a:pt x="315" y="427"/>
                    <a:pt x="245" y="559"/>
                    <a:pt x="198" y="699"/>
                  </a:cubicBezTo>
                  <a:cubicBezTo>
                    <a:pt x="1" y="1259"/>
                    <a:pt x="48" y="1959"/>
                    <a:pt x="222" y="2518"/>
                  </a:cubicBezTo>
                  <a:cubicBezTo>
                    <a:pt x="278" y="2694"/>
                    <a:pt x="384" y="2874"/>
                    <a:pt x="560" y="2934"/>
                  </a:cubicBezTo>
                  <a:cubicBezTo>
                    <a:pt x="601" y="2948"/>
                    <a:pt x="643" y="2955"/>
                    <a:pt x="685" y="2955"/>
                  </a:cubicBezTo>
                  <a:cubicBezTo>
                    <a:pt x="888" y="2955"/>
                    <a:pt x="1087" y="2802"/>
                    <a:pt x="1227" y="2640"/>
                  </a:cubicBezTo>
                  <a:cubicBezTo>
                    <a:pt x="1669" y="2122"/>
                    <a:pt x="1909" y="1278"/>
                    <a:pt x="1709" y="613"/>
                  </a:cubicBezTo>
                  <a:cubicBezTo>
                    <a:pt x="1619" y="314"/>
                    <a:pt x="1379" y="38"/>
                    <a:pt x="1068" y="4"/>
                  </a:cubicBezTo>
                  <a:cubicBezTo>
                    <a:pt x="1046" y="2"/>
                    <a:pt x="1023" y="0"/>
                    <a:pt x="1001"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4286135" y="1795971"/>
              <a:ext cx="29555" cy="68038"/>
            </a:xfrm>
            <a:custGeom>
              <a:rect b="b" l="l" r="r" t="t"/>
              <a:pathLst>
                <a:path extrusionOk="0" h="2408" w="1046">
                  <a:moveTo>
                    <a:pt x="115" y="0"/>
                  </a:moveTo>
                  <a:cubicBezTo>
                    <a:pt x="110" y="0"/>
                    <a:pt x="104" y="1"/>
                    <a:pt x="99" y="2"/>
                  </a:cubicBezTo>
                  <a:cubicBezTo>
                    <a:pt x="95" y="2"/>
                    <a:pt x="89" y="3"/>
                    <a:pt x="85" y="5"/>
                  </a:cubicBezTo>
                  <a:cubicBezTo>
                    <a:pt x="61" y="15"/>
                    <a:pt x="42" y="33"/>
                    <a:pt x="33" y="58"/>
                  </a:cubicBezTo>
                  <a:cubicBezTo>
                    <a:pt x="1" y="155"/>
                    <a:pt x="83" y="285"/>
                    <a:pt x="108" y="378"/>
                  </a:cubicBezTo>
                  <a:cubicBezTo>
                    <a:pt x="138" y="489"/>
                    <a:pt x="156" y="602"/>
                    <a:pt x="166" y="718"/>
                  </a:cubicBezTo>
                  <a:cubicBezTo>
                    <a:pt x="185" y="942"/>
                    <a:pt x="179" y="1168"/>
                    <a:pt x="148" y="1393"/>
                  </a:cubicBezTo>
                  <a:cubicBezTo>
                    <a:pt x="128" y="1543"/>
                    <a:pt x="93" y="1691"/>
                    <a:pt x="75" y="1843"/>
                  </a:cubicBezTo>
                  <a:cubicBezTo>
                    <a:pt x="58" y="1961"/>
                    <a:pt x="68" y="2079"/>
                    <a:pt x="155" y="2170"/>
                  </a:cubicBezTo>
                  <a:cubicBezTo>
                    <a:pt x="324" y="2349"/>
                    <a:pt x="638" y="2397"/>
                    <a:pt x="871" y="2407"/>
                  </a:cubicBezTo>
                  <a:cubicBezTo>
                    <a:pt x="873" y="2407"/>
                    <a:pt x="875" y="2407"/>
                    <a:pt x="877" y="2407"/>
                  </a:cubicBezTo>
                  <a:cubicBezTo>
                    <a:pt x="971" y="2407"/>
                    <a:pt x="1046" y="2303"/>
                    <a:pt x="915" y="2297"/>
                  </a:cubicBezTo>
                  <a:cubicBezTo>
                    <a:pt x="662" y="2286"/>
                    <a:pt x="244" y="2216"/>
                    <a:pt x="266" y="1886"/>
                  </a:cubicBezTo>
                  <a:cubicBezTo>
                    <a:pt x="284" y="1621"/>
                    <a:pt x="358" y="1363"/>
                    <a:pt x="374" y="1095"/>
                  </a:cubicBezTo>
                  <a:cubicBezTo>
                    <a:pt x="386" y="884"/>
                    <a:pt x="372" y="671"/>
                    <a:pt x="332" y="464"/>
                  </a:cubicBezTo>
                  <a:cubicBezTo>
                    <a:pt x="313" y="368"/>
                    <a:pt x="252" y="0"/>
                    <a:pt x="115" y="0"/>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4312243" y="1761330"/>
              <a:ext cx="65919" cy="17405"/>
            </a:xfrm>
            <a:custGeom>
              <a:rect b="b" l="l" r="r" t="t"/>
              <a:pathLst>
                <a:path extrusionOk="0" h="616" w="2333">
                  <a:moveTo>
                    <a:pt x="728" y="1"/>
                  </a:moveTo>
                  <a:cubicBezTo>
                    <a:pt x="681" y="1"/>
                    <a:pt x="634" y="2"/>
                    <a:pt x="587" y="5"/>
                  </a:cubicBezTo>
                  <a:cubicBezTo>
                    <a:pt x="441" y="12"/>
                    <a:pt x="83" y="45"/>
                    <a:pt x="38" y="230"/>
                  </a:cubicBezTo>
                  <a:cubicBezTo>
                    <a:pt x="0" y="385"/>
                    <a:pt x="194" y="413"/>
                    <a:pt x="338" y="413"/>
                  </a:cubicBezTo>
                  <a:cubicBezTo>
                    <a:pt x="384" y="413"/>
                    <a:pt x="424" y="410"/>
                    <a:pt x="451" y="408"/>
                  </a:cubicBezTo>
                  <a:cubicBezTo>
                    <a:pt x="703" y="387"/>
                    <a:pt x="944" y="360"/>
                    <a:pt x="1183" y="360"/>
                  </a:cubicBezTo>
                  <a:cubicBezTo>
                    <a:pt x="1440" y="360"/>
                    <a:pt x="1694" y="392"/>
                    <a:pt x="1952" y="498"/>
                  </a:cubicBezTo>
                  <a:cubicBezTo>
                    <a:pt x="2037" y="532"/>
                    <a:pt x="2174" y="616"/>
                    <a:pt x="2276" y="616"/>
                  </a:cubicBezTo>
                  <a:cubicBezTo>
                    <a:pt x="2297" y="616"/>
                    <a:pt x="2315" y="612"/>
                    <a:pt x="2332" y="605"/>
                  </a:cubicBezTo>
                  <a:cubicBezTo>
                    <a:pt x="2216" y="352"/>
                    <a:pt x="1796" y="206"/>
                    <a:pt x="1549" y="128"/>
                  </a:cubicBezTo>
                  <a:cubicBezTo>
                    <a:pt x="1284" y="44"/>
                    <a:pt x="1006" y="1"/>
                    <a:pt x="728"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4216233" y="1770767"/>
              <a:ext cx="55154" cy="30035"/>
            </a:xfrm>
            <a:custGeom>
              <a:rect b="b" l="l" r="r" t="t"/>
              <a:pathLst>
                <a:path extrusionOk="0" h="1063" w="1952">
                  <a:moveTo>
                    <a:pt x="1587" y="1"/>
                  </a:moveTo>
                  <a:cubicBezTo>
                    <a:pt x="1485" y="1"/>
                    <a:pt x="1382" y="22"/>
                    <a:pt x="1321" y="36"/>
                  </a:cubicBezTo>
                  <a:cubicBezTo>
                    <a:pt x="1038" y="105"/>
                    <a:pt x="771" y="229"/>
                    <a:pt x="535" y="402"/>
                  </a:cubicBezTo>
                  <a:cubicBezTo>
                    <a:pt x="347" y="540"/>
                    <a:pt x="29" y="788"/>
                    <a:pt x="1" y="1061"/>
                  </a:cubicBezTo>
                  <a:cubicBezTo>
                    <a:pt x="6" y="1062"/>
                    <a:pt x="11" y="1063"/>
                    <a:pt x="17" y="1063"/>
                  </a:cubicBezTo>
                  <a:cubicBezTo>
                    <a:pt x="113" y="1063"/>
                    <a:pt x="225" y="923"/>
                    <a:pt x="295" y="861"/>
                  </a:cubicBezTo>
                  <a:cubicBezTo>
                    <a:pt x="662" y="538"/>
                    <a:pt x="1093" y="482"/>
                    <a:pt x="1550" y="389"/>
                  </a:cubicBezTo>
                  <a:cubicBezTo>
                    <a:pt x="1651" y="369"/>
                    <a:pt x="1952" y="295"/>
                    <a:pt x="1853" y="114"/>
                  </a:cubicBezTo>
                  <a:cubicBezTo>
                    <a:pt x="1806" y="26"/>
                    <a:pt x="1698" y="1"/>
                    <a:pt x="1587"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4337475" y="1790320"/>
              <a:ext cx="19892" cy="25853"/>
            </a:xfrm>
            <a:custGeom>
              <a:rect b="b" l="l" r="r" t="t"/>
              <a:pathLst>
                <a:path extrusionOk="0" h="915" w="704">
                  <a:moveTo>
                    <a:pt x="275" y="1"/>
                  </a:moveTo>
                  <a:cubicBezTo>
                    <a:pt x="213" y="1"/>
                    <a:pt x="154" y="22"/>
                    <a:pt x="112" y="73"/>
                  </a:cubicBezTo>
                  <a:cubicBezTo>
                    <a:pt x="73" y="125"/>
                    <a:pt x="47" y="183"/>
                    <a:pt x="36" y="246"/>
                  </a:cubicBezTo>
                  <a:cubicBezTo>
                    <a:pt x="11" y="319"/>
                    <a:pt x="0" y="395"/>
                    <a:pt x="1" y="472"/>
                  </a:cubicBezTo>
                  <a:cubicBezTo>
                    <a:pt x="4" y="596"/>
                    <a:pt x="46" y="741"/>
                    <a:pt x="142" y="827"/>
                  </a:cubicBezTo>
                  <a:cubicBezTo>
                    <a:pt x="163" y="844"/>
                    <a:pt x="186" y="858"/>
                    <a:pt x="210" y="869"/>
                  </a:cubicBezTo>
                  <a:cubicBezTo>
                    <a:pt x="222" y="875"/>
                    <a:pt x="234" y="881"/>
                    <a:pt x="246" y="885"/>
                  </a:cubicBezTo>
                  <a:cubicBezTo>
                    <a:pt x="263" y="892"/>
                    <a:pt x="280" y="898"/>
                    <a:pt x="297" y="902"/>
                  </a:cubicBezTo>
                  <a:cubicBezTo>
                    <a:pt x="304" y="904"/>
                    <a:pt x="309" y="907"/>
                    <a:pt x="314" y="908"/>
                  </a:cubicBezTo>
                  <a:cubicBezTo>
                    <a:pt x="337" y="913"/>
                    <a:pt x="361" y="915"/>
                    <a:pt x="383" y="915"/>
                  </a:cubicBezTo>
                  <a:cubicBezTo>
                    <a:pt x="480" y="915"/>
                    <a:pt x="570" y="873"/>
                    <a:pt x="625" y="787"/>
                  </a:cubicBezTo>
                  <a:cubicBezTo>
                    <a:pt x="683" y="692"/>
                    <a:pt x="703" y="582"/>
                    <a:pt x="703" y="474"/>
                  </a:cubicBezTo>
                  <a:cubicBezTo>
                    <a:pt x="703" y="356"/>
                    <a:pt x="670" y="236"/>
                    <a:pt x="596" y="143"/>
                  </a:cubicBezTo>
                  <a:cubicBezTo>
                    <a:pt x="542" y="80"/>
                    <a:pt x="466" y="36"/>
                    <a:pt x="385" y="22"/>
                  </a:cubicBezTo>
                  <a:cubicBezTo>
                    <a:pt x="349" y="9"/>
                    <a:pt x="312" y="1"/>
                    <a:pt x="275"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4241747" y="1805464"/>
              <a:ext cx="20344" cy="25373"/>
            </a:xfrm>
            <a:custGeom>
              <a:rect b="b" l="l" r="r" t="t"/>
              <a:pathLst>
                <a:path extrusionOk="0" h="898" w="720">
                  <a:moveTo>
                    <a:pt x="258" y="0"/>
                  </a:moveTo>
                  <a:cubicBezTo>
                    <a:pt x="184" y="0"/>
                    <a:pt x="113" y="27"/>
                    <a:pt x="71" y="95"/>
                  </a:cubicBezTo>
                  <a:cubicBezTo>
                    <a:pt x="40" y="149"/>
                    <a:pt x="21" y="210"/>
                    <a:pt x="17" y="275"/>
                  </a:cubicBezTo>
                  <a:cubicBezTo>
                    <a:pt x="2" y="349"/>
                    <a:pt x="1" y="426"/>
                    <a:pt x="12" y="502"/>
                  </a:cubicBezTo>
                  <a:cubicBezTo>
                    <a:pt x="31" y="626"/>
                    <a:pt x="91" y="764"/>
                    <a:pt x="197" y="836"/>
                  </a:cubicBezTo>
                  <a:cubicBezTo>
                    <a:pt x="218" y="851"/>
                    <a:pt x="244" y="862"/>
                    <a:pt x="270" y="871"/>
                  </a:cubicBezTo>
                  <a:cubicBezTo>
                    <a:pt x="281" y="875"/>
                    <a:pt x="294" y="878"/>
                    <a:pt x="305" y="881"/>
                  </a:cubicBezTo>
                  <a:cubicBezTo>
                    <a:pt x="322" y="886"/>
                    <a:pt x="341" y="891"/>
                    <a:pt x="360" y="892"/>
                  </a:cubicBezTo>
                  <a:cubicBezTo>
                    <a:pt x="365" y="894"/>
                    <a:pt x="371" y="896"/>
                    <a:pt x="377" y="896"/>
                  </a:cubicBezTo>
                  <a:cubicBezTo>
                    <a:pt x="385" y="897"/>
                    <a:pt x="394" y="897"/>
                    <a:pt x="402" y="897"/>
                  </a:cubicBezTo>
                  <a:cubicBezTo>
                    <a:pt x="515" y="897"/>
                    <a:pt x="619" y="843"/>
                    <a:pt x="670" y="736"/>
                  </a:cubicBezTo>
                  <a:cubicBezTo>
                    <a:pt x="716" y="636"/>
                    <a:pt x="720" y="523"/>
                    <a:pt x="707" y="416"/>
                  </a:cubicBezTo>
                  <a:cubicBezTo>
                    <a:pt x="691" y="301"/>
                    <a:pt x="645" y="185"/>
                    <a:pt x="558" y="103"/>
                  </a:cubicBezTo>
                  <a:cubicBezTo>
                    <a:pt x="497" y="46"/>
                    <a:pt x="417" y="13"/>
                    <a:pt x="334" y="9"/>
                  </a:cubicBezTo>
                  <a:cubicBezTo>
                    <a:pt x="309" y="3"/>
                    <a:pt x="283" y="0"/>
                    <a:pt x="258" y="0"/>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4285542" y="1875198"/>
              <a:ext cx="53939" cy="23339"/>
            </a:xfrm>
            <a:custGeom>
              <a:rect b="b" l="l" r="r" t="t"/>
              <a:pathLst>
                <a:path extrusionOk="0" h="826" w="1909">
                  <a:moveTo>
                    <a:pt x="1597" y="0"/>
                  </a:moveTo>
                  <a:cubicBezTo>
                    <a:pt x="1447" y="0"/>
                    <a:pt x="1328" y="118"/>
                    <a:pt x="1195" y="186"/>
                  </a:cubicBezTo>
                  <a:cubicBezTo>
                    <a:pt x="1032" y="271"/>
                    <a:pt x="869" y="310"/>
                    <a:pt x="700" y="310"/>
                  </a:cubicBezTo>
                  <a:cubicBezTo>
                    <a:pt x="627" y="310"/>
                    <a:pt x="553" y="303"/>
                    <a:pt x="477" y="289"/>
                  </a:cubicBezTo>
                  <a:cubicBezTo>
                    <a:pt x="430" y="281"/>
                    <a:pt x="349" y="269"/>
                    <a:pt x="267" y="269"/>
                  </a:cubicBezTo>
                  <a:cubicBezTo>
                    <a:pt x="149" y="269"/>
                    <a:pt x="29" y="294"/>
                    <a:pt x="6" y="391"/>
                  </a:cubicBezTo>
                  <a:cubicBezTo>
                    <a:pt x="0" y="415"/>
                    <a:pt x="2" y="441"/>
                    <a:pt x="7" y="465"/>
                  </a:cubicBezTo>
                  <a:cubicBezTo>
                    <a:pt x="19" y="502"/>
                    <a:pt x="37" y="538"/>
                    <a:pt x="64" y="567"/>
                  </a:cubicBezTo>
                  <a:cubicBezTo>
                    <a:pt x="225" y="760"/>
                    <a:pt x="455" y="826"/>
                    <a:pt x="692" y="826"/>
                  </a:cubicBezTo>
                  <a:cubicBezTo>
                    <a:pt x="822" y="826"/>
                    <a:pt x="954" y="806"/>
                    <a:pt x="1078" y="777"/>
                  </a:cubicBezTo>
                  <a:cubicBezTo>
                    <a:pt x="1328" y="718"/>
                    <a:pt x="1514" y="634"/>
                    <a:pt x="1677" y="432"/>
                  </a:cubicBezTo>
                  <a:cubicBezTo>
                    <a:pt x="1774" y="314"/>
                    <a:pt x="1908" y="79"/>
                    <a:pt x="1684" y="13"/>
                  </a:cubicBezTo>
                  <a:cubicBezTo>
                    <a:pt x="1653" y="4"/>
                    <a:pt x="1625" y="0"/>
                    <a:pt x="1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4308937" y="1672468"/>
              <a:ext cx="110957" cy="95304"/>
            </a:xfrm>
            <a:custGeom>
              <a:rect b="b" l="l" r="r" t="t"/>
              <a:pathLst>
                <a:path extrusionOk="0" h="3373" w="3927">
                  <a:moveTo>
                    <a:pt x="143" y="1"/>
                  </a:moveTo>
                  <a:cubicBezTo>
                    <a:pt x="77" y="1"/>
                    <a:pt x="1" y="54"/>
                    <a:pt x="90" y="90"/>
                  </a:cubicBezTo>
                  <a:cubicBezTo>
                    <a:pt x="1284" y="574"/>
                    <a:pt x="2341" y="1386"/>
                    <a:pt x="3128" y="2406"/>
                  </a:cubicBezTo>
                  <a:cubicBezTo>
                    <a:pt x="3354" y="2701"/>
                    <a:pt x="3557" y="3012"/>
                    <a:pt x="3735" y="3338"/>
                  </a:cubicBezTo>
                  <a:cubicBezTo>
                    <a:pt x="3748" y="3362"/>
                    <a:pt x="3785" y="3372"/>
                    <a:pt x="3821" y="3372"/>
                  </a:cubicBezTo>
                  <a:cubicBezTo>
                    <a:pt x="3874" y="3372"/>
                    <a:pt x="3926" y="3350"/>
                    <a:pt x="3907" y="3314"/>
                  </a:cubicBezTo>
                  <a:cubicBezTo>
                    <a:pt x="3081" y="1815"/>
                    <a:pt x="1765" y="647"/>
                    <a:pt x="178" y="7"/>
                  </a:cubicBezTo>
                  <a:cubicBezTo>
                    <a:pt x="168" y="3"/>
                    <a:pt x="156" y="1"/>
                    <a:pt x="143"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4374884" y="1673683"/>
              <a:ext cx="58770" cy="75469"/>
            </a:xfrm>
            <a:custGeom>
              <a:rect b="b" l="l" r="r" t="t"/>
              <a:pathLst>
                <a:path extrusionOk="0" h="2671" w="2080">
                  <a:moveTo>
                    <a:pt x="109" y="1"/>
                  </a:moveTo>
                  <a:cubicBezTo>
                    <a:pt x="95" y="1"/>
                    <a:pt x="80" y="3"/>
                    <a:pt x="67" y="8"/>
                  </a:cubicBezTo>
                  <a:cubicBezTo>
                    <a:pt x="44" y="17"/>
                    <a:pt x="1" y="48"/>
                    <a:pt x="35" y="74"/>
                  </a:cubicBezTo>
                  <a:cubicBezTo>
                    <a:pt x="903" y="717"/>
                    <a:pt x="1552" y="1610"/>
                    <a:pt x="1896" y="2634"/>
                  </a:cubicBezTo>
                  <a:cubicBezTo>
                    <a:pt x="1905" y="2659"/>
                    <a:pt x="1941" y="2671"/>
                    <a:pt x="1978" y="2671"/>
                  </a:cubicBezTo>
                  <a:cubicBezTo>
                    <a:pt x="2029" y="2671"/>
                    <a:pt x="2080" y="2649"/>
                    <a:pt x="2066" y="2608"/>
                  </a:cubicBezTo>
                  <a:cubicBezTo>
                    <a:pt x="1717" y="1576"/>
                    <a:pt x="1061" y="674"/>
                    <a:pt x="187" y="25"/>
                  </a:cubicBezTo>
                  <a:cubicBezTo>
                    <a:pt x="164" y="9"/>
                    <a:pt x="137" y="1"/>
                    <a:pt x="109"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4456796" y="1864828"/>
              <a:ext cx="23565" cy="82505"/>
            </a:xfrm>
            <a:custGeom>
              <a:rect b="b" l="l" r="r" t="t"/>
              <a:pathLst>
                <a:path extrusionOk="0" h="2920" w="834">
                  <a:moveTo>
                    <a:pt x="122" y="1"/>
                  </a:moveTo>
                  <a:cubicBezTo>
                    <a:pt x="64" y="1"/>
                    <a:pt x="0" y="28"/>
                    <a:pt x="39" y="72"/>
                  </a:cubicBezTo>
                  <a:cubicBezTo>
                    <a:pt x="368" y="430"/>
                    <a:pt x="456" y="931"/>
                    <a:pt x="535" y="1395"/>
                  </a:cubicBezTo>
                  <a:cubicBezTo>
                    <a:pt x="618" y="1890"/>
                    <a:pt x="666" y="2480"/>
                    <a:pt x="260" y="2853"/>
                  </a:cubicBezTo>
                  <a:cubicBezTo>
                    <a:pt x="218" y="2892"/>
                    <a:pt x="286" y="2919"/>
                    <a:pt x="346" y="2919"/>
                  </a:cubicBezTo>
                  <a:cubicBezTo>
                    <a:pt x="373" y="2919"/>
                    <a:pt x="398" y="2914"/>
                    <a:pt x="412" y="2901"/>
                  </a:cubicBezTo>
                  <a:cubicBezTo>
                    <a:pt x="833" y="2514"/>
                    <a:pt x="798" y="1911"/>
                    <a:pt x="711" y="1395"/>
                  </a:cubicBezTo>
                  <a:cubicBezTo>
                    <a:pt x="629" y="909"/>
                    <a:pt x="535" y="398"/>
                    <a:pt x="190" y="22"/>
                  </a:cubicBezTo>
                  <a:cubicBezTo>
                    <a:pt x="177" y="7"/>
                    <a:pt x="150" y="1"/>
                    <a:pt x="122"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4434333" y="1876780"/>
              <a:ext cx="15173" cy="45801"/>
            </a:xfrm>
            <a:custGeom>
              <a:rect b="b" l="l" r="r" t="t"/>
              <a:pathLst>
                <a:path extrusionOk="0" h="1621" w="537">
                  <a:moveTo>
                    <a:pt x="269" y="1"/>
                  </a:moveTo>
                  <a:cubicBezTo>
                    <a:pt x="219" y="1"/>
                    <a:pt x="167" y="23"/>
                    <a:pt x="182" y="63"/>
                  </a:cubicBezTo>
                  <a:cubicBezTo>
                    <a:pt x="358" y="562"/>
                    <a:pt x="301" y="1114"/>
                    <a:pt x="22" y="1564"/>
                  </a:cubicBezTo>
                  <a:cubicBezTo>
                    <a:pt x="0" y="1598"/>
                    <a:pt x="55" y="1620"/>
                    <a:pt x="108" y="1620"/>
                  </a:cubicBezTo>
                  <a:cubicBezTo>
                    <a:pt x="144" y="1620"/>
                    <a:pt x="179" y="1611"/>
                    <a:pt x="192" y="1590"/>
                  </a:cubicBezTo>
                  <a:cubicBezTo>
                    <a:pt x="478" y="1122"/>
                    <a:pt x="537" y="552"/>
                    <a:pt x="351" y="37"/>
                  </a:cubicBezTo>
                  <a:cubicBezTo>
                    <a:pt x="342" y="13"/>
                    <a:pt x="306" y="1"/>
                    <a:pt x="269"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4192046" y="1688715"/>
              <a:ext cx="51509" cy="70609"/>
            </a:xfrm>
            <a:custGeom>
              <a:rect b="b" l="l" r="r" t="t"/>
              <a:pathLst>
                <a:path extrusionOk="0" h="2499" w="1823">
                  <a:moveTo>
                    <a:pt x="1684" y="0"/>
                  </a:moveTo>
                  <a:cubicBezTo>
                    <a:pt x="1664" y="0"/>
                    <a:pt x="1646" y="4"/>
                    <a:pt x="1634" y="12"/>
                  </a:cubicBezTo>
                  <a:cubicBezTo>
                    <a:pt x="792" y="572"/>
                    <a:pt x="348" y="1516"/>
                    <a:pt x="15" y="2436"/>
                  </a:cubicBezTo>
                  <a:cubicBezTo>
                    <a:pt x="0" y="2476"/>
                    <a:pt x="51" y="2498"/>
                    <a:pt x="102" y="2498"/>
                  </a:cubicBezTo>
                  <a:cubicBezTo>
                    <a:pt x="138" y="2498"/>
                    <a:pt x="174" y="2486"/>
                    <a:pt x="184" y="2462"/>
                  </a:cubicBezTo>
                  <a:cubicBezTo>
                    <a:pt x="508" y="1566"/>
                    <a:pt x="938" y="627"/>
                    <a:pt x="1758" y="81"/>
                  </a:cubicBezTo>
                  <a:cubicBezTo>
                    <a:pt x="1823" y="38"/>
                    <a:pt x="1746" y="0"/>
                    <a:pt x="1684" y="0"/>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28"/>
          <p:cNvGrpSpPr/>
          <p:nvPr/>
        </p:nvGrpSpPr>
        <p:grpSpPr>
          <a:xfrm>
            <a:off x="-375550" y="2363882"/>
            <a:ext cx="1119900" cy="2360906"/>
            <a:chOff x="-404900" y="2083544"/>
            <a:chExt cx="1119900" cy="2360906"/>
          </a:xfrm>
        </p:grpSpPr>
        <p:sp>
          <p:nvSpPr>
            <p:cNvPr id="504" name="Google Shape;504;p28"/>
            <p:cNvSpPr/>
            <p:nvPr/>
          </p:nvSpPr>
          <p:spPr>
            <a:xfrm>
              <a:off x="-404900" y="4307050"/>
              <a:ext cx="11199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28"/>
            <p:cNvGrpSpPr/>
            <p:nvPr/>
          </p:nvGrpSpPr>
          <p:grpSpPr>
            <a:xfrm>
              <a:off x="-293398" y="2083544"/>
              <a:ext cx="896941" cy="2300343"/>
              <a:chOff x="538175" y="5810697"/>
              <a:chExt cx="3062279" cy="7853681"/>
            </a:xfrm>
          </p:grpSpPr>
          <p:sp>
            <p:nvSpPr>
              <p:cNvPr id="506" name="Google Shape;506;p28"/>
              <p:cNvSpPr/>
              <p:nvPr/>
            </p:nvSpPr>
            <p:spPr>
              <a:xfrm>
                <a:off x="547156" y="12561460"/>
                <a:ext cx="3053241" cy="282578"/>
              </a:xfrm>
              <a:custGeom>
                <a:rect b="b" l="l" r="r" t="t"/>
                <a:pathLst>
                  <a:path extrusionOk="0" h="1825" w="19719">
                    <a:moveTo>
                      <a:pt x="1" y="0"/>
                    </a:moveTo>
                    <a:lnTo>
                      <a:pt x="1" y="1824"/>
                    </a:lnTo>
                    <a:lnTo>
                      <a:pt x="19719" y="1824"/>
                    </a:lnTo>
                    <a:lnTo>
                      <a:pt x="197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2854756" y="12964202"/>
                <a:ext cx="727581" cy="700175"/>
              </a:xfrm>
              <a:custGeom>
                <a:rect b="b" l="l" r="r" t="t"/>
                <a:pathLst>
                  <a:path extrusionOk="0" h="4522" w="4699">
                    <a:moveTo>
                      <a:pt x="2440" y="0"/>
                    </a:moveTo>
                    <a:cubicBezTo>
                      <a:pt x="1851" y="0"/>
                      <a:pt x="1272" y="230"/>
                      <a:pt x="840" y="662"/>
                    </a:cubicBezTo>
                    <a:cubicBezTo>
                      <a:pt x="193" y="1309"/>
                      <a:pt x="0" y="2281"/>
                      <a:pt x="349" y="3125"/>
                    </a:cubicBezTo>
                    <a:cubicBezTo>
                      <a:pt x="699" y="3970"/>
                      <a:pt x="1523" y="4521"/>
                      <a:pt x="2438" y="4521"/>
                    </a:cubicBezTo>
                    <a:cubicBezTo>
                      <a:pt x="3686" y="4521"/>
                      <a:pt x="4698" y="3509"/>
                      <a:pt x="4698" y="2261"/>
                    </a:cubicBezTo>
                    <a:cubicBezTo>
                      <a:pt x="4698" y="1346"/>
                      <a:pt x="4149" y="523"/>
                      <a:pt x="3304" y="172"/>
                    </a:cubicBezTo>
                    <a:cubicBezTo>
                      <a:pt x="3024" y="57"/>
                      <a:pt x="2731"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2978629" y="13079094"/>
                <a:ext cx="488822" cy="470396"/>
              </a:xfrm>
              <a:custGeom>
                <a:rect b="b" l="l" r="r" t="t"/>
                <a:pathLst>
                  <a:path extrusionOk="0" h="3038" w="3157">
                    <a:moveTo>
                      <a:pt x="1638" y="0"/>
                    </a:moveTo>
                    <a:cubicBezTo>
                      <a:pt x="1243" y="0"/>
                      <a:pt x="854" y="154"/>
                      <a:pt x="564" y="445"/>
                    </a:cubicBezTo>
                    <a:cubicBezTo>
                      <a:pt x="131" y="879"/>
                      <a:pt x="0" y="1532"/>
                      <a:pt x="235" y="2100"/>
                    </a:cubicBezTo>
                    <a:cubicBezTo>
                      <a:pt x="470" y="2667"/>
                      <a:pt x="1024" y="3038"/>
                      <a:pt x="1638" y="3038"/>
                    </a:cubicBezTo>
                    <a:cubicBezTo>
                      <a:pt x="2477" y="3036"/>
                      <a:pt x="3155" y="2358"/>
                      <a:pt x="3157" y="1519"/>
                    </a:cubicBezTo>
                    <a:cubicBezTo>
                      <a:pt x="3157" y="905"/>
                      <a:pt x="2786" y="351"/>
                      <a:pt x="2219" y="116"/>
                    </a:cubicBezTo>
                    <a:cubicBezTo>
                      <a:pt x="2031" y="38"/>
                      <a:pt x="1834"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2863737" y="12708559"/>
                <a:ext cx="736717" cy="737027"/>
              </a:xfrm>
              <a:custGeom>
                <a:rect b="b" l="l" r="r" t="t"/>
                <a:pathLst>
                  <a:path extrusionOk="0" h="4760" w="4758">
                    <a:moveTo>
                      <a:pt x="1" y="1"/>
                    </a:moveTo>
                    <a:lnTo>
                      <a:pt x="2380" y="4759"/>
                    </a:lnTo>
                    <a:lnTo>
                      <a:pt x="47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538175" y="12964357"/>
                <a:ext cx="727272" cy="700020"/>
              </a:xfrm>
              <a:custGeom>
                <a:rect b="b" l="l" r="r" t="t"/>
                <a:pathLst>
                  <a:path extrusionOk="0" h="4521" w="4697">
                    <a:moveTo>
                      <a:pt x="2437" y="1"/>
                    </a:moveTo>
                    <a:cubicBezTo>
                      <a:pt x="1850" y="1"/>
                      <a:pt x="1272" y="230"/>
                      <a:pt x="839" y="662"/>
                    </a:cubicBezTo>
                    <a:cubicBezTo>
                      <a:pt x="193" y="1309"/>
                      <a:pt x="0" y="2280"/>
                      <a:pt x="349" y="3124"/>
                    </a:cubicBezTo>
                    <a:cubicBezTo>
                      <a:pt x="699" y="3969"/>
                      <a:pt x="1523" y="4520"/>
                      <a:pt x="2437" y="4520"/>
                    </a:cubicBezTo>
                    <a:cubicBezTo>
                      <a:pt x="3685" y="4520"/>
                      <a:pt x="4697" y="3508"/>
                      <a:pt x="4697" y="2260"/>
                    </a:cubicBezTo>
                    <a:cubicBezTo>
                      <a:pt x="4697" y="1346"/>
                      <a:pt x="4146" y="522"/>
                      <a:pt x="3301" y="173"/>
                    </a:cubicBezTo>
                    <a:cubicBezTo>
                      <a:pt x="3022" y="57"/>
                      <a:pt x="2728" y="1"/>
                      <a:pt x="2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661583" y="13078939"/>
                <a:ext cx="489132" cy="470551"/>
              </a:xfrm>
              <a:custGeom>
                <a:rect b="b" l="l" r="r" t="t"/>
                <a:pathLst>
                  <a:path extrusionOk="0" h="3039" w="3159">
                    <a:moveTo>
                      <a:pt x="1639" y="1"/>
                    </a:moveTo>
                    <a:cubicBezTo>
                      <a:pt x="1244" y="1"/>
                      <a:pt x="855" y="155"/>
                      <a:pt x="564" y="446"/>
                    </a:cubicBezTo>
                    <a:cubicBezTo>
                      <a:pt x="131" y="880"/>
                      <a:pt x="0" y="1534"/>
                      <a:pt x="237" y="2101"/>
                    </a:cubicBezTo>
                    <a:cubicBezTo>
                      <a:pt x="471" y="2669"/>
                      <a:pt x="1025" y="3039"/>
                      <a:pt x="1640" y="3039"/>
                    </a:cubicBezTo>
                    <a:cubicBezTo>
                      <a:pt x="2478" y="3039"/>
                      <a:pt x="3158" y="2359"/>
                      <a:pt x="3157" y="1520"/>
                    </a:cubicBezTo>
                    <a:cubicBezTo>
                      <a:pt x="3158" y="906"/>
                      <a:pt x="2788" y="352"/>
                      <a:pt x="2221" y="117"/>
                    </a:cubicBezTo>
                    <a:cubicBezTo>
                      <a:pt x="2032" y="39"/>
                      <a:pt x="1835"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1885604" y="5810697"/>
                <a:ext cx="272979" cy="7269001"/>
              </a:xfrm>
              <a:custGeom>
                <a:rect b="b" l="l" r="r" t="t"/>
                <a:pathLst>
                  <a:path extrusionOk="0" h="46946" w="1763">
                    <a:moveTo>
                      <a:pt x="0" y="1"/>
                    </a:moveTo>
                    <a:lnTo>
                      <a:pt x="0" y="46945"/>
                    </a:lnTo>
                    <a:lnTo>
                      <a:pt x="1763" y="46945"/>
                    </a:lnTo>
                    <a:lnTo>
                      <a:pt x="17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783908" y="5810697"/>
                <a:ext cx="1335938" cy="339094"/>
              </a:xfrm>
              <a:custGeom>
                <a:rect b="b" l="l" r="r" t="t"/>
                <a:pathLst>
                  <a:path extrusionOk="0" h="2190" w="8628">
                    <a:moveTo>
                      <a:pt x="3043" y="1"/>
                    </a:moveTo>
                    <a:lnTo>
                      <a:pt x="3043" y="335"/>
                    </a:lnTo>
                    <a:cubicBezTo>
                      <a:pt x="3034" y="984"/>
                      <a:pt x="2506" y="1507"/>
                      <a:pt x="1856" y="1507"/>
                    </a:cubicBezTo>
                    <a:cubicBezTo>
                      <a:pt x="1206" y="1507"/>
                      <a:pt x="676" y="984"/>
                      <a:pt x="669" y="335"/>
                    </a:cubicBezTo>
                    <a:cubicBezTo>
                      <a:pt x="665" y="153"/>
                      <a:pt x="516" y="8"/>
                      <a:pt x="334" y="8"/>
                    </a:cubicBezTo>
                    <a:cubicBezTo>
                      <a:pt x="152" y="8"/>
                      <a:pt x="4" y="153"/>
                      <a:pt x="1" y="335"/>
                    </a:cubicBezTo>
                    <a:cubicBezTo>
                      <a:pt x="1" y="1359"/>
                      <a:pt x="831" y="2190"/>
                      <a:pt x="1856" y="2190"/>
                    </a:cubicBezTo>
                    <a:cubicBezTo>
                      <a:pt x="2751" y="2188"/>
                      <a:pt x="3518" y="1550"/>
                      <a:pt x="3681" y="669"/>
                    </a:cubicBezTo>
                    <a:lnTo>
                      <a:pt x="8301" y="669"/>
                    </a:lnTo>
                    <a:cubicBezTo>
                      <a:pt x="8483" y="665"/>
                      <a:pt x="8627" y="516"/>
                      <a:pt x="8627" y="335"/>
                    </a:cubicBezTo>
                    <a:cubicBezTo>
                      <a:pt x="8627" y="154"/>
                      <a:pt x="8483" y="5"/>
                      <a:pt x="8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1922147" y="5810697"/>
                <a:ext cx="1338261" cy="339094"/>
              </a:xfrm>
              <a:custGeom>
                <a:rect b="b" l="l" r="r" t="t"/>
                <a:pathLst>
                  <a:path extrusionOk="0" h="2190" w="8643">
                    <a:moveTo>
                      <a:pt x="335" y="1"/>
                    </a:moveTo>
                    <a:cubicBezTo>
                      <a:pt x="151" y="1"/>
                      <a:pt x="1" y="150"/>
                      <a:pt x="1" y="335"/>
                    </a:cubicBezTo>
                    <a:cubicBezTo>
                      <a:pt x="1" y="521"/>
                      <a:pt x="151" y="670"/>
                      <a:pt x="335" y="670"/>
                    </a:cubicBezTo>
                    <a:cubicBezTo>
                      <a:pt x="338" y="670"/>
                      <a:pt x="340" y="670"/>
                      <a:pt x="343" y="669"/>
                    </a:cubicBezTo>
                    <a:lnTo>
                      <a:pt x="4962" y="669"/>
                    </a:lnTo>
                    <a:cubicBezTo>
                      <a:pt x="5125" y="1550"/>
                      <a:pt x="5893" y="2188"/>
                      <a:pt x="6787" y="2190"/>
                    </a:cubicBezTo>
                    <a:cubicBezTo>
                      <a:pt x="7811" y="2188"/>
                      <a:pt x="8641" y="1359"/>
                      <a:pt x="8643" y="335"/>
                    </a:cubicBezTo>
                    <a:cubicBezTo>
                      <a:pt x="8638" y="153"/>
                      <a:pt x="8490" y="8"/>
                      <a:pt x="8308" y="8"/>
                    </a:cubicBezTo>
                    <a:cubicBezTo>
                      <a:pt x="8126" y="8"/>
                      <a:pt x="7979" y="153"/>
                      <a:pt x="7974" y="335"/>
                    </a:cubicBezTo>
                    <a:cubicBezTo>
                      <a:pt x="7981" y="996"/>
                      <a:pt x="7449" y="1536"/>
                      <a:pt x="6787" y="1536"/>
                    </a:cubicBezTo>
                    <a:cubicBezTo>
                      <a:pt x="6126" y="1536"/>
                      <a:pt x="5594" y="996"/>
                      <a:pt x="5601" y="335"/>
                    </a:cubicBezTo>
                    <a:lnTo>
                      <a:pt x="5601" y="1"/>
                    </a:lnTo>
                    <a:lnTo>
                      <a:pt x="343" y="1"/>
                    </a:lnTo>
                    <a:cubicBezTo>
                      <a:pt x="340" y="1"/>
                      <a:pt x="337"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1184018" y="7402464"/>
                <a:ext cx="1676116" cy="519325"/>
              </a:xfrm>
              <a:custGeom>
                <a:rect b="b" l="l" r="r" t="t"/>
                <a:pathLst>
                  <a:path extrusionOk="0" h="3354" w="10825">
                    <a:moveTo>
                      <a:pt x="259" y="1"/>
                    </a:moveTo>
                    <a:cubicBezTo>
                      <a:pt x="117" y="1"/>
                      <a:pt x="1" y="118"/>
                      <a:pt x="1" y="261"/>
                    </a:cubicBezTo>
                    <a:lnTo>
                      <a:pt x="1" y="3093"/>
                    </a:lnTo>
                    <a:cubicBezTo>
                      <a:pt x="1" y="3237"/>
                      <a:pt x="118" y="3353"/>
                      <a:pt x="261" y="3353"/>
                    </a:cubicBezTo>
                    <a:lnTo>
                      <a:pt x="10564" y="3353"/>
                    </a:lnTo>
                    <a:cubicBezTo>
                      <a:pt x="10707" y="3353"/>
                      <a:pt x="10824" y="3237"/>
                      <a:pt x="10824" y="3093"/>
                    </a:cubicBezTo>
                    <a:lnTo>
                      <a:pt x="10824" y="261"/>
                    </a:lnTo>
                    <a:cubicBezTo>
                      <a:pt x="10824" y="118"/>
                      <a:pt x="10708" y="1"/>
                      <a:pt x="10566" y="1"/>
                    </a:cubicBezTo>
                    <a:cubicBezTo>
                      <a:pt x="10566" y="1"/>
                      <a:pt x="10565" y="1"/>
                      <a:pt x="10564" y="1"/>
                    </a:cubicBezTo>
                    <a:lnTo>
                      <a:pt x="261" y="1"/>
                    </a:lnTo>
                    <a:cubicBezTo>
                      <a:pt x="260" y="1"/>
                      <a:pt x="25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1211735" y="7430180"/>
                <a:ext cx="1620684" cy="463893"/>
              </a:xfrm>
              <a:custGeom>
                <a:rect b="b" l="l" r="r" t="t"/>
                <a:pathLst>
                  <a:path extrusionOk="0" h="2996" w="10467">
                    <a:moveTo>
                      <a:pt x="258" y="1"/>
                    </a:moveTo>
                    <a:cubicBezTo>
                      <a:pt x="116" y="1"/>
                      <a:pt x="1" y="118"/>
                      <a:pt x="2" y="261"/>
                    </a:cubicBezTo>
                    <a:lnTo>
                      <a:pt x="2" y="2735"/>
                    </a:lnTo>
                    <a:cubicBezTo>
                      <a:pt x="1" y="2878"/>
                      <a:pt x="118" y="2995"/>
                      <a:pt x="261" y="2995"/>
                    </a:cubicBezTo>
                    <a:lnTo>
                      <a:pt x="10206" y="2995"/>
                    </a:lnTo>
                    <a:cubicBezTo>
                      <a:pt x="10349" y="2995"/>
                      <a:pt x="10466" y="2878"/>
                      <a:pt x="10466" y="2735"/>
                    </a:cubicBezTo>
                    <a:lnTo>
                      <a:pt x="10466" y="261"/>
                    </a:lnTo>
                    <a:cubicBezTo>
                      <a:pt x="10466" y="117"/>
                      <a:pt x="10349" y="1"/>
                      <a:pt x="10206" y="1"/>
                    </a:cubicBezTo>
                    <a:lnTo>
                      <a:pt x="261" y="1"/>
                    </a:lnTo>
                    <a:cubicBezTo>
                      <a:pt x="260" y="1"/>
                      <a:pt x="259" y="1"/>
                      <a:pt x="2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2239107" y="7471677"/>
                <a:ext cx="296514" cy="380900"/>
              </a:xfrm>
              <a:custGeom>
                <a:rect b="b" l="l" r="r" t="t"/>
                <a:pathLst>
                  <a:path extrusionOk="0" h="2460" w="1915">
                    <a:moveTo>
                      <a:pt x="188" y="0"/>
                    </a:moveTo>
                    <a:cubicBezTo>
                      <a:pt x="85" y="0"/>
                      <a:pt x="1" y="85"/>
                      <a:pt x="1" y="188"/>
                    </a:cubicBezTo>
                    <a:lnTo>
                      <a:pt x="1" y="2272"/>
                    </a:lnTo>
                    <a:cubicBezTo>
                      <a:pt x="1" y="2375"/>
                      <a:pt x="85" y="2460"/>
                      <a:pt x="188" y="2460"/>
                    </a:cubicBezTo>
                    <a:lnTo>
                      <a:pt x="1727" y="2460"/>
                    </a:lnTo>
                    <a:cubicBezTo>
                      <a:pt x="1830" y="2460"/>
                      <a:pt x="1915" y="2375"/>
                      <a:pt x="1915" y="2272"/>
                    </a:cubicBezTo>
                    <a:lnTo>
                      <a:pt x="1915" y="188"/>
                    </a:lnTo>
                    <a:cubicBezTo>
                      <a:pt x="1915" y="83"/>
                      <a:pt x="1830" y="0"/>
                      <a:pt x="1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2259546" y="7493665"/>
                <a:ext cx="255482" cy="336772"/>
              </a:xfrm>
              <a:custGeom>
                <a:rect b="b" l="l" r="r" t="t"/>
                <a:pathLst>
                  <a:path extrusionOk="0" h="2175" w="1650">
                    <a:moveTo>
                      <a:pt x="0" y="0"/>
                    </a:moveTo>
                    <a:lnTo>
                      <a:pt x="0" y="2175"/>
                    </a:lnTo>
                    <a:lnTo>
                      <a:pt x="1650" y="2175"/>
                    </a:lnTo>
                    <a:lnTo>
                      <a:pt x="16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2281224" y="7524014"/>
                <a:ext cx="39484" cy="33445"/>
              </a:xfrm>
              <a:custGeom>
                <a:rect b="b" l="l" r="r" t="t"/>
                <a:pathLst>
                  <a:path extrusionOk="0" h="216" w="255">
                    <a:moveTo>
                      <a:pt x="143" y="1"/>
                    </a:moveTo>
                    <a:cubicBezTo>
                      <a:pt x="118" y="1"/>
                      <a:pt x="92" y="10"/>
                      <a:pt x="71" y="30"/>
                    </a:cubicBezTo>
                    <a:cubicBezTo>
                      <a:pt x="1" y="98"/>
                      <a:pt x="48" y="215"/>
                      <a:pt x="144" y="215"/>
                    </a:cubicBezTo>
                    <a:cubicBezTo>
                      <a:pt x="145" y="215"/>
                      <a:pt x="146" y="215"/>
                      <a:pt x="147" y="215"/>
                    </a:cubicBezTo>
                    <a:cubicBezTo>
                      <a:pt x="204" y="215"/>
                      <a:pt x="250" y="170"/>
                      <a:pt x="251" y="113"/>
                    </a:cubicBezTo>
                    <a:cubicBezTo>
                      <a:pt x="254" y="46"/>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2364993" y="7524014"/>
                <a:ext cx="39484" cy="33445"/>
              </a:xfrm>
              <a:custGeom>
                <a:rect b="b" l="l" r="r" t="t"/>
                <a:pathLst>
                  <a:path extrusionOk="0" h="216" w="255">
                    <a:moveTo>
                      <a:pt x="143" y="1"/>
                    </a:moveTo>
                    <a:cubicBezTo>
                      <a:pt x="118" y="1"/>
                      <a:pt x="92" y="10"/>
                      <a:pt x="71" y="30"/>
                    </a:cubicBezTo>
                    <a:cubicBezTo>
                      <a:pt x="1" y="98"/>
                      <a:pt x="48" y="215"/>
                      <a:pt x="144" y="215"/>
                    </a:cubicBezTo>
                    <a:cubicBezTo>
                      <a:pt x="145" y="215"/>
                      <a:pt x="146" y="215"/>
                      <a:pt x="147" y="215"/>
                    </a:cubicBezTo>
                    <a:cubicBezTo>
                      <a:pt x="204" y="215"/>
                      <a:pt x="250" y="170"/>
                      <a:pt x="251" y="113"/>
                    </a:cubicBezTo>
                    <a:cubicBezTo>
                      <a:pt x="254" y="46"/>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448762" y="7524014"/>
                <a:ext cx="39484" cy="33445"/>
              </a:xfrm>
              <a:custGeom>
                <a:rect b="b" l="l" r="r" t="t"/>
                <a:pathLst>
                  <a:path extrusionOk="0" h="216" w="255">
                    <a:moveTo>
                      <a:pt x="144" y="1"/>
                    </a:moveTo>
                    <a:cubicBezTo>
                      <a:pt x="118" y="1"/>
                      <a:pt x="92" y="10"/>
                      <a:pt x="71" y="30"/>
                    </a:cubicBezTo>
                    <a:cubicBezTo>
                      <a:pt x="1" y="98"/>
                      <a:pt x="48" y="215"/>
                      <a:pt x="144" y="215"/>
                    </a:cubicBezTo>
                    <a:cubicBezTo>
                      <a:pt x="145" y="215"/>
                      <a:pt x="146" y="215"/>
                      <a:pt x="147" y="215"/>
                    </a:cubicBezTo>
                    <a:cubicBezTo>
                      <a:pt x="204" y="215"/>
                      <a:pt x="250" y="170"/>
                      <a:pt x="251" y="113"/>
                    </a:cubicBezTo>
                    <a:cubicBezTo>
                      <a:pt x="254" y="46"/>
                      <a:pt x="200"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2281224" y="7604376"/>
                <a:ext cx="39484" cy="33445"/>
              </a:xfrm>
              <a:custGeom>
                <a:rect b="b" l="l" r="r" t="t"/>
                <a:pathLst>
                  <a:path extrusionOk="0" h="216" w="255">
                    <a:moveTo>
                      <a:pt x="143" y="1"/>
                    </a:moveTo>
                    <a:cubicBezTo>
                      <a:pt x="117" y="1"/>
                      <a:pt x="91" y="10"/>
                      <a:pt x="69" y="31"/>
                    </a:cubicBezTo>
                    <a:cubicBezTo>
                      <a:pt x="1" y="98"/>
                      <a:pt x="48" y="216"/>
                      <a:pt x="144" y="216"/>
                    </a:cubicBezTo>
                    <a:cubicBezTo>
                      <a:pt x="145" y="216"/>
                      <a:pt x="146" y="216"/>
                      <a:pt x="147" y="216"/>
                    </a:cubicBezTo>
                    <a:cubicBezTo>
                      <a:pt x="204" y="216"/>
                      <a:pt x="250" y="170"/>
                      <a:pt x="251" y="113"/>
                    </a:cubicBezTo>
                    <a:cubicBezTo>
                      <a:pt x="254" y="46"/>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2364993" y="7604376"/>
                <a:ext cx="39484" cy="33445"/>
              </a:xfrm>
              <a:custGeom>
                <a:rect b="b" l="l" r="r" t="t"/>
                <a:pathLst>
                  <a:path extrusionOk="0" h="216" w="255">
                    <a:moveTo>
                      <a:pt x="143" y="1"/>
                    </a:moveTo>
                    <a:cubicBezTo>
                      <a:pt x="118" y="1"/>
                      <a:pt x="91" y="10"/>
                      <a:pt x="70" y="31"/>
                    </a:cubicBezTo>
                    <a:cubicBezTo>
                      <a:pt x="1" y="98"/>
                      <a:pt x="48" y="216"/>
                      <a:pt x="144" y="216"/>
                    </a:cubicBezTo>
                    <a:cubicBezTo>
                      <a:pt x="145" y="216"/>
                      <a:pt x="146" y="216"/>
                      <a:pt x="147" y="216"/>
                    </a:cubicBezTo>
                    <a:cubicBezTo>
                      <a:pt x="204" y="216"/>
                      <a:pt x="251" y="170"/>
                      <a:pt x="251" y="113"/>
                    </a:cubicBezTo>
                    <a:cubicBezTo>
                      <a:pt x="254" y="46"/>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547156" y="12708559"/>
                <a:ext cx="736717" cy="737027"/>
              </a:xfrm>
              <a:custGeom>
                <a:rect b="b" l="l" r="r" t="t"/>
                <a:pathLst>
                  <a:path extrusionOk="0" h="4760" w="4758">
                    <a:moveTo>
                      <a:pt x="1" y="1"/>
                    </a:moveTo>
                    <a:lnTo>
                      <a:pt x="2379" y="4759"/>
                    </a:lnTo>
                    <a:lnTo>
                      <a:pt x="47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2448762" y="7604376"/>
                <a:ext cx="39484" cy="33445"/>
              </a:xfrm>
              <a:custGeom>
                <a:rect b="b" l="l" r="r" t="t"/>
                <a:pathLst>
                  <a:path extrusionOk="0" h="216" w="255">
                    <a:moveTo>
                      <a:pt x="143" y="1"/>
                    </a:moveTo>
                    <a:cubicBezTo>
                      <a:pt x="118" y="1"/>
                      <a:pt x="91" y="10"/>
                      <a:pt x="70" y="31"/>
                    </a:cubicBezTo>
                    <a:cubicBezTo>
                      <a:pt x="1" y="98"/>
                      <a:pt x="48" y="216"/>
                      <a:pt x="144" y="216"/>
                    </a:cubicBezTo>
                    <a:cubicBezTo>
                      <a:pt x="145" y="216"/>
                      <a:pt x="146" y="216"/>
                      <a:pt x="147" y="216"/>
                    </a:cubicBezTo>
                    <a:cubicBezTo>
                      <a:pt x="204" y="216"/>
                      <a:pt x="251" y="170"/>
                      <a:pt x="251" y="113"/>
                    </a:cubicBezTo>
                    <a:cubicBezTo>
                      <a:pt x="254" y="46"/>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2281224" y="7684894"/>
                <a:ext cx="39484" cy="33445"/>
              </a:xfrm>
              <a:custGeom>
                <a:rect b="b" l="l" r="r" t="t"/>
                <a:pathLst>
                  <a:path extrusionOk="0" h="216" w="255">
                    <a:moveTo>
                      <a:pt x="143" y="0"/>
                    </a:moveTo>
                    <a:cubicBezTo>
                      <a:pt x="117" y="0"/>
                      <a:pt x="91" y="10"/>
                      <a:pt x="69" y="31"/>
                    </a:cubicBezTo>
                    <a:cubicBezTo>
                      <a:pt x="1" y="96"/>
                      <a:pt x="48" y="215"/>
                      <a:pt x="144" y="215"/>
                    </a:cubicBezTo>
                    <a:cubicBezTo>
                      <a:pt x="145" y="215"/>
                      <a:pt x="146" y="215"/>
                      <a:pt x="147" y="215"/>
                    </a:cubicBezTo>
                    <a:cubicBezTo>
                      <a:pt x="204" y="215"/>
                      <a:pt x="250" y="170"/>
                      <a:pt x="251" y="112"/>
                    </a:cubicBezTo>
                    <a:cubicBezTo>
                      <a:pt x="254" y="46"/>
                      <a:pt x="20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2364993" y="7684894"/>
                <a:ext cx="39484" cy="33445"/>
              </a:xfrm>
              <a:custGeom>
                <a:rect b="b" l="l" r="r" t="t"/>
                <a:pathLst>
                  <a:path extrusionOk="0" h="216" w="255">
                    <a:moveTo>
                      <a:pt x="143" y="0"/>
                    </a:moveTo>
                    <a:cubicBezTo>
                      <a:pt x="118" y="0"/>
                      <a:pt x="91" y="10"/>
                      <a:pt x="70" y="31"/>
                    </a:cubicBezTo>
                    <a:cubicBezTo>
                      <a:pt x="1" y="96"/>
                      <a:pt x="48" y="215"/>
                      <a:pt x="144" y="215"/>
                    </a:cubicBezTo>
                    <a:cubicBezTo>
                      <a:pt x="145" y="215"/>
                      <a:pt x="146" y="215"/>
                      <a:pt x="147" y="215"/>
                    </a:cubicBezTo>
                    <a:cubicBezTo>
                      <a:pt x="204" y="215"/>
                      <a:pt x="250" y="170"/>
                      <a:pt x="251" y="112"/>
                    </a:cubicBezTo>
                    <a:cubicBezTo>
                      <a:pt x="254" y="46"/>
                      <a:pt x="20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2448762" y="7684894"/>
                <a:ext cx="39484" cy="33445"/>
              </a:xfrm>
              <a:custGeom>
                <a:rect b="b" l="l" r="r" t="t"/>
                <a:pathLst>
                  <a:path extrusionOk="0" h="216" w="255">
                    <a:moveTo>
                      <a:pt x="143" y="0"/>
                    </a:moveTo>
                    <a:cubicBezTo>
                      <a:pt x="118" y="0"/>
                      <a:pt x="91" y="10"/>
                      <a:pt x="70" y="31"/>
                    </a:cubicBezTo>
                    <a:cubicBezTo>
                      <a:pt x="1" y="96"/>
                      <a:pt x="48" y="215"/>
                      <a:pt x="144" y="215"/>
                    </a:cubicBezTo>
                    <a:cubicBezTo>
                      <a:pt x="145" y="215"/>
                      <a:pt x="146" y="215"/>
                      <a:pt x="147" y="215"/>
                    </a:cubicBezTo>
                    <a:cubicBezTo>
                      <a:pt x="204" y="215"/>
                      <a:pt x="250" y="170"/>
                      <a:pt x="251" y="112"/>
                    </a:cubicBezTo>
                    <a:cubicBezTo>
                      <a:pt x="254" y="46"/>
                      <a:pt x="20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2286953" y="7766650"/>
                <a:ext cx="33290" cy="31897"/>
              </a:xfrm>
              <a:custGeom>
                <a:rect b="b" l="l" r="r" t="t"/>
                <a:pathLst>
                  <a:path extrusionOk="0" h="206" w="215">
                    <a:moveTo>
                      <a:pt x="108" y="1"/>
                    </a:moveTo>
                    <a:cubicBezTo>
                      <a:pt x="48" y="1"/>
                      <a:pt x="1" y="47"/>
                      <a:pt x="1" y="104"/>
                    </a:cubicBezTo>
                    <a:cubicBezTo>
                      <a:pt x="1" y="160"/>
                      <a:pt x="48" y="206"/>
                      <a:pt x="108" y="206"/>
                    </a:cubicBezTo>
                    <a:cubicBezTo>
                      <a:pt x="167" y="206"/>
                      <a:pt x="214" y="160"/>
                      <a:pt x="214" y="104"/>
                    </a:cubicBezTo>
                    <a:cubicBezTo>
                      <a:pt x="214" y="47"/>
                      <a:pt x="167" y="1"/>
                      <a:pt x="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2364993" y="7765256"/>
                <a:ext cx="39484" cy="33445"/>
              </a:xfrm>
              <a:custGeom>
                <a:rect b="b" l="l" r="r" t="t"/>
                <a:pathLst>
                  <a:path extrusionOk="0" h="216" w="255">
                    <a:moveTo>
                      <a:pt x="143" y="0"/>
                    </a:moveTo>
                    <a:cubicBezTo>
                      <a:pt x="117" y="0"/>
                      <a:pt x="91" y="9"/>
                      <a:pt x="70" y="30"/>
                    </a:cubicBezTo>
                    <a:cubicBezTo>
                      <a:pt x="1" y="97"/>
                      <a:pt x="48" y="215"/>
                      <a:pt x="144" y="216"/>
                    </a:cubicBezTo>
                    <a:cubicBezTo>
                      <a:pt x="145" y="216"/>
                      <a:pt x="146" y="216"/>
                      <a:pt x="147" y="216"/>
                    </a:cubicBezTo>
                    <a:cubicBezTo>
                      <a:pt x="204" y="216"/>
                      <a:pt x="251" y="169"/>
                      <a:pt x="251" y="113"/>
                    </a:cubicBezTo>
                    <a:cubicBezTo>
                      <a:pt x="254" y="46"/>
                      <a:pt x="20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1420770" y="7510078"/>
                <a:ext cx="757310" cy="303946"/>
              </a:xfrm>
              <a:custGeom>
                <a:rect b="b" l="l" r="r" t="t"/>
                <a:pathLst>
                  <a:path extrusionOk="0" h="1963" w="4891">
                    <a:moveTo>
                      <a:pt x="0" y="0"/>
                    </a:moveTo>
                    <a:lnTo>
                      <a:pt x="0" y="1963"/>
                    </a:lnTo>
                    <a:lnTo>
                      <a:pt x="4891" y="1963"/>
                    </a:lnTo>
                    <a:lnTo>
                      <a:pt x="4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1835436" y="7571395"/>
                <a:ext cx="37471" cy="180386"/>
              </a:xfrm>
              <a:custGeom>
                <a:rect b="b" l="l" r="r" t="t"/>
                <a:pathLst>
                  <a:path extrusionOk="0" h="1165" w="242">
                    <a:moveTo>
                      <a:pt x="1" y="1"/>
                    </a:moveTo>
                    <a:lnTo>
                      <a:pt x="1" y="1164"/>
                    </a:lnTo>
                    <a:lnTo>
                      <a:pt x="241" y="1164"/>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1967360" y="7571395"/>
                <a:ext cx="37161" cy="180386"/>
              </a:xfrm>
              <a:custGeom>
                <a:rect b="b" l="l" r="r" t="t"/>
                <a:pathLst>
                  <a:path extrusionOk="0" h="1165" w="240">
                    <a:moveTo>
                      <a:pt x="1" y="1"/>
                    </a:moveTo>
                    <a:lnTo>
                      <a:pt x="1" y="1164"/>
                    </a:lnTo>
                    <a:lnTo>
                      <a:pt x="240" y="1164"/>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2098975" y="7571395"/>
                <a:ext cx="37471" cy="180386"/>
              </a:xfrm>
              <a:custGeom>
                <a:rect b="b" l="l" r="r" t="t"/>
                <a:pathLst>
                  <a:path extrusionOk="0" h="1165" w="242">
                    <a:moveTo>
                      <a:pt x="1" y="1"/>
                    </a:moveTo>
                    <a:lnTo>
                      <a:pt x="1" y="1164"/>
                    </a:lnTo>
                    <a:lnTo>
                      <a:pt x="241" y="1164"/>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1184018" y="8027093"/>
                <a:ext cx="1676116" cy="519480"/>
              </a:xfrm>
              <a:custGeom>
                <a:rect b="b" l="l" r="r" t="t"/>
                <a:pathLst>
                  <a:path extrusionOk="0" h="3355" w="10825">
                    <a:moveTo>
                      <a:pt x="261" y="1"/>
                    </a:moveTo>
                    <a:cubicBezTo>
                      <a:pt x="118" y="1"/>
                      <a:pt x="1" y="117"/>
                      <a:pt x="1" y="261"/>
                    </a:cubicBezTo>
                    <a:lnTo>
                      <a:pt x="1" y="3094"/>
                    </a:lnTo>
                    <a:cubicBezTo>
                      <a:pt x="1" y="3238"/>
                      <a:pt x="118" y="3355"/>
                      <a:pt x="261" y="3355"/>
                    </a:cubicBezTo>
                    <a:lnTo>
                      <a:pt x="10564" y="3355"/>
                    </a:lnTo>
                    <a:cubicBezTo>
                      <a:pt x="10707" y="3355"/>
                      <a:pt x="10824" y="3238"/>
                      <a:pt x="10824" y="3094"/>
                    </a:cubicBezTo>
                    <a:lnTo>
                      <a:pt x="10824" y="261"/>
                    </a:lnTo>
                    <a:cubicBezTo>
                      <a:pt x="10824" y="117"/>
                      <a:pt x="10707" y="1"/>
                      <a:pt x="10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1211735" y="8054809"/>
                <a:ext cx="1620684" cy="464048"/>
              </a:xfrm>
              <a:custGeom>
                <a:rect b="b" l="l" r="r" t="t"/>
                <a:pathLst>
                  <a:path extrusionOk="0" h="2997" w="10467">
                    <a:moveTo>
                      <a:pt x="261" y="1"/>
                    </a:moveTo>
                    <a:cubicBezTo>
                      <a:pt x="118" y="1"/>
                      <a:pt x="1" y="118"/>
                      <a:pt x="2" y="261"/>
                    </a:cubicBezTo>
                    <a:lnTo>
                      <a:pt x="2" y="2736"/>
                    </a:lnTo>
                    <a:cubicBezTo>
                      <a:pt x="1" y="2880"/>
                      <a:pt x="118" y="2997"/>
                      <a:pt x="261" y="2997"/>
                    </a:cubicBezTo>
                    <a:lnTo>
                      <a:pt x="10206" y="2997"/>
                    </a:lnTo>
                    <a:cubicBezTo>
                      <a:pt x="10349" y="2997"/>
                      <a:pt x="10466" y="2880"/>
                      <a:pt x="10466" y="2736"/>
                    </a:cubicBezTo>
                    <a:lnTo>
                      <a:pt x="10466" y="261"/>
                    </a:lnTo>
                    <a:cubicBezTo>
                      <a:pt x="10466" y="118"/>
                      <a:pt x="10349" y="1"/>
                      <a:pt x="10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2239107" y="8096307"/>
                <a:ext cx="296514" cy="380900"/>
              </a:xfrm>
              <a:custGeom>
                <a:rect b="b" l="l" r="r" t="t"/>
                <a:pathLst>
                  <a:path extrusionOk="0" h="2460" w="1915">
                    <a:moveTo>
                      <a:pt x="188" y="0"/>
                    </a:moveTo>
                    <a:cubicBezTo>
                      <a:pt x="85" y="2"/>
                      <a:pt x="1" y="85"/>
                      <a:pt x="1" y="189"/>
                    </a:cubicBezTo>
                    <a:lnTo>
                      <a:pt x="1" y="2274"/>
                    </a:lnTo>
                    <a:cubicBezTo>
                      <a:pt x="1" y="2376"/>
                      <a:pt x="84" y="2460"/>
                      <a:pt x="186" y="2460"/>
                    </a:cubicBezTo>
                    <a:cubicBezTo>
                      <a:pt x="186" y="2460"/>
                      <a:pt x="187" y="2460"/>
                      <a:pt x="188" y="2460"/>
                    </a:cubicBezTo>
                    <a:lnTo>
                      <a:pt x="1727" y="2460"/>
                    </a:lnTo>
                    <a:cubicBezTo>
                      <a:pt x="1728" y="2460"/>
                      <a:pt x="1729" y="2460"/>
                      <a:pt x="1730" y="2460"/>
                    </a:cubicBezTo>
                    <a:cubicBezTo>
                      <a:pt x="1832" y="2460"/>
                      <a:pt x="1915" y="2376"/>
                      <a:pt x="1915" y="2274"/>
                    </a:cubicBezTo>
                    <a:lnTo>
                      <a:pt x="1915" y="189"/>
                    </a:lnTo>
                    <a:cubicBezTo>
                      <a:pt x="1915" y="85"/>
                      <a:pt x="1830" y="2"/>
                      <a:pt x="1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2259546" y="8118449"/>
                <a:ext cx="255482" cy="336926"/>
              </a:xfrm>
              <a:custGeom>
                <a:rect b="b" l="l" r="r" t="t"/>
                <a:pathLst>
                  <a:path extrusionOk="0" h="2176" w="1650">
                    <a:moveTo>
                      <a:pt x="0" y="1"/>
                    </a:moveTo>
                    <a:lnTo>
                      <a:pt x="0" y="2175"/>
                    </a:lnTo>
                    <a:lnTo>
                      <a:pt x="1650" y="2175"/>
                    </a:lnTo>
                    <a:lnTo>
                      <a:pt x="1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2281224" y="8148798"/>
                <a:ext cx="39484" cy="33445"/>
              </a:xfrm>
              <a:custGeom>
                <a:rect b="b" l="l" r="r" t="t"/>
                <a:pathLst>
                  <a:path extrusionOk="0" h="216" w="255">
                    <a:moveTo>
                      <a:pt x="143" y="1"/>
                    </a:moveTo>
                    <a:cubicBezTo>
                      <a:pt x="118" y="1"/>
                      <a:pt x="92" y="10"/>
                      <a:pt x="71" y="31"/>
                    </a:cubicBezTo>
                    <a:cubicBezTo>
                      <a:pt x="1" y="98"/>
                      <a:pt x="48" y="215"/>
                      <a:pt x="144" y="215"/>
                    </a:cubicBezTo>
                    <a:cubicBezTo>
                      <a:pt x="145" y="216"/>
                      <a:pt x="146" y="216"/>
                      <a:pt x="147" y="216"/>
                    </a:cubicBezTo>
                    <a:cubicBezTo>
                      <a:pt x="204" y="216"/>
                      <a:pt x="250" y="170"/>
                      <a:pt x="251" y="114"/>
                    </a:cubicBezTo>
                    <a:cubicBezTo>
                      <a:pt x="254" y="47"/>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2364993" y="8148798"/>
                <a:ext cx="39484" cy="33445"/>
              </a:xfrm>
              <a:custGeom>
                <a:rect b="b" l="l" r="r" t="t"/>
                <a:pathLst>
                  <a:path extrusionOk="0" h="216" w="255">
                    <a:moveTo>
                      <a:pt x="144" y="1"/>
                    </a:moveTo>
                    <a:cubicBezTo>
                      <a:pt x="118" y="1"/>
                      <a:pt x="92" y="10"/>
                      <a:pt x="71" y="31"/>
                    </a:cubicBezTo>
                    <a:cubicBezTo>
                      <a:pt x="1" y="98"/>
                      <a:pt x="48" y="215"/>
                      <a:pt x="144" y="215"/>
                    </a:cubicBezTo>
                    <a:cubicBezTo>
                      <a:pt x="145" y="216"/>
                      <a:pt x="146" y="216"/>
                      <a:pt x="147" y="216"/>
                    </a:cubicBezTo>
                    <a:cubicBezTo>
                      <a:pt x="204" y="216"/>
                      <a:pt x="250" y="170"/>
                      <a:pt x="251" y="114"/>
                    </a:cubicBezTo>
                    <a:cubicBezTo>
                      <a:pt x="254" y="47"/>
                      <a:pt x="200"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2448762" y="8148798"/>
                <a:ext cx="39484" cy="33445"/>
              </a:xfrm>
              <a:custGeom>
                <a:rect b="b" l="l" r="r" t="t"/>
                <a:pathLst>
                  <a:path extrusionOk="0" h="216" w="255">
                    <a:moveTo>
                      <a:pt x="144" y="1"/>
                    </a:moveTo>
                    <a:cubicBezTo>
                      <a:pt x="118" y="1"/>
                      <a:pt x="92" y="10"/>
                      <a:pt x="71" y="31"/>
                    </a:cubicBezTo>
                    <a:cubicBezTo>
                      <a:pt x="1" y="98"/>
                      <a:pt x="48" y="215"/>
                      <a:pt x="144" y="215"/>
                    </a:cubicBezTo>
                    <a:cubicBezTo>
                      <a:pt x="145" y="216"/>
                      <a:pt x="146" y="216"/>
                      <a:pt x="147" y="216"/>
                    </a:cubicBezTo>
                    <a:cubicBezTo>
                      <a:pt x="204" y="216"/>
                      <a:pt x="250" y="170"/>
                      <a:pt x="251" y="114"/>
                    </a:cubicBezTo>
                    <a:cubicBezTo>
                      <a:pt x="254" y="47"/>
                      <a:pt x="200"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2281224" y="8229315"/>
                <a:ext cx="39484" cy="33445"/>
              </a:xfrm>
              <a:custGeom>
                <a:rect b="b" l="l" r="r" t="t"/>
                <a:pathLst>
                  <a:path extrusionOk="0" h="216" w="255">
                    <a:moveTo>
                      <a:pt x="143" y="0"/>
                    </a:moveTo>
                    <a:cubicBezTo>
                      <a:pt x="117" y="0"/>
                      <a:pt x="91" y="10"/>
                      <a:pt x="69" y="30"/>
                    </a:cubicBezTo>
                    <a:cubicBezTo>
                      <a:pt x="1" y="98"/>
                      <a:pt x="48" y="215"/>
                      <a:pt x="144" y="215"/>
                    </a:cubicBezTo>
                    <a:cubicBezTo>
                      <a:pt x="145" y="215"/>
                      <a:pt x="146" y="215"/>
                      <a:pt x="147" y="215"/>
                    </a:cubicBezTo>
                    <a:cubicBezTo>
                      <a:pt x="204" y="215"/>
                      <a:pt x="250" y="170"/>
                      <a:pt x="251" y="112"/>
                    </a:cubicBezTo>
                    <a:cubicBezTo>
                      <a:pt x="254" y="46"/>
                      <a:pt x="200" y="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2364993" y="8229315"/>
                <a:ext cx="39484" cy="33445"/>
              </a:xfrm>
              <a:custGeom>
                <a:rect b="b" l="l" r="r" t="t"/>
                <a:pathLst>
                  <a:path extrusionOk="0" h="216" w="255">
                    <a:moveTo>
                      <a:pt x="143" y="0"/>
                    </a:moveTo>
                    <a:cubicBezTo>
                      <a:pt x="118" y="0"/>
                      <a:pt x="91" y="10"/>
                      <a:pt x="70" y="30"/>
                    </a:cubicBezTo>
                    <a:cubicBezTo>
                      <a:pt x="1" y="98"/>
                      <a:pt x="48" y="215"/>
                      <a:pt x="144" y="215"/>
                    </a:cubicBezTo>
                    <a:cubicBezTo>
                      <a:pt x="145" y="215"/>
                      <a:pt x="146" y="215"/>
                      <a:pt x="147" y="215"/>
                    </a:cubicBezTo>
                    <a:cubicBezTo>
                      <a:pt x="204" y="215"/>
                      <a:pt x="250" y="170"/>
                      <a:pt x="251" y="112"/>
                    </a:cubicBezTo>
                    <a:cubicBezTo>
                      <a:pt x="254" y="46"/>
                      <a:pt x="200" y="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2448762" y="8229315"/>
                <a:ext cx="39484" cy="33445"/>
              </a:xfrm>
              <a:custGeom>
                <a:rect b="b" l="l" r="r" t="t"/>
                <a:pathLst>
                  <a:path extrusionOk="0" h="216" w="255">
                    <a:moveTo>
                      <a:pt x="143" y="0"/>
                    </a:moveTo>
                    <a:cubicBezTo>
                      <a:pt x="118" y="0"/>
                      <a:pt x="91" y="10"/>
                      <a:pt x="70" y="30"/>
                    </a:cubicBezTo>
                    <a:cubicBezTo>
                      <a:pt x="1" y="98"/>
                      <a:pt x="48" y="215"/>
                      <a:pt x="144" y="215"/>
                    </a:cubicBezTo>
                    <a:cubicBezTo>
                      <a:pt x="145" y="215"/>
                      <a:pt x="146" y="215"/>
                      <a:pt x="147" y="215"/>
                    </a:cubicBezTo>
                    <a:cubicBezTo>
                      <a:pt x="204" y="215"/>
                      <a:pt x="250" y="170"/>
                      <a:pt x="251" y="112"/>
                    </a:cubicBezTo>
                    <a:cubicBezTo>
                      <a:pt x="254" y="46"/>
                      <a:pt x="200" y="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2281224" y="8309678"/>
                <a:ext cx="39484" cy="33445"/>
              </a:xfrm>
              <a:custGeom>
                <a:rect b="b" l="l" r="r" t="t"/>
                <a:pathLst>
                  <a:path extrusionOk="0" h="216" w="255">
                    <a:moveTo>
                      <a:pt x="144" y="1"/>
                    </a:moveTo>
                    <a:cubicBezTo>
                      <a:pt x="118" y="1"/>
                      <a:pt x="91" y="10"/>
                      <a:pt x="69" y="31"/>
                    </a:cubicBezTo>
                    <a:cubicBezTo>
                      <a:pt x="1" y="97"/>
                      <a:pt x="48" y="216"/>
                      <a:pt x="144" y="216"/>
                    </a:cubicBezTo>
                    <a:cubicBezTo>
                      <a:pt x="145" y="216"/>
                      <a:pt x="146" y="216"/>
                      <a:pt x="146" y="216"/>
                    </a:cubicBezTo>
                    <a:cubicBezTo>
                      <a:pt x="204" y="216"/>
                      <a:pt x="250" y="169"/>
                      <a:pt x="251" y="113"/>
                    </a:cubicBezTo>
                    <a:cubicBezTo>
                      <a:pt x="254" y="46"/>
                      <a:pt x="200" y="1"/>
                      <a:pt x="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2364993" y="8309678"/>
                <a:ext cx="39484" cy="33445"/>
              </a:xfrm>
              <a:custGeom>
                <a:rect b="b" l="l" r="r" t="t"/>
                <a:pathLst>
                  <a:path extrusionOk="0" h="216" w="255">
                    <a:moveTo>
                      <a:pt x="144" y="1"/>
                    </a:moveTo>
                    <a:cubicBezTo>
                      <a:pt x="118" y="1"/>
                      <a:pt x="91" y="10"/>
                      <a:pt x="70" y="31"/>
                    </a:cubicBezTo>
                    <a:cubicBezTo>
                      <a:pt x="1" y="97"/>
                      <a:pt x="48" y="216"/>
                      <a:pt x="144" y="216"/>
                    </a:cubicBezTo>
                    <a:cubicBezTo>
                      <a:pt x="145" y="216"/>
                      <a:pt x="146" y="216"/>
                      <a:pt x="147" y="216"/>
                    </a:cubicBezTo>
                    <a:cubicBezTo>
                      <a:pt x="204" y="216"/>
                      <a:pt x="250" y="171"/>
                      <a:pt x="251" y="113"/>
                    </a:cubicBezTo>
                    <a:cubicBezTo>
                      <a:pt x="254" y="46"/>
                      <a:pt x="201" y="1"/>
                      <a:pt x="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2448762" y="8309678"/>
                <a:ext cx="39484" cy="33445"/>
              </a:xfrm>
              <a:custGeom>
                <a:rect b="b" l="l" r="r" t="t"/>
                <a:pathLst>
                  <a:path extrusionOk="0" h="216" w="255">
                    <a:moveTo>
                      <a:pt x="144" y="1"/>
                    </a:moveTo>
                    <a:cubicBezTo>
                      <a:pt x="118" y="1"/>
                      <a:pt x="92" y="10"/>
                      <a:pt x="70" y="31"/>
                    </a:cubicBezTo>
                    <a:cubicBezTo>
                      <a:pt x="1" y="97"/>
                      <a:pt x="48" y="216"/>
                      <a:pt x="144" y="216"/>
                    </a:cubicBezTo>
                    <a:cubicBezTo>
                      <a:pt x="145" y="216"/>
                      <a:pt x="146" y="216"/>
                      <a:pt x="147" y="216"/>
                    </a:cubicBezTo>
                    <a:cubicBezTo>
                      <a:pt x="204" y="216"/>
                      <a:pt x="250" y="171"/>
                      <a:pt x="251" y="113"/>
                    </a:cubicBezTo>
                    <a:cubicBezTo>
                      <a:pt x="254" y="46"/>
                      <a:pt x="201" y="1"/>
                      <a:pt x="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2281224" y="8390040"/>
                <a:ext cx="39484" cy="33445"/>
              </a:xfrm>
              <a:custGeom>
                <a:rect b="b" l="l" r="r" t="t"/>
                <a:pathLst>
                  <a:path extrusionOk="0" h="216" w="255">
                    <a:moveTo>
                      <a:pt x="143" y="0"/>
                    </a:moveTo>
                    <a:cubicBezTo>
                      <a:pt x="117" y="0"/>
                      <a:pt x="91" y="9"/>
                      <a:pt x="69" y="30"/>
                    </a:cubicBezTo>
                    <a:cubicBezTo>
                      <a:pt x="1" y="98"/>
                      <a:pt x="48" y="215"/>
                      <a:pt x="144" y="215"/>
                    </a:cubicBezTo>
                    <a:cubicBezTo>
                      <a:pt x="145" y="215"/>
                      <a:pt x="146" y="215"/>
                      <a:pt x="147" y="215"/>
                    </a:cubicBezTo>
                    <a:cubicBezTo>
                      <a:pt x="204" y="215"/>
                      <a:pt x="250" y="170"/>
                      <a:pt x="251" y="113"/>
                    </a:cubicBezTo>
                    <a:cubicBezTo>
                      <a:pt x="254" y="46"/>
                      <a:pt x="20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2364993" y="8390040"/>
                <a:ext cx="39484" cy="33445"/>
              </a:xfrm>
              <a:custGeom>
                <a:rect b="b" l="l" r="r" t="t"/>
                <a:pathLst>
                  <a:path extrusionOk="0" h="216" w="255">
                    <a:moveTo>
                      <a:pt x="143" y="0"/>
                    </a:moveTo>
                    <a:cubicBezTo>
                      <a:pt x="117" y="0"/>
                      <a:pt x="91" y="9"/>
                      <a:pt x="70" y="30"/>
                    </a:cubicBezTo>
                    <a:cubicBezTo>
                      <a:pt x="1" y="98"/>
                      <a:pt x="48" y="215"/>
                      <a:pt x="144" y="215"/>
                    </a:cubicBezTo>
                    <a:cubicBezTo>
                      <a:pt x="145" y="215"/>
                      <a:pt x="146" y="215"/>
                      <a:pt x="147" y="215"/>
                    </a:cubicBezTo>
                    <a:cubicBezTo>
                      <a:pt x="204" y="215"/>
                      <a:pt x="251" y="170"/>
                      <a:pt x="251" y="113"/>
                    </a:cubicBezTo>
                    <a:cubicBezTo>
                      <a:pt x="254" y="46"/>
                      <a:pt x="20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1420770" y="8134862"/>
                <a:ext cx="757310" cy="304101"/>
              </a:xfrm>
              <a:custGeom>
                <a:rect b="b" l="l" r="r" t="t"/>
                <a:pathLst>
                  <a:path extrusionOk="0" h="1964" w="4891">
                    <a:moveTo>
                      <a:pt x="0" y="1"/>
                    </a:moveTo>
                    <a:lnTo>
                      <a:pt x="0" y="1963"/>
                    </a:lnTo>
                    <a:lnTo>
                      <a:pt x="4891" y="1963"/>
                    </a:lnTo>
                    <a:lnTo>
                      <a:pt x="4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1835436" y="8196334"/>
                <a:ext cx="37471" cy="180231"/>
              </a:xfrm>
              <a:custGeom>
                <a:rect b="b" l="l" r="r" t="t"/>
                <a:pathLst>
                  <a:path extrusionOk="0" h="1164" w="242">
                    <a:moveTo>
                      <a:pt x="1" y="0"/>
                    </a:moveTo>
                    <a:lnTo>
                      <a:pt x="1" y="1164"/>
                    </a:lnTo>
                    <a:lnTo>
                      <a:pt x="241" y="1164"/>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1967360" y="8196334"/>
                <a:ext cx="37161" cy="180231"/>
              </a:xfrm>
              <a:custGeom>
                <a:rect b="b" l="l" r="r" t="t"/>
                <a:pathLst>
                  <a:path extrusionOk="0" h="1164" w="240">
                    <a:moveTo>
                      <a:pt x="1" y="0"/>
                    </a:moveTo>
                    <a:lnTo>
                      <a:pt x="1" y="1164"/>
                    </a:lnTo>
                    <a:lnTo>
                      <a:pt x="240" y="1164"/>
                    </a:lnTo>
                    <a:lnTo>
                      <a:pt x="2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2098975" y="8196334"/>
                <a:ext cx="37471" cy="180231"/>
              </a:xfrm>
              <a:custGeom>
                <a:rect b="b" l="l" r="r" t="t"/>
                <a:pathLst>
                  <a:path extrusionOk="0" h="1164" w="242">
                    <a:moveTo>
                      <a:pt x="1" y="0"/>
                    </a:moveTo>
                    <a:lnTo>
                      <a:pt x="1" y="1164"/>
                    </a:lnTo>
                    <a:lnTo>
                      <a:pt x="241" y="1164"/>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1184018" y="8652031"/>
                <a:ext cx="1676116" cy="519480"/>
              </a:xfrm>
              <a:custGeom>
                <a:rect b="b" l="l" r="r" t="t"/>
                <a:pathLst>
                  <a:path extrusionOk="0" h="3355" w="10825">
                    <a:moveTo>
                      <a:pt x="261" y="0"/>
                    </a:moveTo>
                    <a:cubicBezTo>
                      <a:pt x="118" y="0"/>
                      <a:pt x="1" y="116"/>
                      <a:pt x="1" y="261"/>
                    </a:cubicBezTo>
                    <a:lnTo>
                      <a:pt x="1" y="3094"/>
                    </a:lnTo>
                    <a:cubicBezTo>
                      <a:pt x="1" y="3237"/>
                      <a:pt x="118" y="3354"/>
                      <a:pt x="261" y="3354"/>
                    </a:cubicBezTo>
                    <a:lnTo>
                      <a:pt x="10564" y="3354"/>
                    </a:lnTo>
                    <a:cubicBezTo>
                      <a:pt x="10707" y="3354"/>
                      <a:pt x="10824" y="3237"/>
                      <a:pt x="10824" y="3094"/>
                    </a:cubicBezTo>
                    <a:lnTo>
                      <a:pt x="10824" y="261"/>
                    </a:lnTo>
                    <a:cubicBezTo>
                      <a:pt x="10824" y="116"/>
                      <a:pt x="10707" y="0"/>
                      <a:pt x="10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1211735" y="8679748"/>
                <a:ext cx="1620684" cy="464048"/>
              </a:xfrm>
              <a:custGeom>
                <a:rect b="b" l="l" r="r" t="t"/>
                <a:pathLst>
                  <a:path extrusionOk="0" h="2997" w="10467">
                    <a:moveTo>
                      <a:pt x="261" y="0"/>
                    </a:moveTo>
                    <a:cubicBezTo>
                      <a:pt x="118" y="0"/>
                      <a:pt x="1" y="116"/>
                      <a:pt x="2" y="261"/>
                    </a:cubicBezTo>
                    <a:lnTo>
                      <a:pt x="2" y="2735"/>
                    </a:lnTo>
                    <a:cubicBezTo>
                      <a:pt x="1" y="2879"/>
                      <a:pt x="118" y="2996"/>
                      <a:pt x="261" y="2996"/>
                    </a:cubicBezTo>
                    <a:lnTo>
                      <a:pt x="10206" y="2996"/>
                    </a:lnTo>
                    <a:cubicBezTo>
                      <a:pt x="10349" y="2996"/>
                      <a:pt x="10466" y="2879"/>
                      <a:pt x="10466" y="2735"/>
                    </a:cubicBezTo>
                    <a:lnTo>
                      <a:pt x="10466" y="261"/>
                    </a:lnTo>
                    <a:cubicBezTo>
                      <a:pt x="10466" y="118"/>
                      <a:pt x="10349" y="0"/>
                      <a:pt x="10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2239107" y="8721091"/>
                <a:ext cx="296514" cy="381055"/>
              </a:xfrm>
              <a:custGeom>
                <a:rect b="b" l="l" r="r" t="t"/>
                <a:pathLst>
                  <a:path extrusionOk="0" h="2461" w="1915">
                    <a:moveTo>
                      <a:pt x="188" y="1"/>
                    </a:moveTo>
                    <a:cubicBezTo>
                      <a:pt x="85" y="1"/>
                      <a:pt x="1" y="85"/>
                      <a:pt x="1" y="190"/>
                    </a:cubicBezTo>
                    <a:lnTo>
                      <a:pt x="1" y="2274"/>
                    </a:lnTo>
                    <a:cubicBezTo>
                      <a:pt x="1" y="2377"/>
                      <a:pt x="85" y="2460"/>
                      <a:pt x="188" y="2460"/>
                    </a:cubicBezTo>
                    <a:lnTo>
                      <a:pt x="1727" y="2460"/>
                    </a:lnTo>
                    <a:cubicBezTo>
                      <a:pt x="1830" y="2460"/>
                      <a:pt x="1915" y="2377"/>
                      <a:pt x="1915" y="2274"/>
                    </a:cubicBezTo>
                    <a:lnTo>
                      <a:pt x="1915" y="190"/>
                    </a:lnTo>
                    <a:cubicBezTo>
                      <a:pt x="1915" y="85"/>
                      <a:pt x="1830" y="1"/>
                      <a:pt x="17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2259546" y="8743388"/>
                <a:ext cx="255482" cy="336772"/>
              </a:xfrm>
              <a:custGeom>
                <a:rect b="b" l="l" r="r" t="t"/>
                <a:pathLst>
                  <a:path extrusionOk="0" h="2175" w="1650">
                    <a:moveTo>
                      <a:pt x="0" y="0"/>
                    </a:moveTo>
                    <a:lnTo>
                      <a:pt x="0" y="2175"/>
                    </a:lnTo>
                    <a:lnTo>
                      <a:pt x="1650" y="2175"/>
                    </a:lnTo>
                    <a:lnTo>
                      <a:pt x="16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2281224" y="8773737"/>
                <a:ext cx="39484" cy="33290"/>
              </a:xfrm>
              <a:custGeom>
                <a:rect b="b" l="l" r="r" t="t"/>
                <a:pathLst>
                  <a:path extrusionOk="0" h="215" w="255">
                    <a:moveTo>
                      <a:pt x="143" y="0"/>
                    </a:moveTo>
                    <a:cubicBezTo>
                      <a:pt x="118" y="0"/>
                      <a:pt x="92" y="9"/>
                      <a:pt x="71" y="30"/>
                    </a:cubicBezTo>
                    <a:cubicBezTo>
                      <a:pt x="1" y="98"/>
                      <a:pt x="48" y="215"/>
                      <a:pt x="144" y="215"/>
                    </a:cubicBezTo>
                    <a:cubicBezTo>
                      <a:pt x="145" y="215"/>
                      <a:pt x="146" y="215"/>
                      <a:pt x="147" y="215"/>
                    </a:cubicBezTo>
                    <a:cubicBezTo>
                      <a:pt x="204" y="215"/>
                      <a:pt x="250" y="170"/>
                      <a:pt x="251" y="113"/>
                    </a:cubicBezTo>
                    <a:cubicBezTo>
                      <a:pt x="254" y="46"/>
                      <a:pt x="200" y="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2364993" y="8773737"/>
                <a:ext cx="39484" cy="33290"/>
              </a:xfrm>
              <a:custGeom>
                <a:rect b="b" l="l" r="r" t="t"/>
                <a:pathLst>
                  <a:path extrusionOk="0" h="215" w="255">
                    <a:moveTo>
                      <a:pt x="144" y="0"/>
                    </a:moveTo>
                    <a:cubicBezTo>
                      <a:pt x="118" y="0"/>
                      <a:pt x="92" y="9"/>
                      <a:pt x="71" y="30"/>
                    </a:cubicBezTo>
                    <a:cubicBezTo>
                      <a:pt x="1" y="98"/>
                      <a:pt x="48" y="215"/>
                      <a:pt x="144" y="215"/>
                    </a:cubicBezTo>
                    <a:cubicBezTo>
                      <a:pt x="145" y="215"/>
                      <a:pt x="146" y="215"/>
                      <a:pt x="147" y="215"/>
                    </a:cubicBezTo>
                    <a:cubicBezTo>
                      <a:pt x="204" y="215"/>
                      <a:pt x="250" y="170"/>
                      <a:pt x="251" y="113"/>
                    </a:cubicBezTo>
                    <a:cubicBezTo>
                      <a:pt x="254" y="46"/>
                      <a:pt x="200" y="0"/>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2448762" y="8773737"/>
                <a:ext cx="39484" cy="33290"/>
              </a:xfrm>
              <a:custGeom>
                <a:rect b="b" l="l" r="r" t="t"/>
                <a:pathLst>
                  <a:path extrusionOk="0" h="215" w="255">
                    <a:moveTo>
                      <a:pt x="144" y="0"/>
                    </a:moveTo>
                    <a:cubicBezTo>
                      <a:pt x="118" y="0"/>
                      <a:pt x="92" y="9"/>
                      <a:pt x="71" y="30"/>
                    </a:cubicBezTo>
                    <a:cubicBezTo>
                      <a:pt x="1" y="98"/>
                      <a:pt x="48" y="215"/>
                      <a:pt x="144" y="215"/>
                    </a:cubicBezTo>
                    <a:cubicBezTo>
                      <a:pt x="145" y="215"/>
                      <a:pt x="146" y="215"/>
                      <a:pt x="147" y="215"/>
                    </a:cubicBezTo>
                    <a:cubicBezTo>
                      <a:pt x="204" y="215"/>
                      <a:pt x="250" y="170"/>
                      <a:pt x="251" y="113"/>
                    </a:cubicBezTo>
                    <a:cubicBezTo>
                      <a:pt x="254" y="46"/>
                      <a:pt x="200" y="0"/>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2281224" y="8854099"/>
                <a:ext cx="39484" cy="33445"/>
              </a:xfrm>
              <a:custGeom>
                <a:rect b="b" l="l" r="r" t="t"/>
                <a:pathLst>
                  <a:path extrusionOk="0" h="216" w="255">
                    <a:moveTo>
                      <a:pt x="143" y="1"/>
                    </a:moveTo>
                    <a:cubicBezTo>
                      <a:pt x="117" y="1"/>
                      <a:pt x="91" y="10"/>
                      <a:pt x="69" y="31"/>
                    </a:cubicBezTo>
                    <a:cubicBezTo>
                      <a:pt x="1" y="98"/>
                      <a:pt x="48" y="216"/>
                      <a:pt x="144" y="216"/>
                    </a:cubicBezTo>
                    <a:cubicBezTo>
                      <a:pt x="145" y="216"/>
                      <a:pt x="146" y="216"/>
                      <a:pt x="147" y="216"/>
                    </a:cubicBezTo>
                    <a:cubicBezTo>
                      <a:pt x="204" y="216"/>
                      <a:pt x="250" y="170"/>
                      <a:pt x="251" y="113"/>
                    </a:cubicBezTo>
                    <a:cubicBezTo>
                      <a:pt x="254" y="46"/>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2364993" y="8854099"/>
                <a:ext cx="39484" cy="33445"/>
              </a:xfrm>
              <a:custGeom>
                <a:rect b="b" l="l" r="r" t="t"/>
                <a:pathLst>
                  <a:path extrusionOk="0" h="216" w="255">
                    <a:moveTo>
                      <a:pt x="143" y="1"/>
                    </a:moveTo>
                    <a:cubicBezTo>
                      <a:pt x="118" y="1"/>
                      <a:pt x="91" y="10"/>
                      <a:pt x="70" y="31"/>
                    </a:cubicBezTo>
                    <a:cubicBezTo>
                      <a:pt x="1" y="98"/>
                      <a:pt x="48" y="216"/>
                      <a:pt x="144" y="216"/>
                    </a:cubicBezTo>
                    <a:cubicBezTo>
                      <a:pt x="145" y="216"/>
                      <a:pt x="146" y="216"/>
                      <a:pt x="147" y="216"/>
                    </a:cubicBezTo>
                    <a:cubicBezTo>
                      <a:pt x="204" y="216"/>
                      <a:pt x="251" y="170"/>
                      <a:pt x="251" y="113"/>
                    </a:cubicBezTo>
                    <a:cubicBezTo>
                      <a:pt x="254" y="46"/>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2448762" y="8854099"/>
                <a:ext cx="39484" cy="33445"/>
              </a:xfrm>
              <a:custGeom>
                <a:rect b="b" l="l" r="r" t="t"/>
                <a:pathLst>
                  <a:path extrusionOk="0" h="216" w="255">
                    <a:moveTo>
                      <a:pt x="143" y="1"/>
                    </a:moveTo>
                    <a:cubicBezTo>
                      <a:pt x="118" y="1"/>
                      <a:pt x="91" y="10"/>
                      <a:pt x="70" y="31"/>
                    </a:cubicBezTo>
                    <a:cubicBezTo>
                      <a:pt x="1" y="98"/>
                      <a:pt x="48" y="216"/>
                      <a:pt x="144" y="216"/>
                    </a:cubicBezTo>
                    <a:cubicBezTo>
                      <a:pt x="145" y="216"/>
                      <a:pt x="146" y="216"/>
                      <a:pt x="147" y="216"/>
                    </a:cubicBezTo>
                    <a:cubicBezTo>
                      <a:pt x="204" y="216"/>
                      <a:pt x="251" y="170"/>
                      <a:pt x="251" y="113"/>
                    </a:cubicBezTo>
                    <a:cubicBezTo>
                      <a:pt x="254" y="46"/>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2281224" y="8934462"/>
                <a:ext cx="39484" cy="33600"/>
              </a:xfrm>
              <a:custGeom>
                <a:rect b="b" l="l" r="r" t="t"/>
                <a:pathLst>
                  <a:path extrusionOk="0" h="217" w="255">
                    <a:moveTo>
                      <a:pt x="143" y="1"/>
                    </a:moveTo>
                    <a:cubicBezTo>
                      <a:pt x="118" y="1"/>
                      <a:pt x="92" y="10"/>
                      <a:pt x="71" y="30"/>
                    </a:cubicBezTo>
                    <a:cubicBezTo>
                      <a:pt x="1" y="97"/>
                      <a:pt x="48" y="215"/>
                      <a:pt x="144" y="216"/>
                    </a:cubicBezTo>
                    <a:cubicBezTo>
                      <a:pt x="203" y="216"/>
                      <a:pt x="250" y="170"/>
                      <a:pt x="251" y="113"/>
                    </a:cubicBezTo>
                    <a:cubicBezTo>
                      <a:pt x="254" y="46"/>
                      <a:pt x="200" y="1"/>
                      <a:pt x="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2364993" y="8934462"/>
                <a:ext cx="39484" cy="33600"/>
              </a:xfrm>
              <a:custGeom>
                <a:rect b="b" l="l" r="r" t="t"/>
                <a:pathLst>
                  <a:path extrusionOk="0" h="217" w="255">
                    <a:moveTo>
                      <a:pt x="143" y="1"/>
                    </a:moveTo>
                    <a:cubicBezTo>
                      <a:pt x="118" y="1"/>
                      <a:pt x="92" y="10"/>
                      <a:pt x="71" y="30"/>
                    </a:cubicBezTo>
                    <a:cubicBezTo>
                      <a:pt x="1" y="97"/>
                      <a:pt x="48" y="215"/>
                      <a:pt x="144" y="216"/>
                    </a:cubicBezTo>
                    <a:cubicBezTo>
                      <a:pt x="203" y="216"/>
                      <a:pt x="250" y="170"/>
                      <a:pt x="251" y="113"/>
                    </a:cubicBezTo>
                    <a:cubicBezTo>
                      <a:pt x="254" y="46"/>
                      <a:pt x="200" y="1"/>
                      <a:pt x="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2448762" y="8934462"/>
                <a:ext cx="39484" cy="33600"/>
              </a:xfrm>
              <a:custGeom>
                <a:rect b="b" l="l" r="r" t="t"/>
                <a:pathLst>
                  <a:path extrusionOk="0" h="217" w="255">
                    <a:moveTo>
                      <a:pt x="144" y="1"/>
                    </a:moveTo>
                    <a:cubicBezTo>
                      <a:pt x="118" y="1"/>
                      <a:pt x="92" y="10"/>
                      <a:pt x="71" y="30"/>
                    </a:cubicBezTo>
                    <a:cubicBezTo>
                      <a:pt x="1" y="97"/>
                      <a:pt x="48" y="215"/>
                      <a:pt x="144" y="216"/>
                    </a:cubicBezTo>
                    <a:cubicBezTo>
                      <a:pt x="203" y="216"/>
                      <a:pt x="250" y="170"/>
                      <a:pt x="251" y="113"/>
                    </a:cubicBezTo>
                    <a:cubicBezTo>
                      <a:pt x="254" y="46"/>
                      <a:pt x="200" y="1"/>
                      <a:pt x="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2286953" y="9016373"/>
                <a:ext cx="33290" cy="31897"/>
              </a:xfrm>
              <a:custGeom>
                <a:rect b="b" l="l" r="r" t="t"/>
                <a:pathLst>
                  <a:path extrusionOk="0" h="206" w="215">
                    <a:moveTo>
                      <a:pt x="108" y="1"/>
                    </a:moveTo>
                    <a:cubicBezTo>
                      <a:pt x="48" y="1"/>
                      <a:pt x="1" y="47"/>
                      <a:pt x="1" y="102"/>
                    </a:cubicBezTo>
                    <a:cubicBezTo>
                      <a:pt x="1" y="160"/>
                      <a:pt x="48" y="205"/>
                      <a:pt x="108" y="205"/>
                    </a:cubicBezTo>
                    <a:cubicBezTo>
                      <a:pt x="167" y="205"/>
                      <a:pt x="214" y="160"/>
                      <a:pt x="214" y="102"/>
                    </a:cubicBezTo>
                    <a:cubicBezTo>
                      <a:pt x="214" y="47"/>
                      <a:pt x="167" y="1"/>
                      <a:pt x="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2364993" y="9014824"/>
                <a:ext cx="39484" cy="33445"/>
              </a:xfrm>
              <a:custGeom>
                <a:rect b="b" l="l" r="r" t="t"/>
                <a:pathLst>
                  <a:path extrusionOk="0" h="216" w="255">
                    <a:moveTo>
                      <a:pt x="143" y="1"/>
                    </a:moveTo>
                    <a:cubicBezTo>
                      <a:pt x="117" y="1"/>
                      <a:pt x="91" y="10"/>
                      <a:pt x="70" y="31"/>
                    </a:cubicBezTo>
                    <a:cubicBezTo>
                      <a:pt x="1" y="98"/>
                      <a:pt x="48" y="215"/>
                      <a:pt x="144" y="215"/>
                    </a:cubicBezTo>
                    <a:cubicBezTo>
                      <a:pt x="145" y="216"/>
                      <a:pt x="146" y="216"/>
                      <a:pt x="147" y="216"/>
                    </a:cubicBezTo>
                    <a:cubicBezTo>
                      <a:pt x="204" y="216"/>
                      <a:pt x="251" y="170"/>
                      <a:pt x="251" y="114"/>
                    </a:cubicBezTo>
                    <a:cubicBezTo>
                      <a:pt x="254" y="47"/>
                      <a:pt x="200" y="1"/>
                      <a:pt x="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1420770" y="8759801"/>
                <a:ext cx="757310" cy="303946"/>
              </a:xfrm>
              <a:custGeom>
                <a:rect b="b" l="l" r="r" t="t"/>
                <a:pathLst>
                  <a:path extrusionOk="0" h="1963" w="4891">
                    <a:moveTo>
                      <a:pt x="0" y="0"/>
                    </a:moveTo>
                    <a:lnTo>
                      <a:pt x="0" y="1963"/>
                    </a:lnTo>
                    <a:lnTo>
                      <a:pt x="4891" y="1963"/>
                    </a:lnTo>
                    <a:lnTo>
                      <a:pt x="4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1835436" y="8821118"/>
                <a:ext cx="37471" cy="180386"/>
              </a:xfrm>
              <a:custGeom>
                <a:rect b="b" l="l" r="r" t="t"/>
                <a:pathLst>
                  <a:path extrusionOk="0" h="1165" w="242">
                    <a:moveTo>
                      <a:pt x="1" y="1"/>
                    </a:moveTo>
                    <a:lnTo>
                      <a:pt x="1" y="1164"/>
                    </a:lnTo>
                    <a:lnTo>
                      <a:pt x="241" y="1164"/>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1967360" y="8821118"/>
                <a:ext cx="37161" cy="180386"/>
              </a:xfrm>
              <a:custGeom>
                <a:rect b="b" l="l" r="r" t="t"/>
                <a:pathLst>
                  <a:path extrusionOk="0" h="1165" w="240">
                    <a:moveTo>
                      <a:pt x="1" y="1"/>
                    </a:moveTo>
                    <a:lnTo>
                      <a:pt x="1" y="1164"/>
                    </a:lnTo>
                    <a:lnTo>
                      <a:pt x="240" y="1164"/>
                    </a:lnTo>
                    <a:lnTo>
                      <a:pt x="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2098975" y="8821118"/>
                <a:ext cx="37471" cy="180386"/>
              </a:xfrm>
              <a:custGeom>
                <a:rect b="b" l="l" r="r" t="t"/>
                <a:pathLst>
                  <a:path extrusionOk="0" h="1165" w="242">
                    <a:moveTo>
                      <a:pt x="1" y="1"/>
                    </a:moveTo>
                    <a:lnTo>
                      <a:pt x="1" y="1164"/>
                    </a:lnTo>
                    <a:lnTo>
                      <a:pt x="241" y="1164"/>
                    </a:lnTo>
                    <a:lnTo>
                      <a:pt x="2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1184018" y="9276815"/>
                <a:ext cx="1676116" cy="519480"/>
              </a:xfrm>
              <a:custGeom>
                <a:rect b="b" l="l" r="r" t="t"/>
                <a:pathLst>
                  <a:path extrusionOk="0" h="3355" w="10825">
                    <a:moveTo>
                      <a:pt x="261" y="1"/>
                    </a:moveTo>
                    <a:cubicBezTo>
                      <a:pt x="117" y="1"/>
                      <a:pt x="1" y="117"/>
                      <a:pt x="1" y="261"/>
                    </a:cubicBezTo>
                    <a:lnTo>
                      <a:pt x="1" y="3094"/>
                    </a:lnTo>
                    <a:cubicBezTo>
                      <a:pt x="1" y="3238"/>
                      <a:pt x="117" y="3355"/>
                      <a:pt x="261" y="3355"/>
                    </a:cubicBezTo>
                    <a:lnTo>
                      <a:pt x="10564" y="3355"/>
                    </a:lnTo>
                    <a:cubicBezTo>
                      <a:pt x="10708" y="3355"/>
                      <a:pt x="10824" y="3238"/>
                      <a:pt x="10824" y="3094"/>
                    </a:cubicBezTo>
                    <a:lnTo>
                      <a:pt x="10824" y="261"/>
                    </a:lnTo>
                    <a:cubicBezTo>
                      <a:pt x="10824" y="117"/>
                      <a:pt x="10708" y="1"/>
                      <a:pt x="10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1211735" y="9304532"/>
                <a:ext cx="1620684" cy="464048"/>
              </a:xfrm>
              <a:custGeom>
                <a:rect b="b" l="l" r="r" t="t"/>
                <a:pathLst>
                  <a:path extrusionOk="0" h="2997" w="10467">
                    <a:moveTo>
                      <a:pt x="261" y="1"/>
                    </a:moveTo>
                    <a:cubicBezTo>
                      <a:pt x="118" y="1"/>
                      <a:pt x="1" y="117"/>
                      <a:pt x="2" y="261"/>
                    </a:cubicBezTo>
                    <a:lnTo>
                      <a:pt x="2" y="2735"/>
                    </a:lnTo>
                    <a:cubicBezTo>
                      <a:pt x="1" y="2880"/>
                      <a:pt x="118" y="2996"/>
                      <a:pt x="261" y="2997"/>
                    </a:cubicBezTo>
                    <a:lnTo>
                      <a:pt x="10206" y="2997"/>
                    </a:lnTo>
                    <a:cubicBezTo>
                      <a:pt x="10349" y="2996"/>
                      <a:pt x="10466" y="2880"/>
                      <a:pt x="10466" y="2735"/>
                    </a:cubicBezTo>
                    <a:lnTo>
                      <a:pt x="10466" y="261"/>
                    </a:lnTo>
                    <a:cubicBezTo>
                      <a:pt x="10466" y="118"/>
                      <a:pt x="10349" y="1"/>
                      <a:pt x="10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2239107" y="9346029"/>
                <a:ext cx="296514" cy="380900"/>
              </a:xfrm>
              <a:custGeom>
                <a:rect b="b" l="l" r="r" t="t"/>
                <a:pathLst>
                  <a:path extrusionOk="0" h="2460" w="1915">
                    <a:moveTo>
                      <a:pt x="188" y="0"/>
                    </a:moveTo>
                    <a:cubicBezTo>
                      <a:pt x="85" y="0"/>
                      <a:pt x="1" y="85"/>
                      <a:pt x="1" y="188"/>
                    </a:cubicBezTo>
                    <a:lnTo>
                      <a:pt x="1" y="2272"/>
                    </a:lnTo>
                    <a:cubicBezTo>
                      <a:pt x="1" y="2377"/>
                      <a:pt x="85" y="2460"/>
                      <a:pt x="188" y="2460"/>
                    </a:cubicBezTo>
                    <a:lnTo>
                      <a:pt x="1727" y="2460"/>
                    </a:lnTo>
                    <a:cubicBezTo>
                      <a:pt x="1830" y="2460"/>
                      <a:pt x="1915" y="2377"/>
                      <a:pt x="1915" y="2272"/>
                    </a:cubicBezTo>
                    <a:lnTo>
                      <a:pt x="1915" y="188"/>
                    </a:lnTo>
                    <a:cubicBezTo>
                      <a:pt x="1915" y="85"/>
                      <a:pt x="1830" y="0"/>
                      <a:pt x="1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2259546" y="9368017"/>
                <a:ext cx="255482" cy="337081"/>
              </a:xfrm>
              <a:custGeom>
                <a:rect b="b" l="l" r="r" t="t"/>
                <a:pathLst>
                  <a:path extrusionOk="0" h="2177" w="1650">
                    <a:moveTo>
                      <a:pt x="0" y="0"/>
                    </a:moveTo>
                    <a:lnTo>
                      <a:pt x="0" y="2176"/>
                    </a:lnTo>
                    <a:lnTo>
                      <a:pt x="1650" y="2176"/>
                    </a:lnTo>
                    <a:lnTo>
                      <a:pt x="16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2281224" y="9398521"/>
                <a:ext cx="39484" cy="33445"/>
              </a:xfrm>
              <a:custGeom>
                <a:rect b="b" l="l" r="r" t="t"/>
                <a:pathLst>
                  <a:path extrusionOk="0" h="216" w="255">
                    <a:moveTo>
                      <a:pt x="143" y="1"/>
                    </a:moveTo>
                    <a:cubicBezTo>
                      <a:pt x="118" y="1"/>
                      <a:pt x="92" y="10"/>
                      <a:pt x="71" y="31"/>
                    </a:cubicBezTo>
                    <a:cubicBezTo>
                      <a:pt x="1" y="98"/>
                      <a:pt x="48" y="215"/>
                      <a:pt x="144" y="215"/>
                    </a:cubicBezTo>
                    <a:cubicBezTo>
                      <a:pt x="145" y="215"/>
                      <a:pt x="146" y="215"/>
                      <a:pt x="147" y="215"/>
                    </a:cubicBezTo>
                    <a:cubicBezTo>
                      <a:pt x="204" y="215"/>
                      <a:pt x="250" y="170"/>
                      <a:pt x="251" y="114"/>
                    </a:cubicBezTo>
                    <a:cubicBezTo>
                      <a:pt x="254" y="47"/>
                      <a:pt x="200"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2364993" y="9398521"/>
                <a:ext cx="39484" cy="33445"/>
              </a:xfrm>
              <a:custGeom>
                <a:rect b="b" l="l" r="r" t="t"/>
                <a:pathLst>
                  <a:path extrusionOk="0" h="216" w="255">
                    <a:moveTo>
                      <a:pt x="144" y="1"/>
                    </a:moveTo>
                    <a:cubicBezTo>
                      <a:pt x="118" y="1"/>
                      <a:pt x="92" y="10"/>
                      <a:pt x="71" y="31"/>
                    </a:cubicBezTo>
                    <a:cubicBezTo>
                      <a:pt x="1" y="98"/>
                      <a:pt x="48" y="215"/>
                      <a:pt x="144" y="215"/>
                    </a:cubicBezTo>
                    <a:cubicBezTo>
                      <a:pt x="145" y="215"/>
                      <a:pt x="146" y="215"/>
                      <a:pt x="147" y="215"/>
                    </a:cubicBezTo>
                    <a:cubicBezTo>
                      <a:pt x="204" y="215"/>
                      <a:pt x="250" y="170"/>
                      <a:pt x="251" y="114"/>
                    </a:cubicBezTo>
                    <a:cubicBezTo>
                      <a:pt x="254" y="47"/>
                      <a:pt x="200"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2448762" y="9398521"/>
                <a:ext cx="39484" cy="33445"/>
              </a:xfrm>
              <a:custGeom>
                <a:rect b="b" l="l" r="r" t="t"/>
                <a:pathLst>
                  <a:path extrusionOk="0" h="216" w="255">
                    <a:moveTo>
                      <a:pt x="144" y="1"/>
                    </a:moveTo>
                    <a:cubicBezTo>
                      <a:pt x="118" y="1"/>
                      <a:pt x="92" y="10"/>
                      <a:pt x="71" y="31"/>
                    </a:cubicBezTo>
                    <a:cubicBezTo>
                      <a:pt x="1" y="98"/>
                      <a:pt x="48" y="215"/>
                      <a:pt x="144" y="215"/>
                    </a:cubicBezTo>
                    <a:cubicBezTo>
                      <a:pt x="145" y="215"/>
                      <a:pt x="146" y="215"/>
                      <a:pt x="147" y="215"/>
                    </a:cubicBezTo>
                    <a:cubicBezTo>
                      <a:pt x="204" y="215"/>
                      <a:pt x="250" y="170"/>
                      <a:pt x="251" y="114"/>
                    </a:cubicBezTo>
                    <a:cubicBezTo>
                      <a:pt x="254" y="47"/>
                      <a:pt x="200"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2281224" y="9478883"/>
                <a:ext cx="39484" cy="33600"/>
              </a:xfrm>
              <a:custGeom>
                <a:rect b="b" l="l" r="r" t="t"/>
                <a:pathLst>
                  <a:path extrusionOk="0" h="217" w="255">
                    <a:moveTo>
                      <a:pt x="144" y="1"/>
                    </a:moveTo>
                    <a:cubicBezTo>
                      <a:pt x="118" y="1"/>
                      <a:pt x="91" y="10"/>
                      <a:pt x="69" y="31"/>
                    </a:cubicBezTo>
                    <a:cubicBezTo>
                      <a:pt x="1" y="97"/>
                      <a:pt x="48" y="216"/>
                      <a:pt x="144" y="216"/>
                    </a:cubicBezTo>
                    <a:cubicBezTo>
                      <a:pt x="145" y="216"/>
                      <a:pt x="146" y="216"/>
                      <a:pt x="146" y="216"/>
                    </a:cubicBezTo>
                    <a:cubicBezTo>
                      <a:pt x="204" y="216"/>
                      <a:pt x="250" y="169"/>
                      <a:pt x="251" y="113"/>
                    </a:cubicBezTo>
                    <a:cubicBezTo>
                      <a:pt x="254" y="46"/>
                      <a:pt x="200"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2364993" y="9478883"/>
                <a:ext cx="39484" cy="33600"/>
              </a:xfrm>
              <a:custGeom>
                <a:rect b="b" l="l" r="r" t="t"/>
                <a:pathLst>
                  <a:path extrusionOk="0" h="217" w="255">
                    <a:moveTo>
                      <a:pt x="144" y="1"/>
                    </a:moveTo>
                    <a:cubicBezTo>
                      <a:pt x="118" y="1"/>
                      <a:pt x="91" y="10"/>
                      <a:pt x="70" y="31"/>
                    </a:cubicBezTo>
                    <a:cubicBezTo>
                      <a:pt x="1" y="97"/>
                      <a:pt x="48" y="216"/>
                      <a:pt x="144" y="216"/>
                    </a:cubicBezTo>
                    <a:cubicBezTo>
                      <a:pt x="145" y="216"/>
                      <a:pt x="146" y="216"/>
                      <a:pt x="147" y="216"/>
                    </a:cubicBezTo>
                    <a:cubicBezTo>
                      <a:pt x="204" y="216"/>
                      <a:pt x="251" y="169"/>
                      <a:pt x="251" y="113"/>
                    </a:cubicBezTo>
                    <a:cubicBezTo>
                      <a:pt x="254" y="46"/>
                      <a:pt x="201"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2448762" y="9478883"/>
                <a:ext cx="39484" cy="33600"/>
              </a:xfrm>
              <a:custGeom>
                <a:rect b="b" l="l" r="r" t="t"/>
                <a:pathLst>
                  <a:path extrusionOk="0" h="217" w="255">
                    <a:moveTo>
                      <a:pt x="144" y="1"/>
                    </a:moveTo>
                    <a:cubicBezTo>
                      <a:pt x="118" y="1"/>
                      <a:pt x="92" y="10"/>
                      <a:pt x="70" y="31"/>
                    </a:cubicBezTo>
                    <a:cubicBezTo>
                      <a:pt x="1" y="97"/>
                      <a:pt x="48" y="216"/>
                      <a:pt x="144" y="216"/>
                    </a:cubicBezTo>
                    <a:cubicBezTo>
                      <a:pt x="145" y="216"/>
                      <a:pt x="146" y="216"/>
                      <a:pt x="147" y="216"/>
                    </a:cubicBezTo>
                    <a:cubicBezTo>
                      <a:pt x="204" y="216"/>
                      <a:pt x="251" y="169"/>
                      <a:pt x="251" y="113"/>
                    </a:cubicBezTo>
                    <a:cubicBezTo>
                      <a:pt x="254" y="46"/>
                      <a:pt x="201"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2281224" y="9559246"/>
                <a:ext cx="39484" cy="33445"/>
              </a:xfrm>
              <a:custGeom>
                <a:rect b="b" l="l" r="r" t="t"/>
                <a:pathLst>
                  <a:path extrusionOk="0" h="216" w="255">
                    <a:moveTo>
                      <a:pt x="143" y="0"/>
                    </a:moveTo>
                    <a:cubicBezTo>
                      <a:pt x="118" y="0"/>
                      <a:pt x="92" y="10"/>
                      <a:pt x="71" y="31"/>
                    </a:cubicBezTo>
                    <a:cubicBezTo>
                      <a:pt x="1" y="98"/>
                      <a:pt x="48" y="215"/>
                      <a:pt x="144" y="215"/>
                    </a:cubicBezTo>
                    <a:cubicBezTo>
                      <a:pt x="145" y="215"/>
                      <a:pt x="146" y="215"/>
                      <a:pt x="147" y="215"/>
                    </a:cubicBezTo>
                    <a:cubicBezTo>
                      <a:pt x="204" y="215"/>
                      <a:pt x="250" y="170"/>
                      <a:pt x="251" y="114"/>
                    </a:cubicBezTo>
                    <a:cubicBezTo>
                      <a:pt x="254" y="47"/>
                      <a:pt x="20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2364993" y="9559246"/>
                <a:ext cx="39484" cy="33445"/>
              </a:xfrm>
              <a:custGeom>
                <a:rect b="b" l="l" r="r" t="t"/>
                <a:pathLst>
                  <a:path extrusionOk="0" h="216" w="255">
                    <a:moveTo>
                      <a:pt x="144" y="0"/>
                    </a:moveTo>
                    <a:cubicBezTo>
                      <a:pt x="118" y="0"/>
                      <a:pt x="92" y="10"/>
                      <a:pt x="71" y="31"/>
                    </a:cubicBezTo>
                    <a:cubicBezTo>
                      <a:pt x="1" y="98"/>
                      <a:pt x="48" y="215"/>
                      <a:pt x="144" y="215"/>
                    </a:cubicBezTo>
                    <a:cubicBezTo>
                      <a:pt x="145" y="215"/>
                      <a:pt x="146" y="215"/>
                      <a:pt x="147" y="215"/>
                    </a:cubicBezTo>
                    <a:cubicBezTo>
                      <a:pt x="204" y="215"/>
                      <a:pt x="250" y="170"/>
                      <a:pt x="251" y="114"/>
                    </a:cubicBezTo>
                    <a:cubicBezTo>
                      <a:pt x="254" y="47"/>
                      <a:pt x="200" y="0"/>
                      <a:pt x="1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2448762" y="9559246"/>
                <a:ext cx="39484" cy="33445"/>
              </a:xfrm>
              <a:custGeom>
                <a:rect b="b" l="l" r="r" t="t"/>
                <a:pathLst>
                  <a:path extrusionOk="0" h="216" w="255">
                    <a:moveTo>
                      <a:pt x="144" y="0"/>
                    </a:moveTo>
                    <a:cubicBezTo>
                      <a:pt x="118" y="0"/>
                      <a:pt x="92" y="10"/>
                      <a:pt x="71" y="31"/>
                    </a:cubicBezTo>
                    <a:cubicBezTo>
                      <a:pt x="1" y="98"/>
                      <a:pt x="48" y="215"/>
                      <a:pt x="144" y="215"/>
                    </a:cubicBezTo>
                    <a:cubicBezTo>
                      <a:pt x="145" y="215"/>
                      <a:pt x="146" y="215"/>
                      <a:pt x="147" y="215"/>
                    </a:cubicBezTo>
                    <a:cubicBezTo>
                      <a:pt x="204" y="215"/>
                      <a:pt x="250" y="170"/>
                      <a:pt x="251" y="114"/>
                    </a:cubicBezTo>
                    <a:cubicBezTo>
                      <a:pt x="254" y="47"/>
                      <a:pt x="200" y="0"/>
                      <a:pt x="1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2281224" y="9639763"/>
                <a:ext cx="39484" cy="33290"/>
              </a:xfrm>
              <a:custGeom>
                <a:rect b="b" l="l" r="r" t="t"/>
                <a:pathLst>
                  <a:path extrusionOk="0" h="215" w="255">
                    <a:moveTo>
                      <a:pt x="143" y="0"/>
                    </a:moveTo>
                    <a:cubicBezTo>
                      <a:pt x="117" y="0"/>
                      <a:pt x="91" y="9"/>
                      <a:pt x="69" y="30"/>
                    </a:cubicBezTo>
                    <a:cubicBezTo>
                      <a:pt x="1" y="98"/>
                      <a:pt x="48" y="215"/>
                      <a:pt x="144" y="215"/>
                    </a:cubicBezTo>
                    <a:cubicBezTo>
                      <a:pt x="145" y="215"/>
                      <a:pt x="146" y="215"/>
                      <a:pt x="147" y="215"/>
                    </a:cubicBezTo>
                    <a:cubicBezTo>
                      <a:pt x="204" y="215"/>
                      <a:pt x="250" y="170"/>
                      <a:pt x="251" y="112"/>
                    </a:cubicBezTo>
                    <a:cubicBezTo>
                      <a:pt x="254" y="46"/>
                      <a:pt x="20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2364993" y="9639763"/>
                <a:ext cx="39484" cy="33290"/>
              </a:xfrm>
              <a:custGeom>
                <a:rect b="b" l="l" r="r" t="t"/>
                <a:pathLst>
                  <a:path extrusionOk="0" h="215" w="255">
                    <a:moveTo>
                      <a:pt x="143" y="0"/>
                    </a:moveTo>
                    <a:cubicBezTo>
                      <a:pt x="118" y="0"/>
                      <a:pt x="91" y="9"/>
                      <a:pt x="70" y="30"/>
                    </a:cubicBezTo>
                    <a:cubicBezTo>
                      <a:pt x="1" y="98"/>
                      <a:pt x="48" y="215"/>
                      <a:pt x="144" y="215"/>
                    </a:cubicBezTo>
                    <a:cubicBezTo>
                      <a:pt x="145" y="215"/>
                      <a:pt x="146" y="215"/>
                      <a:pt x="147" y="215"/>
                    </a:cubicBezTo>
                    <a:cubicBezTo>
                      <a:pt x="204" y="215"/>
                      <a:pt x="251" y="170"/>
                      <a:pt x="251" y="112"/>
                    </a:cubicBezTo>
                    <a:cubicBezTo>
                      <a:pt x="254" y="46"/>
                      <a:pt x="20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1420770" y="9384585"/>
                <a:ext cx="757310" cy="304101"/>
              </a:xfrm>
              <a:custGeom>
                <a:rect b="b" l="l" r="r" t="t"/>
                <a:pathLst>
                  <a:path extrusionOk="0" h="1964" w="4891">
                    <a:moveTo>
                      <a:pt x="0" y="1"/>
                    </a:moveTo>
                    <a:lnTo>
                      <a:pt x="0" y="1963"/>
                    </a:lnTo>
                    <a:lnTo>
                      <a:pt x="4891" y="1963"/>
                    </a:lnTo>
                    <a:lnTo>
                      <a:pt x="4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1835436" y="9446057"/>
                <a:ext cx="37471" cy="180231"/>
              </a:xfrm>
              <a:custGeom>
                <a:rect b="b" l="l" r="r" t="t"/>
                <a:pathLst>
                  <a:path extrusionOk="0" h="1164" w="242">
                    <a:moveTo>
                      <a:pt x="1" y="0"/>
                    </a:moveTo>
                    <a:lnTo>
                      <a:pt x="1" y="1164"/>
                    </a:lnTo>
                    <a:lnTo>
                      <a:pt x="241" y="1164"/>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1967360" y="9446057"/>
                <a:ext cx="37161" cy="180231"/>
              </a:xfrm>
              <a:custGeom>
                <a:rect b="b" l="l" r="r" t="t"/>
                <a:pathLst>
                  <a:path extrusionOk="0" h="1164" w="240">
                    <a:moveTo>
                      <a:pt x="1" y="0"/>
                    </a:moveTo>
                    <a:lnTo>
                      <a:pt x="1" y="1164"/>
                    </a:lnTo>
                    <a:lnTo>
                      <a:pt x="240" y="1164"/>
                    </a:lnTo>
                    <a:lnTo>
                      <a:pt x="2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2098975" y="9446057"/>
                <a:ext cx="37471" cy="180231"/>
              </a:xfrm>
              <a:custGeom>
                <a:rect b="b" l="l" r="r" t="t"/>
                <a:pathLst>
                  <a:path extrusionOk="0" h="1164" w="242">
                    <a:moveTo>
                      <a:pt x="1" y="0"/>
                    </a:moveTo>
                    <a:lnTo>
                      <a:pt x="1" y="1164"/>
                    </a:lnTo>
                    <a:lnTo>
                      <a:pt x="241" y="1164"/>
                    </a:lnTo>
                    <a:lnTo>
                      <a:pt x="2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2" name="Google Shape;592;p28"/>
          <p:cNvSpPr txBox="1"/>
          <p:nvPr/>
        </p:nvSpPr>
        <p:spPr>
          <a:xfrm>
            <a:off x="744350" y="4005350"/>
            <a:ext cx="6222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494949"/>
                </a:solidFill>
                <a:latin typeface="Poppins"/>
                <a:ea typeface="Poppins"/>
                <a:cs typeface="Poppins"/>
                <a:sym typeface="Poppins"/>
              </a:rPr>
              <a:t>Project Name: Benchmarking Commercial AI-ISYS3888</a:t>
            </a:r>
            <a:endParaRPr b="1" sz="1100">
              <a:solidFill>
                <a:srgbClr val="494949"/>
              </a:solidFill>
              <a:latin typeface="Poppins"/>
              <a:ea typeface="Poppins"/>
              <a:cs typeface="Poppins"/>
              <a:sym typeface="Poppins"/>
            </a:endParaRPr>
          </a:p>
          <a:p>
            <a:pPr indent="0" lvl="0" marL="0" rtl="0" algn="l">
              <a:spcBef>
                <a:spcPts val="0"/>
              </a:spcBef>
              <a:spcAft>
                <a:spcPts val="0"/>
              </a:spcAft>
              <a:buNone/>
            </a:pPr>
            <a:r>
              <a:rPr b="1" lang="en" sz="1100">
                <a:solidFill>
                  <a:srgbClr val="494949"/>
                </a:solidFill>
                <a:latin typeface="Poppins"/>
                <a:ea typeface="Poppins"/>
                <a:cs typeface="Poppins"/>
                <a:sym typeface="Poppins"/>
              </a:rPr>
              <a:t>Project Period: 2022/8 - 2022/12		 		</a:t>
            </a:r>
            <a:endParaRPr b="1" sz="1100">
              <a:solidFill>
                <a:srgbClr val="494949"/>
              </a:solidFill>
              <a:latin typeface="Poppins"/>
              <a:ea typeface="Poppins"/>
              <a:cs typeface="Poppins"/>
              <a:sym typeface="Poppins"/>
            </a:endParaRPr>
          </a:p>
          <a:p>
            <a:pPr indent="0" lvl="0" marL="0" rtl="0" algn="l">
              <a:spcBef>
                <a:spcPts val="0"/>
              </a:spcBef>
              <a:spcAft>
                <a:spcPts val="0"/>
              </a:spcAft>
              <a:buNone/>
            </a:pPr>
            <a:r>
              <a:rPr b="1" lang="en" sz="1100">
                <a:solidFill>
                  <a:srgbClr val="494949"/>
                </a:solidFill>
                <a:latin typeface="Poppins"/>
                <a:ea typeface="Poppins"/>
                <a:cs typeface="Poppins"/>
                <a:sym typeface="Poppins"/>
              </a:rPr>
              <a:t>Sponsor(s) Client: Professor Simon Poon </a:t>
            </a:r>
            <a:endParaRPr b="1" sz="1100">
              <a:solidFill>
                <a:srgbClr val="494949"/>
              </a:solidFill>
              <a:latin typeface="Poppins"/>
              <a:ea typeface="Poppins"/>
              <a:cs typeface="Poppins"/>
              <a:sym typeface="Poppins"/>
            </a:endParaRPr>
          </a:p>
          <a:p>
            <a:pPr indent="0" lvl="0" marL="0" rtl="0" algn="l">
              <a:spcBef>
                <a:spcPts val="0"/>
              </a:spcBef>
              <a:spcAft>
                <a:spcPts val="0"/>
              </a:spcAft>
              <a:buNone/>
            </a:pPr>
            <a:r>
              <a:rPr b="1" lang="en" sz="1100">
                <a:solidFill>
                  <a:srgbClr val="494949"/>
                </a:solidFill>
                <a:latin typeface="Poppins"/>
                <a:ea typeface="Poppins"/>
                <a:cs typeface="Poppins"/>
                <a:sym typeface="Poppins"/>
              </a:rPr>
              <a:t>Organisation: USYD</a:t>
            </a:r>
            <a:endParaRPr b="1" sz="1100">
              <a:solidFill>
                <a:srgbClr val="494949"/>
              </a:solidFill>
              <a:latin typeface="Poppins"/>
              <a:ea typeface="Poppins"/>
              <a:cs typeface="Poppins"/>
              <a:sym typeface="Poppins"/>
            </a:endParaRPr>
          </a:p>
          <a:p>
            <a:pPr indent="0" lvl="0" marL="0" rtl="0" algn="l">
              <a:spcBef>
                <a:spcPts val="0"/>
              </a:spcBef>
              <a:spcAft>
                <a:spcPts val="0"/>
              </a:spcAft>
              <a:buNone/>
            </a:pPr>
            <a:r>
              <a:rPr b="1" lang="en" sz="1100">
                <a:solidFill>
                  <a:srgbClr val="494949"/>
                </a:solidFill>
                <a:latin typeface="Poppins"/>
                <a:ea typeface="Poppins"/>
                <a:cs typeface="Poppins"/>
                <a:sym typeface="Poppins"/>
              </a:rPr>
              <a:t>Project Supervisor: Yaoqi Huang</a:t>
            </a:r>
            <a:endParaRPr b="1" sz="1100">
              <a:solidFill>
                <a:srgbClr val="494949"/>
              </a:solidFill>
              <a:latin typeface="Poppins"/>
              <a:ea typeface="Poppins"/>
              <a:cs typeface="Poppins"/>
              <a:sym typeface="Poppins"/>
            </a:endParaRPr>
          </a:p>
          <a:p>
            <a:pPr indent="0" lvl="0" marL="0" rtl="0" algn="l">
              <a:spcBef>
                <a:spcPts val="0"/>
              </a:spcBef>
              <a:spcAft>
                <a:spcPts val="0"/>
              </a:spcAft>
              <a:buNone/>
            </a:pPr>
            <a:r>
              <a:rPr b="1" lang="en" sz="1100">
                <a:solidFill>
                  <a:srgbClr val="494949"/>
                </a:solidFill>
                <a:latin typeface="Poppins"/>
                <a:ea typeface="Poppins"/>
                <a:cs typeface="Poppins"/>
                <a:sym typeface="Poppins"/>
              </a:rPr>
              <a:t>Class Time: Tuesdays 3:00pm-5:00pm</a:t>
            </a:r>
            <a:endParaRPr sz="1300"/>
          </a:p>
        </p:txBody>
      </p:sp>
      <p:sp>
        <p:nvSpPr>
          <p:cNvPr id="593" name="Google Shape;593;p28"/>
          <p:cNvSpPr txBox="1"/>
          <p:nvPr/>
        </p:nvSpPr>
        <p:spPr>
          <a:xfrm>
            <a:off x="815700" y="1698525"/>
            <a:ext cx="5227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9E9E9E"/>
                </a:solidFill>
                <a:latin typeface="Poppins"/>
                <a:ea typeface="Poppins"/>
                <a:cs typeface="Poppins"/>
                <a:sym typeface="Poppins"/>
              </a:rPr>
              <a:t>Kiran Papalkar</a:t>
            </a:r>
            <a:r>
              <a:rPr lang="en" sz="1200">
                <a:solidFill>
                  <a:srgbClr val="9E9E9E"/>
                </a:solidFill>
                <a:latin typeface="Poppins"/>
                <a:ea typeface="Poppins"/>
                <a:cs typeface="Poppins"/>
                <a:sym typeface="Poppins"/>
              </a:rPr>
              <a:t> 490411205 kpap8603</a:t>
            </a:r>
            <a:br>
              <a:rPr lang="en" sz="1200">
                <a:solidFill>
                  <a:srgbClr val="9E9E9E"/>
                </a:solidFill>
                <a:latin typeface="Poppins"/>
                <a:ea typeface="Poppins"/>
                <a:cs typeface="Poppins"/>
                <a:sym typeface="Poppins"/>
              </a:rPr>
            </a:br>
            <a:r>
              <a:rPr b="1" lang="en" sz="1200">
                <a:solidFill>
                  <a:srgbClr val="9E9E9E"/>
                </a:solidFill>
                <a:latin typeface="Poppins"/>
                <a:ea typeface="Poppins"/>
                <a:cs typeface="Poppins"/>
                <a:sym typeface="Poppins"/>
              </a:rPr>
              <a:t>Bronte Lee</a:t>
            </a:r>
            <a:r>
              <a:rPr lang="en" sz="1200">
                <a:solidFill>
                  <a:srgbClr val="9E9E9E"/>
                </a:solidFill>
                <a:latin typeface="Poppins"/>
                <a:ea typeface="Poppins"/>
                <a:cs typeface="Poppins"/>
                <a:sym typeface="Poppins"/>
              </a:rPr>
              <a:t> 490420056 blee6992         </a:t>
            </a:r>
            <a:endParaRPr sz="1200">
              <a:solidFill>
                <a:srgbClr val="9E9E9E"/>
              </a:solidFill>
              <a:latin typeface="Poppins"/>
              <a:ea typeface="Poppins"/>
              <a:cs typeface="Poppins"/>
              <a:sym typeface="Poppins"/>
            </a:endParaRPr>
          </a:p>
          <a:p>
            <a:pPr indent="0" lvl="0" marL="0" rtl="0" algn="l">
              <a:spcBef>
                <a:spcPts val="0"/>
              </a:spcBef>
              <a:spcAft>
                <a:spcPts val="0"/>
              </a:spcAft>
              <a:buNone/>
            </a:pPr>
            <a:r>
              <a:rPr b="1" lang="en" sz="1200">
                <a:solidFill>
                  <a:srgbClr val="9E9E9E"/>
                </a:solidFill>
                <a:latin typeface="Poppins"/>
                <a:ea typeface="Poppins"/>
                <a:cs typeface="Poppins"/>
                <a:sym typeface="Poppins"/>
              </a:rPr>
              <a:t>Benjamin Men </a:t>
            </a:r>
            <a:r>
              <a:rPr lang="en" sz="1200">
                <a:solidFill>
                  <a:srgbClr val="9E9E9E"/>
                </a:solidFill>
                <a:latin typeface="Poppins"/>
                <a:ea typeface="Poppins"/>
                <a:cs typeface="Poppins"/>
                <a:sym typeface="Poppins"/>
              </a:rPr>
              <a:t>500401903 jmen0495</a:t>
            </a:r>
            <a:endParaRPr sz="1200">
              <a:solidFill>
                <a:srgbClr val="9E9E9E"/>
              </a:solidFill>
              <a:latin typeface="Poppins"/>
              <a:ea typeface="Poppins"/>
              <a:cs typeface="Poppins"/>
              <a:sym typeface="Poppins"/>
            </a:endParaRPr>
          </a:p>
          <a:p>
            <a:pPr indent="0" lvl="0" marL="0" rtl="0" algn="l">
              <a:spcBef>
                <a:spcPts val="0"/>
              </a:spcBef>
              <a:spcAft>
                <a:spcPts val="0"/>
              </a:spcAft>
              <a:buNone/>
            </a:pPr>
            <a:r>
              <a:rPr b="1" lang="en" sz="1200">
                <a:solidFill>
                  <a:srgbClr val="9E9E9E"/>
                </a:solidFill>
                <a:latin typeface="Poppins"/>
                <a:ea typeface="Poppins"/>
                <a:cs typeface="Poppins"/>
                <a:sym typeface="Poppins"/>
              </a:rPr>
              <a:t>Zheyuan Zhang</a:t>
            </a:r>
            <a:r>
              <a:rPr lang="en" sz="1200">
                <a:solidFill>
                  <a:srgbClr val="9E9E9E"/>
                </a:solidFill>
                <a:latin typeface="Poppins"/>
                <a:ea typeface="Poppins"/>
                <a:cs typeface="Poppins"/>
                <a:sym typeface="Poppins"/>
              </a:rPr>
              <a:t> 500023392 zzha3548</a:t>
            </a:r>
            <a:br>
              <a:rPr lang="en" sz="1200">
                <a:solidFill>
                  <a:srgbClr val="9E9E9E"/>
                </a:solidFill>
                <a:latin typeface="Poppins"/>
                <a:ea typeface="Poppins"/>
                <a:cs typeface="Poppins"/>
                <a:sym typeface="Poppins"/>
              </a:rPr>
            </a:br>
            <a:r>
              <a:rPr b="1" lang="en" sz="1200">
                <a:solidFill>
                  <a:srgbClr val="9E9E9E"/>
                </a:solidFill>
                <a:latin typeface="Poppins"/>
                <a:ea typeface="Poppins"/>
                <a:cs typeface="Poppins"/>
                <a:sym typeface="Poppins"/>
              </a:rPr>
              <a:t>Cailin Feldman </a:t>
            </a:r>
            <a:r>
              <a:rPr lang="en" sz="1200">
                <a:solidFill>
                  <a:srgbClr val="9E9E9E"/>
                </a:solidFill>
                <a:latin typeface="Poppins"/>
                <a:ea typeface="Poppins"/>
                <a:cs typeface="Poppins"/>
                <a:sym typeface="Poppins"/>
              </a:rPr>
              <a:t>480439062 cfel2589    </a:t>
            </a:r>
            <a:endParaRPr sz="1200">
              <a:solidFill>
                <a:srgbClr val="9E9E9E"/>
              </a:solidFill>
              <a:latin typeface="Poppins"/>
              <a:ea typeface="Poppins"/>
              <a:cs typeface="Poppins"/>
              <a:sym typeface="Poppins"/>
            </a:endParaRPr>
          </a:p>
          <a:p>
            <a:pPr indent="0" lvl="0" marL="0" rtl="0" algn="l">
              <a:spcBef>
                <a:spcPts val="0"/>
              </a:spcBef>
              <a:spcAft>
                <a:spcPts val="0"/>
              </a:spcAft>
              <a:buNone/>
            </a:pPr>
            <a:r>
              <a:rPr b="1" lang="en" sz="1200">
                <a:solidFill>
                  <a:srgbClr val="9E9E9E"/>
                </a:solidFill>
                <a:latin typeface="Poppins"/>
                <a:ea typeface="Poppins"/>
                <a:cs typeface="Poppins"/>
                <a:sym typeface="Poppins"/>
              </a:rPr>
              <a:t>Andersen Liu </a:t>
            </a:r>
            <a:r>
              <a:rPr lang="en" sz="1200">
                <a:solidFill>
                  <a:srgbClr val="9E9E9E"/>
                </a:solidFill>
                <a:latin typeface="Poppins"/>
                <a:ea typeface="Poppins"/>
                <a:cs typeface="Poppins"/>
                <a:sym typeface="Poppins"/>
              </a:rPr>
              <a:t>480022439 bliu3122(Other group name: SOFT3888_TU12_01(RE), project name: P08 - WeBike)</a:t>
            </a:r>
            <a:endParaRPr sz="1200">
              <a:solidFill>
                <a:srgbClr val="9E9E9E"/>
              </a:solidFill>
              <a:latin typeface="Poppins"/>
              <a:ea typeface="Poppins"/>
              <a:cs typeface="Poppins"/>
              <a:sym typeface="Poppins"/>
            </a:endParaRPr>
          </a:p>
          <a:p>
            <a:pPr indent="0" lvl="0" marL="0" rtl="0" algn="l">
              <a:spcBef>
                <a:spcPts val="0"/>
              </a:spcBef>
              <a:spcAft>
                <a:spcPts val="0"/>
              </a:spcAft>
              <a:buNone/>
            </a:pPr>
            <a:r>
              <a:rPr b="1" lang="en" sz="1200">
                <a:solidFill>
                  <a:srgbClr val="9E9E9E"/>
                </a:solidFill>
                <a:latin typeface="Poppins"/>
                <a:ea typeface="Poppins"/>
                <a:cs typeface="Poppins"/>
                <a:sym typeface="Poppins"/>
              </a:rPr>
              <a:t>Zichen Li </a:t>
            </a:r>
            <a:r>
              <a:rPr lang="en" sz="1200">
                <a:solidFill>
                  <a:srgbClr val="9E9E9E"/>
                </a:solidFill>
                <a:latin typeface="Poppins"/>
                <a:ea typeface="Poppins"/>
                <a:cs typeface="Poppins"/>
                <a:sym typeface="Poppins"/>
              </a:rPr>
              <a:t>500174041 zili4471 (Other group name: SOFT3888_W16_02(REMOTE), project name: P25 - Travel plan and diary application)</a:t>
            </a:r>
            <a:endParaRPr>
              <a:latin typeface="Poppins"/>
              <a:ea typeface="Poppins"/>
              <a:cs typeface="Poppins"/>
              <a:sym typeface="Poppins"/>
            </a:endParaRPr>
          </a:p>
        </p:txBody>
      </p:sp>
      <p:sp>
        <p:nvSpPr>
          <p:cNvPr id="594" name="Google Shape;594;p28"/>
          <p:cNvSpPr/>
          <p:nvPr/>
        </p:nvSpPr>
        <p:spPr>
          <a:xfrm>
            <a:off x="5486088" y="4748922"/>
            <a:ext cx="1946100" cy="1632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28"/>
          <p:cNvGrpSpPr/>
          <p:nvPr/>
        </p:nvGrpSpPr>
        <p:grpSpPr>
          <a:xfrm>
            <a:off x="5575468" y="3341683"/>
            <a:ext cx="1658322" cy="1499266"/>
            <a:chOff x="4479175" y="3124583"/>
            <a:chExt cx="1658322" cy="1499266"/>
          </a:xfrm>
        </p:grpSpPr>
        <p:sp>
          <p:nvSpPr>
            <p:cNvPr id="596" name="Google Shape;596;p28"/>
            <p:cNvSpPr/>
            <p:nvPr/>
          </p:nvSpPr>
          <p:spPr>
            <a:xfrm>
              <a:off x="4639216" y="4168899"/>
              <a:ext cx="1338205" cy="41733"/>
            </a:xfrm>
            <a:custGeom>
              <a:rect b="b" l="l" r="r" t="t"/>
              <a:pathLst>
                <a:path extrusionOk="0" h="1083" w="34727">
                  <a:moveTo>
                    <a:pt x="0" y="1"/>
                  </a:moveTo>
                  <a:lnTo>
                    <a:pt x="0" y="1083"/>
                  </a:lnTo>
                  <a:lnTo>
                    <a:pt x="34726" y="1083"/>
                  </a:lnTo>
                  <a:lnTo>
                    <a:pt x="347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4699178" y="3273857"/>
              <a:ext cx="1212195" cy="399646"/>
            </a:xfrm>
            <a:custGeom>
              <a:rect b="b" l="l" r="r" t="t"/>
              <a:pathLst>
                <a:path extrusionOk="0" h="10371" w="31457">
                  <a:moveTo>
                    <a:pt x="4740" y="0"/>
                  </a:moveTo>
                  <a:cubicBezTo>
                    <a:pt x="2126" y="0"/>
                    <a:pt x="0" y="2127"/>
                    <a:pt x="0" y="4740"/>
                  </a:cubicBezTo>
                  <a:lnTo>
                    <a:pt x="0" y="10370"/>
                  </a:lnTo>
                  <a:lnTo>
                    <a:pt x="1104" y="10370"/>
                  </a:lnTo>
                  <a:lnTo>
                    <a:pt x="1104" y="4740"/>
                  </a:lnTo>
                  <a:cubicBezTo>
                    <a:pt x="1104" y="2736"/>
                    <a:pt x="2736" y="1105"/>
                    <a:pt x="4740" y="1105"/>
                  </a:cubicBezTo>
                  <a:lnTo>
                    <a:pt x="26718" y="1105"/>
                  </a:lnTo>
                  <a:cubicBezTo>
                    <a:pt x="28723" y="1105"/>
                    <a:pt x="30355" y="2736"/>
                    <a:pt x="30355" y="4740"/>
                  </a:cubicBezTo>
                  <a:lnTo>
                    <a:pt x="30355" y="10370"/>
                  </a:lnTo>
                  <a:lnTo>
                    <a:pt x="31457" y="10370"/>
                  </a:lnTo>
                  <a:lnTo>
                    <a:pt x="31457" y="4740"/>
                  </a:lnTo>
                  <a:cubicBezTo>
                    <a:pt x="31457" y="2126"/>
                    <a:pt x="29330" y="0"/>
                    <a:pt x="2671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4555014" y="3476673"/>
              <a:ext cx="1506564" cy="182810"/>
            </a:xfrm>
            <a:custGeom>
              <a:rect b="b" l="l" r="r" t="t"/>
              <a:pathLst>
                <a:path extrusionOk="0" h="4744" w="39096">
                  <a:moveTo>
                    <a:pt x="4345" y="1"/>
                  </a:moveTo>
                  <a:lnTo>
                    <a:pt x="1" y="4744"/>
                  </a:lnTo>
                  <a:lnTo>
                    <a:pt x="39096" y="4744"/>
                  </a:lnTo>
                  <a:lnTo>
                    <a:pt x="347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4824998" y="3124583"/>
              <a:ext cx="949541" cy="420301"/>
            </a:xfrm>
            <a:custGeom>
              <a:rect b="b" l="l" r="r" t="t"/>
              <a:pathLst>
                <a:path extrusionOk="0" h="10907" w="24641">
                  <a:moveTo>
                    <a:pt x="10398" y="1"/>
                  </a:moveTo>
                  <a:cubicBezTo>
                    <a:pt x="5409" y="1"/>
                    <a:pt x="1365" y="321"/>
                    <a:pt x="1365" y="717"/>
                  </a:cubicBezTo>
                  <a:cubicBezTo>
                    <a:pt x="1365" y="719"/>
                    <a:pt x="1368" y="722"/>
                    <a:pt x="1368" y="724"/>
                  </a:cubicBezTo>
                  <a:lnTo>
                    <a:pt x="1365" y="724"/>
                  </a:lnTo>
                  <a:lnTo>
                    <a:pt x="1365" y="745"/>
                  </a:lnTo>
                  <a:cubicBezTo>
                    <a:pt x="1154" y="745"/>
                    <a:pt x="598" y="2346"/>
                    <a:pt x="598" y="5286"/>
                  </a:cubicBezTo>
                  <a:cubicBezTo>
                    <a:pt x="598" y="8226"/>
                    <a:pt x="1" y="10218"/>
                    <a:pt x="211" y="10218"/>
                  </a:cubicBezTo>
                  <a:cubicBezTo>
                    <a:pt x="214" y="10218"/>
                    <a:pt x="217" y="10213"/>
                    <a:pt x="218" y="10213"/>
                  </a:cubicBezTo>
                  <a:cubicBezTo>
                    <a:pt x="366" y="10597"/>
                    <a:pt x="5502" y="10906"/>
                    <a:pt x="10398" y="10906"/>
                  </a:cubicBezTo>
                  <a:cubicBezTo>
                    <a:pt x="15292" y="10906"/>
                    <a:pt x="24275" y="10597"/>
                    <a:pt x="24421" y="10213"/>
                  </a:cubicBezTo>
                  <a:cubicBezTo>
                    <a:pt x="24424" y="10213"/>
                    <a:pt x="24425" y="10218"/>
                    <a:pt x="24428" y="10218"/>
                  </a:cubicBezTo>
                  <a:cubicBezTo>
                    <a:pt x="24640" y="10218"/>
                    <a:pt x="24042" y="8226"/>
                    <a:pt x="24042" y="5286"/>
                  </a:cubicBezTo>
                  <a:cubicBezTo>
                    <a:pt x="24042" y="2346"/>
                    <a:pt x="23486" y="745"/>
                    <a:pt x="23274" y="745"/>
                  </a:cubicBezTo>
                  <a:lnTo>
                    <a:pt x="23274" y="724"/>
                  </a:lnTo>
                  <a:lnTo>
                    <a:pt x="23273" y="724"/>
                  </a:lnTo>
                  <a:cubicBezTo>
                    <a:pt x="23273" y="722"/>
                    <a:pt x="23274" y="719"/>
                    <a:pt x="23274" y="717"/>
                  </a:cubicBezTo>
                  <a:cubicBezTo>
                    <a:pt x="23274" y="323"/>
                    <a:pt x="15385" y="1"/>
                    <a:pt x="103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4531391" y="3657293"/>
              <a:ext cx="1538086" cy="424848"/>
            </a:xfrm>
            <a:custGeom>
              <a:rect b="b" l="l" r="r" t="t"/>
              <a:pathLst>
                <a:path extrusionOk="0" h="11025" w="39914">
                  <a:moveTo>
                    <a:pt x="1" y="1"/>
                  </a:moveTo>
                  <a:lnTo>
                    <a:pt x="1" y="11025"/>
                  </a:lnTo>
                  <a:lnTo>
                    <a:pt x="39914" y="11025"/>
                  </a:lnTo>
                  <a:lnTo>
                    <a:pt x="399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4745460" y="4228361"/>
              <a:ext cx="57841" cy="10520"/>
            </a:xfrm>
            <a:custGeom>
              <a:rect b="b" l="l" r="r" t="t"/>
              <a:pathLst>
                <a:path extrusionOk="0" h="273" w="1501">
                  <a:moveTo>
                    <a:pt x="752" y="1"/>
                  </a:moveTo>
                  <a:cubicBezTo>
                    <a:pt x="337" y="1"/>
                    <a:pt x="0" y="62"/>
                    <a:pt x="0" y="137"/>
                  </a:cubicBezTo>
                  <a:cubicBezTo>
                    <a:pt x="0" y="211"/>
                    <a:pt x="337" y="273"/>
                    <a:pt x="752" y="273"/>
                  </a:cubicBezTo>
                  <a:cubicBezTo>
                    <a:pt x="1166" y="273"/>
                    <a:pt x="1501" y="213"/>
                    <a:pt x="1501" y="137"/>
                  </a:cubicBezTo>
                  <a:cubicBezTo>
                    <a:pt x="1501" y="62"/>
                    <a:pt x="1166" y="1"/>
                    <a:pt x="752" y="1"/>
                  </a:cubicBezTo>
                  <a:close/>
                </a:path>
              </a:pathLst>
            </a:custGeom>
            <a:solidFill>
              <a:srgbClr val="1F4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4745460" y="4019340"/>
              <a:ext cx="57841" cy="214293"/>
            </a:xfrm>
            <a:custGeom>
              <a:rect b="b" l="l" r="r" t="t"/>
              <a:pathLst>
                <a:path extrusionOk="0" h="5561" w="1501">
                  <a:moveTo>
                    <a:pt x="0" y="1"/>
                  </a:moveTo>
                  <a:lnTo>
                    <a:pt x="0" y="5561"/>
                  </a:lnTo>
                  <a:lnTo>
                    <a:pt x="1501" y="5561"/>
                  </a:lnTo>
                  <a:lnTo>
                    <a:pt x="150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4770701" y="4019340"/>
              <a:ext cx="32601" cy="214293"/>
            </a:xfrm>
            <a:custGeom>
              <a:rect b="b" l="l" r="r" t="t"/>
              <a:pathLst>
                <a:path extrusionOk="0" h="5561" w="846">
                  <a:moveTo>
                    <a:pt x="1" y="1"/>
                  </a:moveTo>
                  <a:lnTo>
                    <a:pt x="1" y="5561"/>
                  </a:lnTo>
                  <a:lnTo>
                    <a:pt x="846" y="5561"/>
                  </a:lnTo>
                  <a:lnTo>
                    <a:pt x="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5101457" y="4019340"/>
              <a:ext cx="57841" cy="270130"/>
            </a:xfrm>
            <a:custGeom>
              <a:rect b="b" l="l" r="r" t="t"/>
              <a:pathLst>
                <a:path extrusionOk="0" h="7010" w="1501">
                  <a:moveTo>
                    <a:pt x="0" y="1"/>
                  </a:moveTo>
                  <a:lnTo>
                    <a:pt x="0" y="7010"/>
                  </a:lnTo>
                  <a:lnTo>
                    <a:pt x="1500" y="7010"/>
                  </a:lnTo>
                  <a:lnTo>
                    <a:pt x="150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5126698" y="4019340"/>
              <a:ext cx="32601" cy="270130"/>
            </a:xfrm>
            <a:custGeom>
              <a:rect b="b" l="l" r="r" t="t"/>
              <a:pathLst>
                <a:path extrusionOk="0" h="7010" w="846">
                  <a:moveTo>
                    <a:pt x="1" y="1"/>
                  </a:moveTo>
                  <a:lnTo>
                    <a:pt x="1" y="7010"/>
                  </a:lnTo>
                  <a:lnTo>
                    <a:pt x="845" y="7010"/>
                  </a:lnTo>
                  <a:lnTo>
                    <a:pt x="8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5457377" y="4019340"/>
              <a:ext cx="57841" cy="270130"/>
            </a:xfrm>
            <a:custGeom>
              <a:rect b="b" l="l" r="r" t="t"/>
              <a:pathLst>
                <a:path extrusionOk="0" h="7010" w="1501">
                  <a:moveTo>
                    <a:pt x="0" y="1"/>
                  </a:moveTo>
                  <a:lnTo>
                    <a:pt x="0" y="7010"/>
                  </a:lnTo>
                  <a:lnTo>
                    <a:pt x="1501" y="7010"/>
                  </a:lnTo>
                  <a:lnTo>
                    <a:pt x="150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5482618" y="4019340"/>
              <a:ext cx="32601" cy="270130"/>
            </a:xfrm>
            <a:custGeom>
              <a:rect b="b" l="l" r="r" t="t"/>
              <a:pathLst>
                <a:path extrusionOk="0" h="7010" w="846">
                  <a:moveTo>
                    <a:pt x="1" y="1"/>
                  </a:moveTo>
                  <a:lnTo>
                    <a:pt x="1" y="7010"/>
                  </a:lnTo>
                  <a:lnTo>
                    <a:pt x="846" y="7010"/>
                  </a:lnTo>
                  <a:lnTo>
                    <a:pt x="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5813297" y="4228361"/>
              <a:ext cx="57918" cy="10520"/>
            </a:xfrm>
            <a:custGeom>
              <a:rect b="b" l="l" r="r" t="t"/>
              <a:pathLst>
                <a:path extrusionOk="0" h="273" w="1503">
                  <a:moveTo>
                    <a:pt x="751" y="1"/>
                  </a:moveTo>
                  <a:cubicBezTo>
                    <a:pt x="336" y="1"/>
                    <a:pt x="1" y="62"/>
                    <a:pt x="1" y="137"/>
                  </a:cubicBezTo>
                  <a:cubicBezTo>
                    <a:pt x="1" y="211"/>
                    <a:pt x="337" y="273"/>
                    <a:pt x="751" y="273"/>
                  </a:cubicBezTo>
                  <a:cubicBezTo>
                    <a:pt x="1164" y="273"/>
                    <a:pt x="1502" y="213"/>
                    <a:pt x="1502" y="137"/>
                  </a:cubicBezTo>
                  <a:cubicBezTo>
                    <a:pt x="1502" y="62"/>
                    <a:pt x="1166" y="1"/>
                    <a:pt x="751" y="1"/>
                  </a:cubicBezTo>
                  <a:close/>
                </a:path>
              </a:pathLst>
            </a:custGeom>
            <a:solidFill>
              <a:srgbClr val="1F4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5813335" y="4019340"/>
              <a:ext cx="57880" cy="214293"/>
            </a:xfrm>
            <a:custGeom>
              <a:rect b="b" l="l" r="r" t="t"/>
              <a:pathLst>
                <a:path extrusionOk="0" h="5561" w="1502">
                  <a:moveTo>
                    <a:pt x="1" y="1"/>
                  </a:moveTo>
                  <a:lnTo>
                    <a:pt x="1" y="5561"/>
                  </a:lnTo>
                  <a:lnTo>
                    <a:pt x="1501" y="5561"/>
                  </a:lnTo>
                  <a:lnTo>
                    <a:pt x="150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5838615" y="4019340"/>
              <a:ext cx="32601" cy="214293"/>
            </a:xfrm>
            <a:custGeom>
              <a:rect b="b" l="l" r="r" t="t"/>
              <a:pathLst>
                <a:path extrusionOk="0" h="5561" w="846">
                  <a:moveTo>
                    <a:pt x="1" y="1"/>
                  </a:moveTo>
                  <a:lnTo>
                    <a:pt x="1" y="5561"/>
                  </a:lnTo>
                  <a:lnTo>
                    <a:pt x="845" y="5561"/>
                  </a:lnTo>
                  <a:lnTo>
                    <a:pt x="8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4618445" y="3570509"/>
              <a:ext cx="1379784" cy="598410"/>
            </a:xfrm>
            <a:custGeom>
              <a:rect b="b" l="l" r="r" t="t"/>
              <a:pathLst>
                <a:path extrusionOk="0" h="15529" w="35806">
                  <a:moveTo>
                    <a:pt x="4105" y="1"/>
                  </a:moveTo>
                  <a:cubicBezTo>
                    <a:pt x="1839" y="1"/>
                    <a:pt x="1" y="1839"/>
                    <a:pt x="1" y="4105"/>
                  </a:cubicBezTo>
                  <a:lnTo>
                    <a:pt x="1" y="15529"/>
                  </a:lnTo>
                  <a:lnTo>
                    <a:pt x="35805" y="15529"/>
                  </a:lnTo>
                  <a:lnTo>
                    <a:pt x="35805" y="4105"/>
                  </a:lnTo>
                  <a:cubicBezTo>
                    <a:pt x="35805" y="1839"/>
                    <a:pt x="33966" y="1"/>
                    <a:pt x="31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4639216" y="4255914"/>
              <a:ext cx="1338205" cy="23738"/>
            </a:xfrm>
            <a:custGeom>
              <a:rect b="b" l="l" r="r" t="t"/>
              <a:pathLst>
                <a:path extrusionOk="0" h="616" w="34727">
                  <a:moveTo>
                    <a:pt x="0" y="0"/>
                  </a:moveTo>
                  <a:lnTo>
                    <a:pt x="0" y="616"/>
                  </a:lnTo>
                  <a:lnTo>
                    <a:pt x="34726" y="616"/>
                  </a:lnTo>
                  <a:lnTo>
                    <a:pt x="3472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
            <p:cNvSpPr/>
            <p:nvPr/>
          </p:nvSpPr>
          <p:spPr>
            <a:xfrm>
              <a:off x="5724085" y="4210596"/>
              <a:ext cx="180652" cy="331440"/>
            </a:xfrm>
            <a:custGeom>
              <a:rect b="b" l="l" r="r" t="t"/>
              <a:pathLst>
                <a:path extrusionOk="0" h="8601" w="4688">
                  <a:moveTo>
                    <a:pt x="1" y="1"/>
                  </a:moveTo>
                  <a:lnTo>
                    <a:pt x="3575" y="8600"/>
                  </a:lnTo>
                  <a:lnTo>
                    <a:pt x="468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a:off x="5794221" y="4362004"/>
              <a:ext cx="261768" cy="261845"/>
            </a:xfrm>
            <a:custGeom>
              <a:rect b="b" l="l" r="r" t="t"/>
              <a:pathLst>
                <a:path extrusionOk="0" h="6795" w="6793">
                  <a:moveTo>
                    <a:pt x="3396" y="0"/>
                  </a:moveTo>
                  <a:cubicBezTo>
                    <a:pt x="1522" y="0"/>
                    <a:pt x="0" y="1522"/>
                    <a:pt x="0" y="3397"/>
                  </a:cubicBezTo>
                  <a:cubicBezTo>
                    <a:pt x="0" y="5272"/>
                    <a:pt x="1521" y="6794"/>
                    <a:pt x="3396" y="6794"/>
                  </a:cubicBezTo>
                  <a:cubicBezTo>
                    <a:pt x="5273" y="6794"/>
                    <a:pt x="6793" y="5272"/>
                    <a:pt x="6793" y="3397"/>
                  </a:cubicBezTo>
                  <a:cubicBezTo>
                    <a:pt x="6793" y="1522"/>
                    <a:pt x="5271" y="0"/>
                    <a:pt x="3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5830253" y="4404972"/>
              <a:ext cx="182849" cy="175874"/>
            </a:xfrm>
            <a:custGeom>
              <a:rect b="b" l="l" r="r" t="t"/>
              <a:pathLst>
                <a:path extrusionOk="0" h="4564" w="4745">
                  <a:moveTo>
                    <a:pt x="2462" y="0"/>
                  </a:moveTo>
                  <a:cubicBezTo>
                    <a:pt x="1868" y="0"/>
                    <a:pt x="1284" y="232"/>
                    <a:pt x="847" y="669"/>
                  </a:cubicBezTo>
                  <a:cubicBezTo>
                    <a:pt x="195" y="1322"/>
                    <a:pt x="0" y="2302"/>
                    <a:pt x="354" y="3155"/>
                  </a:cubicBezTo>
                  <a:cubicBezTo>
                    <a:pt x="706" y="4009"/>
                    <a:pt x="1539" y="4564"/>
                    <a:pt x="2461" y="4564"/>
                  </a:cubicBezTo>
                  <a:cubicBezTo>
                    <a:pt x="3722" y="4564"/>
                    <a:pt x="4744" y="3542"/>
                    <a:pt x="4744" y="2282"/>
                  </a:cubicBezTo>
                  <a:cubicBezTo>
                    <a:pt x="4744" y="1359"/>
                    <a:pt x="4187" y="527"/>
                    <a:pt x="3334" y="173"/>
                  </a:cubicBezTo>
                  <a:cubicBezTo>
                    <a:pt x="3052" y="57"/>
                    <a:pt x="2756" y="0"/>
                    <a:pt x="24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4709968" y="4210596"/>
              <a:ext cx="180652" cy="331440"/>
            </a:xfrm>
            <a:custGeom>
              <a:rect b="b" l="l" r="r" t="t"/>
              <a:pathLst>
                <a:path extrusionOk="0" h="8601" w="4688">
                  <a:moveTo>
                    <a:pt x="1" y="1"/>
                  </a:moveTo>
                  <a:lnTo>
                    <a:pt x="3575" y="8600"/>
                  </a:lnTo>
                  <a:lnTo>
                    <a:pt x="468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4780104" y="4362004"/>
              <a:ext cx="261768" cy="261845"/>
            </a:xfrm>
            <a:custGeom>
              <a:rect b="b" l="l" r="r" t="t"/>
              <a:pathLst>
                <a:path extrusionOk="0" h="6795" w="6793">
                  <a:moveTo>
                    <a:pt x="3397" y="0"/>
                  </a:moveTo>
                  <a:cubicBezTo>
                    <a:pt x="1522" y="0"/>
                    <a:pt x="0" y="1522"/>
                    <a:pt x="0" y="3397"/>
                  </a:cubicBezTo>
                  <a:cubicBezTo>
                    <a:pt x="0" y="5272"/>
                    <a:pt x="1521" y="6794"/>
                    <a:pt x="3397" y="6794"/>
                  </a:cubicBezTo>
                  <a:cubicBezTo>
                    <a:pt x="5273" y="6793"/>
                    <a:pt x="6793" y="5272"/>
                    <a:pt x="6793" y="3397"/>
                  </a:cubicBezTo>
                  <a:cubicBezTo>
                    <a:pt x="6793" y="1522"/>
                    <a:pt x="5271" y="0"/>
                    <a:pt x="3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4816135" y="4404972"/>
              <a:ext cx="182849" cy="175874"/>
            </a:xfrm>
            <a:custGeom>
              <a:rect b="b" l="l" r="r" t="t"/>
              <a:pathLst>
                <a:path extrusionOk="0" h="4564" w="4745">
                  <a:moveTo>
                    <a:pt x="2463" y="0"/>
                  </a:moveTo>
                  <a:cubicBezTo>
                    <a:pt x="1869" y="0"/>
                    <a:pt x="1284" y="232"/>
                    <a:pt x="848" y="669"/>
                  </a:cubicBezTo>
                  <a:cubicBezTo>
                    <a:pt x="195" y="1322"/>
                    <a:pt x="0" y="2304"/>
                    <a:pt x="354" y="3155"/>
                  </a:cubicBezTo>
                  <a:cubicBezTo>
                    <a:pt x="707" y="4009"/>
                    <a:pt x="1539" y="4564"/>
                    <a:pt x="2462" y="4564"/>
                  </a:cubicBezTo>
                  <a:cubicBezTo>
                    <a:pt x="3722" y="4564"/>
                    <a:pt x="4744" y="3542"/>
                    <a:pt x="4744" y="2282"/>
                  </a:cubicBezTo>
                  <a:cubicBezTo>
                    <a:pt x="4744" y="1359"/>
                    <a:pt x="4187" y="527"/>
                    <a:pt x="3334" y="173"/>
                  </a:cubicBezTo>
                  <a:cubicBezTo>
                    <a:pt x="3052" y="57"/>
                    <a:pt x="2756" y="0"/>
                    <a:pt x="2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4569041" y="3789086"/>
              <a:ext cx="1478549" cy="266277"/>
            </a:xfrm>
            <a:custGeom>
              <a:rect b="b" l="l" r="r" t="t"/>
              <a:pathLst>
                <a:path extrusionOk="0" h="6910" w="38369">
                  <a:moveTo>
                    <a:pt x="0" y="1"/>
                  </a:moveTo>
                  <a:lnTo>
                    <a:pt x="0" y="1177"/>
                  </a:lnTo>
                  <a:lnTo>
                    <a:pt x="2954" y="1177"/>
                  </a:lnTo>
                  <a:lnTo>
                    <a:pt x="2954" y="1"/>
                  </a:lnTo>
                  <a:close/>
                  <a:moveTo>
                    <a:pt x="35415" y="1"/>
                  </a:moveTo>
                  <a:lnTo>
                    <a:pt x="35415" y="1177"/>
                  </a:lnTo>
                  <a:lnTo>
                    <a:pt x="38368" y="1177"/>
                  </a:lnTo>
                  <a:lnTo>
                    <a:pt x="38368" y="1"/>
                  </a:lnTo>
                  <a:close/>
                  <a:moveTo>
                    <a:pt x="0" y="5734"/>
                  </a:moveTo>
                  <a:lnTo>
                    <a:pt x="0" y="6909"/>
                  </a:lnTo>
                  <a:lnTo>
                    <a:pt x="2954" y="6909"/>
                  </a:lnTo>
                  <a:lnTo>
                    <a:pt x="2954" y="5734"/>
                  </a:lnTo>
                  <a:close/>
                  <a:moveTo>
                    <a:pt x="35415" y="5734"/>
                  </a:moveTo>
                  <a:lnTo>
                    <a:pt x="35415" y="6909"/>
                  </a:lnTo>
                  <a:lnTo>
                    <a:pt x="38368" y="6909"/>
                  </a:lnTo>
                  <a:lnTo>
                    <a:pt x="38368" y="5734"/>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4510042" y="3449582"/>
              <a:ext cx="1590455" cy="792781"/>
            </a:xfrm>
            <a:custGeom>
              <a:rect b="b" l="l" r="r" t="t"/>
              <a:pathLst>
                <a:path extrusionOk="0" h="20573" w="41273">
                  <a:moveTo>
                    <a:pt x="6218" y="1"/>
                  </a:moveTo>
                  <a:cubicBezTo>
                    <a:pt x="2790" y="1"/>
                    <a:pt x="1" y="2790"/>
                    <a:pt x="1" y="6218"/>
                  </a:cubicBezTo>
                  <a:lnTo>
                    <a:pt x="1" y="20572"/>
                  </a:lnTo>
                  <a:lnTo>
                    <a:pt x="1450" y="20572"/>
                  </a:lnTo>
                  <a:lnTo>
                    <a:pt x="1450" y="6218"/>
                  </a:lnTo>
                  <a:cubicBezTo>
                    <a:pt x="1450" y="3588"/>
                    <a:pt x="3588" y="1448"/>
                    <a:pt x="6218" y="1448"/>
                  </a:cubicBezTo>
                  <a:lnTo>
                    <a:pt x="35056" y="1448"/>
                  </a:lnTo>
                  <a:cubicBezTo>
                    <a:pt x="37686" y="1448"/>
                    <a:pt x="39825" y="3588"/>
                    <a:pt x="39825" y="6218"/>
                  </a:cubicBezTo>
                  <a:lnTo>
                    <a:pt x="39825" y="20572"/>
                  </a:lnTo>
                  <a:lnTo>
                    <a:pt x="41272" y="20572"/>
                  </a:lnTo>
                  <a:lnTo>
                    <a:pt x="41272" y="6218"/>
                  </a:lnTo>
                  <a:cubicBezTo>
                    <a:pt x="41272" y="2790"/>
                    <a:pt x="38483" y="1"/>
                    <a:pt x="35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4479175" y="4205355"/>
              <a:ext cx="131828" cy="49325"/>
            </a:xfrm>
            <a:custGeom>
              <a:rect b="b" l="l" r="r" t="t"/>
              <a:pathLst>
                <a:path extrusionOk="0" h="1280" w="3421">
                  <a:moveTo>
                    <a:pt x="543" y="1"/>
                  </a:moveTo>
                  <a:cubicBezTo>
                    <a:pt x="242" y="1"/>
                    <a:pt x="0" y="287"/>
                    <a:pt x="0" y="641"/>
                  </a:cubicBezTo>
                  <a:cubicBezTo>
                    <a:pt x="0" y="993"/>
                    <a:pt x="242" y="1279"/>
                    <a:pt x="543" y="1279"/>
                  </a:cubicBezTo>
                  <a:lnTo>
                    <a:pt x="2876" y="1279"/>
                  </a:lnTo>
                  <a:cubicBezTo>
                    <a:pt x="3177" y="1279"/>
                    <a:pt x="3420" y="994"/>
                    <a:pt x="3420" y="641"/>
                  </a:cubicBezTo>
                  <a:cubicBezTo>
                    <a:pt x="3420" y="287"/>
                    <a:pt x="3175" y="1"/>
                    <a:pt x="2876"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6005669" y="4205355"/>
              <a:ext cx="131828" cy="49325"/>
            </a:xfrm>
            <a:custGeom>
              <a:rect b="b" l="l" r="r" t="t"/>
              <a:pathLst>
                <a:path extrusionOk="0" h="1280" w="3421">
                  <a:moveTo>
                    <a:pt x="544" y="1"/>
                  </a:moveTo>
                  <a:cubicBezTo>
                    <a:pt x="244" y="1"/>
                    <a:pt x="0" y="287"/>
                    <a:pt x="0" y="641"/>
                  </a:cubicBezTo>
                  <a:cubicBezTo>
                    <a:pt x="0" y="993"/>
                    <a:pt x="244" y="1279"/>
                    <a:pt x="544" y="1279"/>
                  </a:cubicBezTo>
                  <a:lnTo>
                    <a:pt x="2878" y="1279"/>
                  </a:lnTo>
                  <a:cubicBezTo>
                    <a:pt x="3178" y="1279"/>
                    <a:pt x="3420" y="994"/>
                    <a:pt x="3420" y="641"/>
                  </a:cubicBezTo>
                  <a:cubicBezTo>
                    <a:pt x="3420" y="287"/>
                    <a:pt x="3178" y="1"/>
                    <a:pt x="2878"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37"/>
          <p:cNvSpPr txBox="1"/>
          <p:nvPr/>
        </p:nvSpPr>
        <p:spPr>
          <a:xfrm>
            <a:off x="720000" y="445025"/>
            <a:ext cx="7704000" cy="572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1.1 What is the Problem and Who is it for?</a:t>
            </a:r>
            <a:endParaRPr b="1" sz="3000">
              <a:solidFill>
                <a:srgbClr val="00224E"/>
              </a:solidFill>
              <a:latin typeface="Poppins"/>
              <a:ea typeface="Poppins"/>
              <a:cs typeface="Poppins"/>
              <a:sym typeface="Poppins"/>
            </a:endParaRPr>
          </a:p>
        </p:txBody>
      </p:sp>
      <p:grpSp>
        <p:nvGrpSpPr>
          <p:cNvPr id="1371" name="Google Shape;1371;p37"/>
          <p:cNvGrpSpPr/>
          <p:nvPr/>
        </p:nvGrpSpPr>
        <p:grpSpPr>
          <a:xfrm>
            <a:off x="6540000" y="3703250"/>
            <a:ext cx="1884000" cy="1193375"/>
            <a:chOff x="5126200" y="3324500"/>
            <a:chExt cx="1884000" cy="1193375"/>
          </a:xfrm>
        </p:grpSpPr>
        <p:sp>
          <p:nvSpPr>
            <p:cNvPr id="1372" name="Google Shape;1372;p37"/>
            <p:cNvSpPr/>
            <p:nvPr/>
          </p:nvSpPr>
          <p:spPr>
            <a:xfrm>
              <a:off x="5126200" y="4378675"/>
              <a:ext cx="1884000" cy="139200"/>
            </a:xfrm>
            <a:custGeom>
              <a:rect b="b" l="l" r="r" t="t"/>
              <a:pathLst>
                <a:path extrusionOk="0" h="5568" w="75360">
                  <a:moveTo>
                    <a:pt x="37681" y="1"/>
                  </a:moveTo>
                  <a:cubicBezTo>
                    <a:pt x="27686" y="1"/>
                    <a:pt x="18104" y="294"/>
                    <a:pt x="11037" y="817"/>
                  </a:cubicBezTo>
                  <a:cubicBezTo>
                    <a:pt x="3971" y="1338"/>
                    <a:pt x="1" y="2046"/>
                    <a:pt x="1" y="2785"/>
                  </a:cubicBezTo>
                  <a:cubicBezTo>
                    <a:pt x="1" y="3522"/>
                    <a:pt x="3971" y="4230"/>
                    <a:pt x="11037" y="4753"/>
                  </a:cubicBezTo>
                  <a:cubicBezTo>
                    <a:pt x="18104" y="5274"/>
                    <a:pt x="27686" y="5567"/>
                    <a:pt x="37681" y="5567"/>
                  </a:cubicBezTo>
                  <a:cubicBezTo>
                    <a:pt x="47673" y="5567"/>
                    <a:pt x="57257" y="5274"/>
                    <a:pt x="64323" y="4753"/>
                  </a:cubicBezTo>
                  <a:cubicBezTo>
                    <a:pt x="71389" y="4230"/>
                    <a:pt x="75359" y="3522"/>
                    <a:pt x="75359" y="2785"/>
                  </a:cubicBezTo>
                  <a:cubicBezTo>
                    <a:pt x="75359" y="2046"/>
                    <a:pt x="71389" y="1338"/>
                    <a:pt x="64323" y="817"/>
                  </a:cubicBezTo>
                  <a:cubicBezTo>
                    <a:pt x="57257" y="294"/>
                    <a:pt x="47673" y="1"/>
                    <a:pt x="37681" y="1"/>
                  </a:cubicBezTo>
                  <a:close/>
                </a:path>
              </a:pathLst>
            </a:cu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7"/>
            <p:cNvSpPr/>
            <p:nvPr/>
          </p:nvSpPr>
          <p:spPr>
            <a:xfrm>
              <a:off x="5479525" y="3751350"/>
              <a:ext cx="522950" cy="67400"/>
            </a:xfrm>
            <a:custGeom>
              <a:rect b="b" l="l" r="r" t="t"/>
              <a:pathLst>
                <a:path extrusionOk="0" h="2696" w="20918">
                  <a:moveTo>
                    <a:pt x="1" y="0"/>
                  </a:moveTo>
                  <a:lnTo>
                    <a:pt x="1" y="2696"/>
                  </a:lnTo>
                  <a:lnTo>
                    <a:pt x="20918" y="2696"/>
                  </a:lnTo>
                  <a:lnTo>
                    <a:pt x="20918" y="0"/>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a:off x="5380600" y="3778100"/>
              <a:ext cx="190200" cy="653700"/>
            </a:xfrm>
            <a:custGeom>
              <a:rect b="b" l="l" r="r" t="t"/>
              <a:pathLst>
                <a:path extrusionOk="0" h="26148" w="7608">
                  <a:moveTo>
                    <a:pt x="5731" y="1"/>
                  </a:moveTo>
                  <a:lnTo>
                    <a:pt x="0" y="26147"/>
                  </a:lnTo>
                  <a:lnTo>
                    <a:pt x="1998" y="26147"/>
                  </a:lnTo>
                  <a:lnTo>
                    <a:pt x="7608" y="555"/>
                  </a:lnTo>
                  <a:lnTo>
                    <a:pt x="5731"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7"/>
            <p:cNvSpPr/>
            <p:nvPr/>
          </p:nvSpPr>
          <p:spPr>
            <a:xfrm>
              <a:off x="5901525" y="3778100"/>
              <a:ext cx="190225" cy="653700"/>
            </a:xfrm>
            <a:custGeom>
              <a:rect b="b" l="l" r="r" t="t"/>
              <a:pathLst>
                <a:path extrusionOk="0" h="26148" w="7609">
                  <a:moveTo>
                    <a:pt x="1879" y="1"/>
                  </a:moveTo>
                  <a:lnTo>
                    <a:pt x="1" y="555"/>
                  </a:lnTo>
                  <a:lnTo>
                    <a:pt x="5610" y="26147"/>
                  </a:lnTo>
                  <a:lnTo>
                    <a:pt x="7608" y="26147"/>
                  </a:lnTo>
                  <a:lnTo>
                    <a:pt x="1879"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7"/>
            <p:cNvSpPr/>
            <p:nvPr/>
          </p:nvSpPr>
          <p:spPr>
            <a:xfrm>
              <a:off x="5469850" y="3919850"/>
              <a:ext cx="1162125" cy="247125"/>
            </a:xfrm>
            <a:custGeom>
              <a:rect b="b" l="l" r="r" t="t"/>
              <a:pathLst>
                <a:path extrusionOk="0" h="9885" w="46485">
                  <a:moveTo>
                    <a:pt x="87" y="0"/>
                  </a:moveTo>
                  <a:cubicBezTo>
                    <a:pt x="39" y="0"/>
                    <a:pt x="0" y="39"/>
                    <a:pt x="0" y="86"/>
                  </a:cubicBezTo>
                  <a:lnTo>
                    <a:pt x="0" y="9884"/>
                  </a:lnTo>
                  <a:lnTo>
                    <a:pt x="46484" y="9884"/>
                  </a:lnTo>
                  <a:lnTo>
                    <a:pt x="46484"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7"/>
            <p:cNvSpPr/>
            <p:nvPr/>
          </p:nvSpPr>
          <p:spPr>
            <a:xfrm>
              <a:off x="5818500" y="3324500"/>
              <a:ext cx="887175" cy="572900"/>
            </a:xfrm>
            <a:custGeom>
              <a:rect b="b" l="l" r="r" t="t"/>
              <a:pathLst>
                <a:path extrusionOk="0" h="22916" w="35487">
                  <a:moveTo>
                    <a:pt x="5685" y="0"/>
                  </a:moveTo>
                  <a:cubicBezTo>
                    <a:pt x="4854" y="0"/>
                    <a:pt x="4138" y="673"/>
                    <a:pt x="3959" y="1616"/>
                  </a:cubicBezTo>
                  <a:lnTo>
                    <a:pt x="0" y="22915"/>
                  </a:lnTo>
                  <a:lnTo>
                    <a:pt x="32538" y="22915"/>
                  </a:lnTo>
                  <a:lnTo>
                    <a:pt x="35315" y="2367"/>
                  </a:lnTo>
                  <a:cubicBezTo>
                    <a:pt x="35487" y="1123"/>
                    <a:pt x="34658" y="0"/>
                    <a:pt x="33569"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7"/>
            <p:cNvSpPr/>
            <p:nvPr/>
          </p:nvSpPr>
          <p:spPr>
            <a:xfrm>
              <a:off x="6484350" y="3324500"/>
              <a:ext cx="229050" cy="584125"/>
            </a:xfrm>
            <a:custGeom>
              <a:rect b="b" l="l" r="r" t="t"/>
              <a:pathLst>
                <a:path extrusionOk="0" h="23365" w="9162">
                  <a:moveTo>
                    <a:pt x="6935" y="898"/>
                  </a:moveTo>
                  <a:cubicBezTo>
                    <a:pt x="7348" y="898"/>
                    <a:pt x="7736" y="1103"/>
                    <a:pt x="7999" y="1462"/>
                  </a:cubicBezTo>
                  <a:cubicBezTo>
                    <a:pt x="8252" y="1807"/>
                    <a:pt x="8361" y="2257"/>
                    <a:pt x="8299" y="2698"/>
                  </a:cubicBezTo>
                  <a:lnTo>
                    <a:pt x="5574" y="22465"/>
                  </a:lnTo>
                  <a:lnTo>
                    <a:pt x="963" y="22465"/>
                  </a:lnTo>
                  <a:lnTo>
                    <a:pt x="4818" y="2132"/>
                  </a:lnTo>
                  <a:cubicBezTo>
                    <a:pt x="4958" y="1406"/>
                    <a:pt x="5513" y="898"/>
                    <a:pt x="6167" y="898"/>
                  </a:cubicBezTo>
                  <a:close/>
                  <a:moveTo>
                    <a:pt x="6167" y="0"/>
                  </a:moveTo>
                  <a:cubicBezTo>
                    <a:pt x="5147" y="0"/>
                    <a:pt x="4281" y="796"/>
                    <a:pt x="4062" y="1938"/>
                  </a:cubicBezTo>
                  <a:lnTo>
                    <a:pt x="0" y="23364"/>
                  </a:lnTo>
                  <a:lnTo>
                    <a:pt x="6234" y="23364"/>
                  </a:lnTo>
                  <a:lnTo>
                    <a:pt x="9064" y="2841"/>
                  </a:lnTo>
                  <a:cubicBezTo>
                    <a:pt x="9161" y="2140"/>
                    <a:pt x="8988" y="1425"/>
                    <a:pt x="8590" y="880"/>
                  </a:cubicBezTo>
                  <a:cubicBezTo>
                    <a:pt x="8179" y="322"/>
                    <a:pt x="7575" y="0"/>
                    <a:pt x="693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7"/>
            <p:cNvSpPr/>
            <p:nvPr/>
          </p:nvSpPr>
          <p:spPr>
            <a:xfrm>
              <a:off x="5818500" y="3837125"/>
              <a:ext cx="821600" cy="60275"/>
            </a:xfrm>
            <a:custGeom>
              <a:rect b="b" l="l" r="r" t="t"/>
              <a:pathLst>
                <a:path extrusionOk="0" h="2411" w="32864">
                  <a:moveTo>
                    <a:pt x="448" y="1"/>
                  </a:moveTo>
                  <a:lnTo>
                    <a:pt x="0" y="2410"/>
                  </a:lnTo>
                  <a:lnTo>
                    <a:pt x="32538" y="2410"/>
                  </a:lnTo>
                  <a:lnTo>
                    <a:pt x="32864" y="1"/>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a:off x="5469850" y="3863675"/>
              <a:ext cx="1162125" cy="247175"/>
            </a:xfrm>
            <a:custGeom>
              <a:rect b="b" l="l" r="r" t="t"/>
              <a:pathLst>
                <a:path extrusionOk="0" h="9887" w="46485">
                  <a:moveTo>
                    <a:pt x="1871" y="1"/>
                  </a:moveTo>
                  <a:cubicBezTo>
                    <a:pt x="836" y="1"/>
                    <a:pt x="0" y="971"/>
                    <a:pt x="0" y="2170"/>
                  </a:cubicBezTo>
                  <a:lnTo>
                    <a:pt x="0" y="9886"/>
                  </a:lnTo>
                  <a:lnTo>
                    <a:pt x="46484" y="9886"/>
                  </a:lnTo>
                  <a:lnTo>
                    <a:pt x="46484"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7"/>
            <p:cNvSpPr/>
            <p:nvPr/>
          </p:nvSpPr>
          <p:spPr>
            <a:xfrm>
              <a:off x="6070275" y="3852425"/>
              <a:ext cx="571375" cy="269625"/>
            </a:xfrm>
            <a:custGeom>
              <a:rect b="b" l="l" r="r" t="t"/>
              <a:pathLst>
                <a:path extrusionOk="0" h="10785" w="22855">
                  <a:moveTo>
                    <a:pt x="22078" y="899"/>
                  </a:moveTo>
                  <a:lnTo>
                    <a:pt x="22078" y="9886"/>
                  </a:lnTo>
                  <a:lnTo>
                    <a:pt x="774" y="9886"/>
                  </a:lnTo>
                  <a:lnTo>
                    <a:pt x="775" y="2622"/>
                  </a:lnTo>
                  <a:cubicBezTo>
                    <a:pt x="775" y="1671"/>
                    <a:pt x="1361" y="899"/>
                    <a:pt x="2081" y="899"/>
                  </a:cubicBezTo>
                  <a:close/>
                  <a:moveTo>
                    <a:pt x="2080" y="0"/>
                  </a:moveTo>
                  <a:cubicBezTo>
                    <a:pt x="934" y="0"/>
                    <a:pt x="1" y="1177"/>
                    <a:pt x="1" y="2620"/>
                  </a:cubicBezTo>
                  <a:lnTo>
                    <a:pt x="1" y="10785"/>
                  </a:lnTo>
                  <a:lnTo>
                    <a:pt x="22854" y="10785"/>
                  </a:lnTo>
                  <a:lnTo>
                    <a:pt x="22854"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7"/>
            <p:cNvSpPr/>
            <p:nvPr/>
          </p:nvSpPr>
          <p:spPr>
            <a:xfrm>
              <a:off x="6128375" y="3751350"/>
              <a:ext cx="522950" cy="67400"/>
            </a:xfrm>
            <a:custGeom>
              <a:rect b="b" l="l" r="r" t="t"/>
              <a:pathLst>
                <a:path extrusionOk="0" h="2696" w="20918">
                  <a:moveTo>
                    <a:pt x="0" y="0"/>
                  </a:moveTo>
                  <a:lnTo>
                    <a:pt x="0" y="2696"/>
                  </a:lnTo>
                  <a:lnTo>
                    <a:pt x="20918" y="2696"/>
                  </a:lnTo>
                  <a:lnTo>
                    <a:pt x="20918" y="0"/>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7"/>
            <p:cNvSpPr/>
            <p:nvPr/>
          </p:nvSpPr>
          <p:spPr>
            <a:xfrm>
              <a:off x="6029450" y="3778100"/>
              <a:ext cx="190200" cy="653700"/>
            </a:xfrm>
            <a:custGeom>
              <a:rect b="b" l="l" r="r" t="t"/>
              <a:pathLst>
                <a:path extrusionOk="0" h="26148" w="7608">
                  <a:moveTo>
                    <a:pt x="5730" y="1"/>
                  </a:moveTo>
                  <a:lnTo>
                    <a:pt x="0" y="26147"/>
                  </a:lnTo>
                  <a:lnTo>
                    <a:pt x="1998" y="26147"/>
                  </a:lnTo>
                  <a:lnTo>
                    <a:pt x="7607" y="555"/>
                  </a:lnTo>
                  <a:lnTo>
                    <a:pt x="5730"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7"/>
            <p:cNvSpPr/>
            <p:nvPr/>
          </p:nvSpPr>
          <p:spPr>
            <a:xfrm>
              <a:off x="6550375" y="3778100"/>
              <a:ext cx="190200" cy="653700"/>
            </a:xfrm>
            <a:custGeom>
              <a:rect b="b" l="l" r="r" t="t"/>
              <a:pathLst>
                <a:path extrusionOk="0" h="26148" w="7608">
                  <a:moveTo>
                    <a:pt x="1877" y="1"/>
                  </a:moveTo>
                  <a:lnTo>
                    <a:pt x="0" y="555"/>
                  </a:lnTo>
                  <a:lnTo>
                    <a:pt x="5610" y="26147"/>
                  </a:lnTo>
                  <a:lnTo>
                    <a:pt x="7608" y="26147"/>
                  </a:lnTo>
                  <a:lnTo>
                    <a:pt x="1877"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5" name="Google Shape;1385;p37"/>
          <p:cNvSpPr txBox="1"/>
          <p:nvPr/>
        </p:nvSpPr>
        <p:spPr>
          <a:xfrm>
            <a:off x="720000" y="1364850"/>
            <a:ext cx="8031300" cy="291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Bridge gap between incidence of TB and reported cases</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Diagnoses at a much faster rate than human readers</a:t>
            </a:r>
            <a:endParaRPr sz="1600">
              <a:solidFill>
                <a:srgbClr val="00224E"/>
              </a:solidFill>
              <a:latin typeface="Poppins"/>
              <a:ea typeface="Poppins"/>
              <a:cs typeface="Poppins"/>
              <a:sym typeface="Poppins"/>
            </a:endParaRPr>
          </a:p>
          <a:p>
            <a:pPr indent="-330200" lvl="1" marL="9144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Patients needs </a:t>
            </a:r>
            <a:r>
              <a:rPr lang="en" sz="1600">
                <a:solidFill>
                  <a:srgbClr val="00224E"/>
                </a:solidFill>
                <a:latin typeface="Poppins"/>
                <a:ea typeface="Poppins"/>
                <a:cs typeface="Poppins"/>
                <a:sym typeface="Poppins"/>
              </a:rPr>
              <a:t>addressed</a:t>
            </a:r>
            <a:r>
              <a:rPr lang="en" sz="1600">
                <a:solidFill>
                  <a:srgbClr val="00224E"/>
                </a:solidFill>
                <a:latin typeface="Poppins"/>
                <a:ea typeface="Poppins"/>
                <a:cs typeface="Poppins"/>
                <a:sym typeface="Poppins"/>
              </a:rPr>
              <a:t> more efficiently</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Locates 30 different CXR abnormalities and forms a report</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End users are radiologists and medical imaging facilities</a:t>
            </a:r>
            <a:endParaRPr sz="1600">
              <a:solidFill>
                <a:srgbClr val="00224E"/>
              </a:solidFill>
              <a:latin typeface="Poppins"/>
              <a:ea typeface="Poppins"/>
              <a:cs typeface="Poppins"/>
              <a:sym typeface="Poppins"/>
            </a:endParaRPr>
          </a:p>
          <a:p>
            <a:pPr indent="-330200" lvl="1" marL="9144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Patients are also heavily impacted</a:t>
            </a:r>
            <a:endParaRPr sz="1600">
              <a:solidFill>
                <a:srgbClr val="00224E"/>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38"/>
          <p:cNvSpPr/>
          <p:nvPr/>
        </p:nvSpPr>
        <p:spPr>
          <a:xfrm>
            <a:off x="853925" y="4732975"/>
            <a:ext cx="29223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38"/>
          <p:cNvGrpSpPr/>
          <p:nvPr/>
        </p:nvGrpSpPr>
        <p:grpSpPr>
          <a:xfrm>
            <a:off x="1026747" y="3451982"/>
            <a:ext cx="2576745" cy="1371038"/>
            <a:chOff x="904770" y="2394794"/>
            <a:chExt cx="4240857" cy="2256482"/>
          </a:xfrm>
        </p:grpSpPr>
        <p:sp>
          <p:nvSpPr>
            <p:cNvPr id="1392" name="Google Shape;1392;p38"/>
            <p:cNvSpPr/>
            <p:nvPr/>
          </p:nvSpPr>
          <p:spPr>
            <a:xfrm>
              <a:off x="3951274" y="4557707"/>
              <a:ext cx="80295" cy="64167"/>
            </a:xfrm>
            <a:custGeom>
              <a:rect b="b" l="l" r="r" t="t"/>
              <a:pathLst>
                <a:path extrusionOk="0" h="2045" w="2559">
                  <a:moveTo>
                    <a:pt x="2440" y="1"/>
                  </a:moveTo>
                  <a:cubicBezTo>
                    <a:pt x="2409" y="1"/>
                    <a:pt x="2378" y="10"/>
                    <a:pt x="2352" y="29"/>
                  </a:cubicBezTo>
                  <a:cubicBezTo>
                    <a:pt x="2120" y="203"/>
                    <a:pt x="1881" y="366"/>
                    <a:pt x="1637" y="519"/>
                  </a:cubicBezTo>
                  <a:cubicBezTo>
                    <a:pt x="1203" y="789"/>
                    <a:pt x="748" y="1028"/>
                    <a:pt x="279" y="1232"/>
                  </a:cubicBezTo>
                  <a:cubicBezTo>
                    <a:pt x="195" y="1268"/>
                    <a:pt x="75" y="1299"/>
                    <a:pt x="39" y="1391"/>
                  </a:cubicBezTo>
                  <a:cubicBezTo>
                    <a:pt x="1" y="1484"/>
                    <a:pt x="81" y="1578"/>
                    <a:pt x="131" y="1651"/>
                  </a:cubicBezTo>
                  <a:cubicBezTo>
                    <a:pt x="165" y="1701"/>
                    <a:pt x="195" y="1754"/>
                    <a:pt x="222" y="1808"/>
                  </a:cubicBezTo>
                  <a:cubicBezTo>
                    <a:pt x="245" y="1855"/>
                    <a:pt x="363" y="2044"/>
                    <a:pt x="460" y="2044"/>
                  </a:cubicBezTo>
                  <a:cubicBezTo>
                    <a:pt x="485" y="2044"/>
                    <a:pt x="509" y="2031"/>
                    <a:pt x="529" y="1999"/>
                  </a:cubicBezTo>
                  <a:cubicBezTo>
                    <a:pt x="592" y="1901"/>
                    <a:pt x="322" y="1631"/>
                    <a:pt x="274" y="1555"/>
                  </a:cubicBezTo>
                  <a:cubicBezTo>
                    <a:pt x="244" y="1511"/>
                    <a:pt x="198" y="1439"/>
                    <a:pt x="241" y="1388"/>
                  </a:cubicBezTo>
                  <a:cubicBezTo>
                    <a:pt x="275" y="1345"/>
                    <a:pt x="357" y="1328"/>
                    <a:pt x="407" y="1306"/>
                  </a:cubicBezTo>
                  <a:cubicBezTo>
                    <a:pt x="654" y="1199"/>
                    <a:pt x="897" y="1082"/>
                    <a:pt x="1134" y="956"/>
                  </a:cubicBezTo>
                  <a:cubicBezTo>
                    <a:pt x="1618" y="700"/>
                    <a:pt x="2083" y="406"/>
                    <a:pt x="2520" y="77"/>
                  </a:cubicBezTo>
                  <a:cubicBezTo>
                    <a:pt x="2559" y="49"/>
                    <a:pt x="2510" y="16"/>
                    <a:pt x="2485" y="7"/>
                  </a:cubicBezTo>
                  <a:cubicBezTo>
                    <a:pt x="2470" y="3"/>
                    <a:pt x="2455" y="1"/>
                    <a:pt x="2440" y="1"/>
                  </a:cubicBezTo>
                  <a:close/>
                </a:path>
              </a:pathLst>
            </a:custGeom>
            <a:solidFill>
              <a:srgbClr val="BA4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8"/>
            <p:cNvSpPr/>
            <p:nvPr/>
          </p:nvSpPr>
          <p:spPr>
            <a:xfrm>
              <a:off x="4002137" y="4560531"/>
              <a:ext cx="17163" cy="12959"/>
            </a:xfrm>
            <a:custGeom>
              <a:rect b="b" l="l" r="r" t="t"/>
              <a:pathLst>
                <a:path extrusionOk="0" h="413" w="547">
                  <a:moveTo>
                    <a:pt x="116" y="0"/>
                  </a:moveTo>
                  <a:cubicBezTo>
                    <a:pt x="98" y="0"/>
                    <a:pt x="80" y="3"/>
                    <a:pt x="63" y="9"/>
                  </a:cubicBezTo>
                  <a:cubicBezTo>
                    <a:pt x="30" y="19"/>
                    <a:pt x="0" y="50"/>
                    <a:pt x="30" y="80"/>
                  </a:cubicBezTo>
                  <a:lnTo>
                    <a:pt x="349" y="389"/>
                  </a:lnTo>
                  <a:cubicBezTo>
                    <a:pt x="366" y="402"/>
                    <a:pt x="386" y="410"/>
                    <a:pt x="408" y="412"/>
                  </a:cubicBezTo>
                  <a:cubicBezTo>
                    <a:pt x="414" y="412"/>
                    <a:pt x="421" y="413"/>
                    <a:pt x="428" y="413"/>
                  </a:cubicBezTo>
                  <a:cubicBezTo>
                    <a:pt x="446" y="413"/>
                    <a:pt x="465" y="410"/>
                    <a:pt x="482" y="405"/>
                  </a:cubicBezTo>
                  <a:cubicBezTo>
                    <a:pt x="516" y="393"/>
                    <a:pt x="546" y="363"/>
                    <a:pt x="516" y="333"/>
                  </a:cubicBezTo>
                  <a:lnTo>
                    <a:pt x="198" y="23"/>
                  </a:lnTo>
                  <a:cubicBezTo>
                    <a:pt x="180" y="10"/>
                    <a:pt x="160" y="3"/>
                    <a:pt x="139" y="1"/>
                  </a:cubicBezTo>
                  <a:cubicBezTo>
                    <a:pt x="131" y="1"/>
                    <a:pt x="123" y="0"/>
                    <a:pt x="116" y="0"/>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8"/>
            <p:cNvSpPr/>
            <p:nvPr/>
          </p:nvSpPr>
          <p:spPr>
            <a:xfrm>
              <a:off x="3988676" y="4568909"/>
              <a:ext cx="15783" cy="12331"/>
            </a:xfrm>
            <a:custGeom>
              <a:rect b="b" l="l" r="r" t="t"/>
              <a:pathLst>
                <a:path extrusionOk="0" h="393" w="503">
                  <a:moveTo>
                    <a:pt x="123" y="0"/>
                  </a:moveTo>
                  <a:cubicBezTo>
                    <a:pt x="103" y="0"/>
                    <a:pt x="83" y="4"/>
                    <a:pt x="66" y="9"/>
                  </a:cubicBezTo>
                  <a:cubicBezTo>
                    <a:pt x="35" y="19"/>
                    <a:pt x="1" y="52"/>
                    <a:pt x="32" y="80"/>
                  </a:cubicBezTo>
                  <a:cubicBezTo>
                    <a:pt x="133" y="170"/>
                    <a:pt x="229" y="266"/>
                    <a:pt x="318" y="369"/>
                  </a:cubicBezTo>
                  <a:cubicBezTo>
                    <a:pt x="331" y="383"/>
                    <a:pt x="358" y="388"/>
                    <a:pt x="376" y="390"/>
                  </a:cubicBezTo>
                  <a:cubicBezTo>
                    <a:pt x="384" y="392"/>
                    <a:pt x="392" y="392"/>
                    <a:pt x="400" y="392"/>
                  </a:cubicBezTo>
                  <a:cubicBezTo>
                    <a:pt x="418" y="392"/>
                    <a:pt x="435" y="389"/>
                    <a:pt x="452" y="383"/>
                  </a:cubicBezTo>
                  <a:cubicBezTo>
                    <a:pt x="469" y="379"/>
                    <a:pt x="485" y="368"/>
                    <a:pt x="495" y="352"/>
                  </a:cubicBezTo>
                  <a:cubicBezTo>
                    <a:pt x="502" y="336"/>
                    <a:pt x="495" y="325"/>
                    <a:pt x="485" y="312"/>
                  </a:cubicBezTo>
                  <a:cubicBezTo>
                    <a:pt x="396" y="210"/>
                    <a:pt x="301" y="113"/>
                    <a:pt x="201" y="25"/>
                  </a:cubicBezTo>
                  <a:cubicBezTo>
                    <a:pt x="181" y="7"/>
                    <a:pt x="152" y="0"/>
                    <a:pt x="123" y="0"/>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8"/>
            <p:cNvSpPr/>
            <p:nvPr/>
          </p:nvSpPr>
          <p:spPr>
            <a:xfrm>
              <a:off x="3974494" y="4576534"/>
              <a:ext cx="13586" cy="11767"/>
            </a:xfrm>
            <a:custGeom>
              <a:rect b="b" l="l" r="r" t="t"/>
              <a:pathLst>
                <a:path extrusionOk="0" h="375" w="433">
                  <a:moveTo>
                    <a:pt x="107" y="1"/>
                  </a:moveTo>
                  <a:cubicBezTo>
                    <a:pt x="88" y="1"/>
                    <a:pt x="70" y="4"/>
                    <a:pt x="52" y="9"/>
                  </a:cubicBezTo>
                  <a:cubicBezTo>
                    <a:pt x="34" y="13"/>
                    <a:pt x="18" y="25"/>
                    <a:pt x="8" y="40"/>
                  </a:cubicBezTo>
                  <a:cubicBezTo>
                    <a:pt x="1" y="57"/>
                    <a:pt x="8" y="69"/>
                    <a:pt x="20" y="80"/>
                  </a:cubicBezTo>
                  <a:cubicBezTo>
                    <a:pt x="95" y="170"/>
                    <a:pt x="171" y="260"/>
                    <a:pt x="247" y="350"/>
                  </a:cubicBezTo>
                  <a:cubicBezTo>
                    <a:pt x="260" y="365"/>
                    <a:pt x="287" y="370"/>
                    <a:pt x="305" y="373"/>
                  </a:cubicBezTo>
                  <a:cubicBezTo>
                    <a:pt x="312" y="374"/>
                    <a:pt x="319" y="374"/>
                    <a:pt x="325" y="374"/>
                  </a:cubicBezTo>
                  <a:cubicBezTo>
                    <a:pt x="344" y="374"/>
                    <a:pt x="363" y="371"/>
                    <a:pt x="381" y="366"/>
                  </a:cubicBezTo>
                  <a:cubicBezTo>
                    <a:pt x="400" y="360"/>
                    <a:pt x="414" y="349"/>
                    <a:pt x="425" y="333"/>
                  </a:cubicBezTo>
                  <a:cubicBezTo>
                    <a:pt x="433" y="318"/>
                    <a:pt x="424" y="306"/>
                    <a:pt x="414" y="295"/>
                  </a:cubicBezTo>
                  <a:lnTo>
                    <a:pt x="185" y="25"/>
                  </a:lnTo>
                  <a:cubicBezTo>
                    <a:pt x="172" y="9"/>
                    <a:pt x="145" y="5"/>
                    <a:pt x="127" y="2"/>
                  </a:cubicBezTo>
                  <a:cubicBezTo>
                    <a:pt x="120" y="1"/>
                    <a:pt x="114" y="1"/>
                    <a:pt x="107" y="1"/>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8"/>
            <p:cNvSpPr/>
            <p:nvPr/>
          </p:nvSpPr>
          <p:spPr>
            <a:xfrm>
              <a:off x="3956985" y="4583531"/>
              <a:ext cx="15626" cy="13147"/>
            </a:xfrm>
            <a:custGeom>
              <a:rect b="b" l="l" r="r" t="t"/>
              <a:pathLst>
                <a:path extrusionOk="0" h="419" w="498">
                  <a:moveTo>
                    <a:pt x="124" y="0"/>
                  </a:moveTo>
                  <a:cubicBezTo>
                    <a:pt x="104" y="0"/>
                    <a:pt x="84" y="3"/>
                    <a:pt x="67" y="9"/>
                  </a:cubicBezTo>
                  <a:cubicBezTo>
                    <a:pt x="36" y="19"/>
                    <a:pt x="0" y="52"/>
                    <a:pt x="33" y="80"/>
                  </a:cubicBezTo>
                  <a:cubicBezTo>
                    <a:pt x="87" y="125"/>
                    <a:pt x="137" y="173"/>
                    <a:pt x="185" y="226"/>
                  </a:cubicBezTo>
                  <a:lnTo>
                    <a:pt x="200" y="245"/>
                  </a:lnTo>
                  <a:lnTo>
                    <a:pt x="207" y="252"/>
                  </a:lnTo>
                  <a:cubicBezTo>
                    <a:pt x="209" y="255"/>
                    <a:pt x="213" y="259"/>
                    <a:pt x="213" y="259"/>
                  </a:cubicBezTo>
                  <a:cubicBezTo>
                    <a:pt x="223" y="272"/>
                    <a:pt x="235" y="286"/>
                    <a:pt x="245" y="299"/>
                  </a:cubicBezTo>
                  <a:cubicBezTo>
                    <a:pt x="266" y="326"/>
                    <a:pt x="285" y="355"/>
                    <a:pt x="303" y="383"/>
                  </a:cubicBezTo>
                  <a:cubicBezTo>
                    <a:pt x="321" y="410"/>
                    <a:pt x="358" y="418"/>
                    <a:pt x="393" y="418"/>
                  </a:cubicBezTo>
                  <a:cubicBezTo>
                    <a:pt x="404" y="418"/>
                    <a:pt x="415" y="418"/>
                    <a:pt x="425" y="416"/>
                  </a:cubicBezTo>
                  <a:cubicBezTo>
                    <a:pt x="446" y="413"/>
                    <a:pt x="466" y="405"/>
                    <a:pt x="482" y="390"/>
                  </a:cubicBezTo>
                  <a:cubicBezTo>
                    <a:pt x="493" y="382"/>
                    <a:pt x="498" y="365"/>
                    <a:pt x="490" y="350"/>
                  </a:cubicBezTo>
                  <a:cubicBezTo>
                    <a:pt x="410" y="229"/>
                    <a:pt x="313" y="117"/>
                    <a:pt x="200" y="23"/>
                  </a:cubicBezTo>
                  <a:cubicBezTo>
                    <a:pt x="180" y="7"/>
                    <a:pt x="152" y="0"/>
                    <a:pt x="124" y="0"/>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8"/>
            <p:cNvSpPr/>
            <p:nvPr/>
          </p:nvSpPr>
          <p:spPr>
            <a:xfrm>
              <a:off x="2969253" y="3408569"/>
              <a:ext cx="35268" cy="34986"/>
            </a:xfrm>
            <a:custGeom>
              <a:rect b="b" l="l" r="r" t="t"/>
              <a:pathLst>
                <a:path extrusionOk="0" h="1115" w="1124">
                  <a:moveTo>
                    <a:pt x="537" y="0"/>
                  </a:moveTo>
                  <a:cubicBezTo>
                    <a:pt x="500" y="0"/>
                    <a:pt x="462" y="4"/>
                    <a:pt x="425" y="11"/>
                  </a:cubicBezTo>
                  <a:cubicBezTo>
                    <a:pt x="283" y="38"/>
                    <a:pt x="196" y="126"/>
                    <a:pt x="130" y="249"/>
                  </a:cubicBezTo>
                  <a:cubicBezTo>
                    <a:pt x="17" y="467"/>
                    <a:pt x="0" y="741"/>
                    <a:pt x="167" y="934"/>
                  </a:cubicBezTo>
                  <a:cubicBezTo>
                    <a:pt x="270" y="1052"/>
                    <a:pt x="425" y="1115"/>
                    <a:pt x="578" y="1115"/>
                  </a:cubicBezTo>
                  <a:cubicBezTo>
                    <a:pt x="697" y="1115"/>
                    <a:pt x="816" y="1076"/>
                    <a:pt x="909" y="995"/>
                  </a:cubicBezTo>
                  <a:cubicBezTo>
                    <a:pt x="998" y="918"/>
                    <a:pt x="1054" y="808"/>
                    <a:pt x="1088" y="697"/>
                  </a:cubicBezTo>
                  <a:cubicBezTo>
                    <a:pt x="1106" y="641"/>
                    <a:pt x="1118" y="582"/>
                    <a:pt x="1124" y="524"/>
                  </a:cubicBezTo>
                  <a:cubicBezTo>
                    <a:pt x="1124" y="498"/>
                    <a:pt x="1118" y="471"/>
                    <a:pt x="1106" y="448"/>
                  </a:cubicBezTo>
                  <a:cubicBezTo>
                    <a:pt x="1079" y="284"/>
                    <a:pt x="961" y="136"/>
                    <a:pt x="809" y="64"/>
                  </a:cubicBezTo>
                  <a:cubicBezTo>
                    <a:pt x="724" y="22"/>
                    <a:pt x="631" y="0"/>
                    <a:pt x="537" y="0"/>
                  </a:cubicBezTo>
                  <a:close/>
                </a:path>
              </a:pathLst>
            </a:custGeom>
            <a:solidFill>
              <a:srgbClr val="799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8"/>
            <p:cNvSpPr/>
            <p:nvPr/>
          </p:nvSpPr>
          <p:spPr>
            <a:xfrm>
              <a:off x="904770" y="3261534"/>
              <a:ext cx="1348354" cy="716944"/>
            </a:xfrm>
            <a:custGeom>
              <a:rect b="b" l="l" r="r" t="t"/>
              <a:pathLst>
                <a:path extrusionOk="0" h="22849" w="42972">
                  <a:moveTo>
                    <a:pt x="0" y="0"/>
                  </a:moveTo>
                  <a:lnTo>
                    <a:pt x="0" y="22849"/>
                  </a:lnTo>
                  <a:lnTo>
                    <a:pt x="42971" y="22849"/>
                  </a:lnTo>
                  <a:lnTo>
                    <a:pt x="42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8"/>
            <p:cNvSpPr/>
            <p:nvPr/>
          </p:nvSpPr>
          <p:spPr>
            <a:xfrm>
              <a:off x="904770" y="3151211"/>
              <a:ext cx="1348354" cy="44180"/>
            </a:xfrm>
            <a:custGeom>
              <a:rect b="b" l="l" r="r" t="t"/>
              <a:pathLst>
                <a:path extrusionOk="0" h="1408" w="42972">
                  <a:moveTo>
                    <a:pt x="0" y="1"/>
                  </a:moveTo>
                  <a:lnTo>
                    <a:pt x="0" y="1407"/>
                  </a:lnTo>
                  <a:lnTo>
                    <a:pt x="42971" y="1407"/>
                  </a:lnTo>
                  <a:lnTo>
                    <a:pt x="42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8"/>
            <p:cNvSpPr/>
            <p:nvPr/>
          </p:nvSpPr>
          <p:spPr>
            <a:xfrm>
              <a:off x="904770" y="3151211"/>
              <a:ext cx="44148" cy="696267"/>
            </a:xfrm>
            <a:custGeom>
              <a:rect b="b" l="l" r="r" t="t"/>
              <a:pathLst>
                <a:path extrusionOk="0" h="22190" w="1407">
                  <a:moveTo>
                    <a:pt x="0" y="1"/>
                  </a:moveTo>
                  <a:lnTo>
                    <a:pt x="0" y="22190"/>
                  </a:lnTo>
                  <a:lnTo>
                    <a:pt x="1407" y="22190"/>
                  </a:lnTo>
                  <a:lnTo>
                    <a:pt x="1407" y="1"/>
                  </a:ln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8"/>
            <p:cNvSpPr/>
            <p:nvPr/>
          </p:nvSpPr>
          <p:spPr>
            <a:xfrm>
              <a:off x="2209007" y="3151211"/>
              <a:ext cx="44117" cy="697616"/>
            </a:xfrm>
            <a:custGeom>
              <a:rect b="b" l="l" r="r" t="t"/>
              <a:pathLst>
                <a:path extrusionOk="0" h="22233" w="1406">
                  <a:moveTo>
                    <a:pt x="0" y="1"/>
                  </a:moveTo>
                  <a:lnTo>
                    <a:pt x="0" y="22233"/>
                  </a:lnTo>
                  <a:lnTo>
                    <a:pt x="1405" y="22233"/>
                  </a:lnTo>
                  <a:lnTo>
                    <a:pt x="1405" y="1"/>
                  </a:lnTo>
                  <a:close/>
                </a:path>
              </a:pathLst>
            </a:custGeom>
            <a:solidFill>
              <a:srgbClr val="9DC0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8"/>
            <p:cNvSpPr/>
            <p:nvPr/>
          </p:nvSpPr>
          <p:spPr>
            <a:xfrm>
              <a:off x="948887" y="3316633"/>
              <a:ext cx="1260152" cy="474302"/>
            </a:xfrm>
            <a:custGeom>
              <a:rect b="b" l="l" r="r" t="t"/>
              <a:pathLst>
                <a:path extrusionOk="0" h="15116" w="40161">
                  <a:moveTo>
                    <a:pt x="1" y="1"/>
                  </a:moveTo>
                  <a:lnTo>
                    <a:pt x="1" y="15116"/>
                  </a:lnTo>
                  <a:lnTo>
                    <a:pt x="40160" y="15116"/>
                  </a:lnTo>
                  <a:lnTo>
                    <a:pt x="40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8"/>
            <p:cNvSpPr/>
            <p:nvPr/>
          </p:nvSpPr>
          <p:spPr>
            <a:xfrm>
              <a:off x="1602323" y="2646535"/>
              <a:ext cx="202730" cy="212834"/>
            </a:xfrm>
            <a:custGeom>
              <a:rect b="b" l="l" r="r" t="t"/>
              <a:pathLst>
                <a:path extrusionOk="0" h="6783" w="6461">
                  <a:moveTo>
                    <a:pt x="4591" y="0"/>
                  </a:moveTo>
                  <a:cubicBezTo>
                    <a:pt x="4357" y="0"/>
                    <a:pt x="4122" y="22"/>
                    <a:pt x="3978" y="35"/>
                  </a:cubicBezTo>
                  <a:cubicBezTo>
                    <a:pt x="3672" y="67"/>
                    <a:pt x="3310" y="41"/>
                    <a:pt x="3054" y="238"/>
                  </a:cubicBezTo>
                  <a:cubicBezTo>
                    <a:pt x="2796" y="437"/>
                    <a:pt x="2701" y="615"/>
                    <a:pt x="2360" y="730"/>
                  </a:cubicBezTo>
                  <a:cubicBezTo>
                    <a:pt x="1775" y="924"/>
                    <a:pt x="1162" y="986"/>
                    <a:pt x="558" y="1081"/>
                  </a:cubicBezTo>
                  <a:cubicBezTo>
                    <a:pt x="395" y="1106"/>
                    <a:pt x="125" y="1060"/>
                    <a:pt x="53" y="1217"/>
                  </a:cubicBezTo>
                  <a:cubicBezTo>
                    <a:pt x="0" y="1334"/>
                    <a:pt x="149" y="1653"/>
                    <a:pt x="185" y="1770"/>
                  </a:cubicBezTo>
                  <a:cubicBezTo>
                    <a:pt x="506" y="2791"/>
                    <a:pt x="761" y="3832"/>
                    <a:pt x="948" y="4886"/>
                  </a:cubicBezTo>
                  <a:cubicBezTo>
                    <a:pt x="1032" y="5356"/>
                    <a:pt x="1046" y="5829"/>
                    <a:pt x="1175" y="6292"/>
                  </a:cubicBezTo>
                  <a:cubicBezTo>
                    <a:pt x="1278" y="6663"/>
                    <a:pt x="1411" y="6783"/>
                    <a:pt x="1725" y="6783"/>
                  </a:cubicBezTo>
                  <a:cubicBezTo>
                    <a:pt x="1795" y="6783"/>
                    <a:pt x="1873" y="6777"/>
                    <a:pt x="1962" y="6767"/>
                  </a:cubicBezTo>
                  <a:cubicBezTo>
                    <a:pt x="2823" y="6668"/>
                    <a:pt x="3667" y="6469"/>
                    <a:pt x="4482" y="6178"/>
                  </a:cubicBezTo>
                  <a:cubicBezTo>
                    <a:pt x="4844" y="6048"/>
                    <a:pt x="5207" y="5899"/>
                    <a:pt x="5590" y="5863"/>
                  </a:cubicBezTo>
                  <a:cubicBezTo>
                    <a:pt x="5796" y="5845"/>
                    <a:pt x="6017" y="5856"/>
                    <a:pt x="6191" y="5743"/>
                  </a:cubicBezTo>
                  <a:cubicBezTo>
                    <a:pt x="6380" y="5623"/>
                    <a:pt x="6460" y="5383"/>
                    <a:pt x="6453" y="5159"/>
                  </a:cubicBezTo>
                  <a:cubicBezTo>
                    <a:pt x="6446" y="4936"/>
                    <a:pt x="6364" y="4723"/>
                    <a:pt x="6290" y="4513"/>
                  </a:cubicBezTo>
                  <a:cubicBezTo>
                    <a:pt x="6200" y="4254"/>
                    <a:pt x="6124" y="3991"/>
                    <a:pt x="6063" y="3725"/>
                  </a:cubicBezTo>
                  <a:cubicBezTo>
                    <a:pt x="6010" y="3499"/>
                    <a:pt x="5967" y="3274"/>
                    <a:pt x="5927" y="3048"/>
                  </a:cubicBezTo>
                  <a:cubicBezTo>
                    <a:pt x="5824" y="2472"/>
                    <a:pt x="5750" y="1893"/>
                    <a:pt x="5625" y="1310"/>
                  </a:cubicBezTo>
                  <a:cubicBezTo>
                    <a:pt x="5614" y="1254"/>
                    <a:pt x="5604" y="1184"/>
                    <a:pt x="5593" y="1106"/>
                  </a:cubicBezTo>
                  <a:cubicBezTo>
                    <a:pt x="5580" y="1026"/>
                    <a:pt x="5568" y="940"/>
                    <a:pt x="5553" y="848"/>
                  </a:cubicBezTo>
                  <a:cubicBezTo>
                    <a:pt x="5550" y="834"/>
                    <a:pt x="5547" y="820"/>
                    <a:pt x="5544" y="806"/>
                  </a:cubicBezTo>
                  <a:cubicBezTo>
                    <a:pt x="5491" y="517"/>
                    <a:pt x="5408" y="217"/>
                    <a:pt x="5244" y="114"/>
                  </a:cubicBezTo>
                  <a:cubicBezTo>
                    <a:pt x="5104" y="26"/>
                    <a:pt x="4848" y="0"/>
                    <a:pt x="4591"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8"/>
            <p:cNvSpPr/>
            <p:nvPr/>
          </p:nvSpPr>
          <p:spPr>
            <a:xfrm>
              <a:off x="1735992" y="2671606"/>
              <a:ext cx="52306" cy="70568"/>
            </a:xfrm>
            <a:custGeom>
              <a:rect b="b" l="l" r="r" t="t"/>
              <a:pathLst>
                <a:path extrusionOk="0" h="2249" w="1667">
                  <a:moveTo>
                    <a:pt x="1187" y="0"/>
                  </a:moveTo>
                  <a:cubicBezTo>
                    <a:pt x="874" y="0"/>
                    <a:pt x="520" y="187"/>
                    <a:pt x="349" y="392"/>
                  </a:cubicBezTo>
                  <a:cubicBezTo>
                    <a:pt x="1" y="808"/>
                    <a:pt x="86" y="1274"/>
                    <a:pt x="478" y="1623"/>
                  </a:cubicBezTo>
                  <a:cubicBezTo>
                    <a:pt x="674" y="1793"/>
                    <a:pt x="892" y="1936"/>
                    <a:pt x="1128" y="2047"/>
                  </a:cubicBezTo>
                  <a:cubicBezTo>
                    <a:pt x="1253" y="2106"/>
                    <a:pt x="1475" y="2219"/>
                    <a:pt x="1667" y="2249"/>
                  </a:cubicBezTo>
                  <a:cubicBezTo>
                    <a:pt x="1566" y="1671"/>
                    <a:pt x="1490" y="1094"/>
                    <a:pt x="1365" y="511"/>
                  </a:cubicBezTo>
                  <a:cubicBezTo>
                    <a:pt x="1354" y="455"/>
                    <a:pt x="1344" y="385"/>
                    <a:pt x="1333" y="307"/>
                  </a:cubicBezTo>
                  <a:cubicBezTo>
                    <a:pt x="1320" y="227"/>
                    <a:pt x="1307" y="141"/>
                    <a:pt x="1291" y="49"/>
                  </a:cubicBezTo>
                  <a:cubicBezTo>
                    <a:pt x="1290" y="35"/>
                    <a:pt x="1287" y="21"/>
                    <a:pt x="1284" y="7"/>
                  </a:cubicBezTo>
                  <a:cubicBezTo>
                    <a:pt x="1252" y="2"/>
                    <a:pt x="1220" y="0"/>
                    <a:pt x="1187" y="0"/>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8"/>
            <p:cNvSpPr/>
            <p:nvPr/>
          </p:nvSpPr>
          <p:spPr>
            <a:xfrm>
              <a:off x="1204959" y="2505242"/>
              <a:ext cx="664607" cy="1070789"/>
            </a:xfrm>
            <a:custGeom>
              <a:rect b="b" l="l" r="r" t="t"/>
              <a:pathLst>
                <a:path extrusionOk="0" h="34126" w="21181">
                  <a:moveTo>
                    <a:pt x="8252" y="1"/>
                  </a:moveTo>
                  <a:cubicBezTo>
                    <a:pt x="7909" y="1"/>
                    <a:pt x="7567" y="34"/>
                    <a:pt x="7229" y="102"/>
                  </a:cubicBezTo>
                  <a:cubicBezTo>
                    <a:pt x="7138" y="121"/>
                    <a:pt x="7046" y="142"/>
                    <a:pt x="6956" y="165"/>
                  </a:cubicBezTo>
                  <a:cubicBezTo>
                    <a:pt x="5999" y="409"/>
                    <a:pt x="5108" y="888"/>
                    <a:pt x="4156" y="1170"/>
                  </a:cubicBezTo>
                  <a:cubicBezTo>
                    <a:pt x="3486" y="1370"/>
                    <a:pt x="2776" y="1474"/>
                    <a:pt x="2166" y="1817"/>
                  </a:cubicBezTo>
                  <a:cubicBezTo>
                    <a:pt x="0" y="3035"/>
                    <a:pt x="2088" y="6296"/>
                    <a:pt x="2761" y="7892"/>
                  </a:cubicBezTo>
                  <a:cubicBezTo>
                    <a:pt x="3373" y="9343"/>
                    <a:pt x="3986" y="10792"/>
                    <a:pt x="4684" y="12201"/>
                  </a:cubicBezTo>
                  <a:cubicBezTo>
                    <a:pt x="5581" y="14012"/>
                    <a:pt x="6722" y="15683"/>
                    <a:pt x="7568" y="17498"/>
                  </a:cubicBezTo>
                  <a:cubicBezTo>
                    <a:pt x="8494" y="19486"/>
                    <a:pt x="9554" y="21430"/>
                    <a:pt x="10683" y="23310"/>
                  </a:cubicBezTo>
                  <a:cubicBezTo>
                    <a:pt x="12530" y="26384"/>
                    <a:pt x="14655" y="29281"/>
                    <a:pt x="16776" y="32173"/>
                  </a:cubicBezTo>
                  <a:cubicBezTo>
                    <a:pt x="17225" y="32784"/>
                    <a:pt x="17691" y="33413"/>
                    <a:pt x="18344" y="33800"/>
                  </a:cubicBezTo>
                  <a:cubicBezTo>
                    <a:pt x="18687" y="34005"/>
                    <a:pt x="19098" y="34126"/>
                    <a:pt x="19496" y="34126"/>
                  </a:cubicBezTo>
                  <a:cubicBezTo>
                    <a:pt x="19854" y="34126"/>
                    <a:pt x="20201" y="34028"/>
                    <a:pt x="20483" y="33806"/>
                  </a:cubicBezTo>
                  <a:cubicBezTo>
                    <a:pt x="21021" y="33382"/>
                    <a:pt x="21181" y="32608"/>
                    <a:pt x="21059" y="31934"/>
                  </a:cubicBezTo>
                  <a:cubicBezTo>
                    <a:pt x="20938" y="31259"/>
                    <a:pt x="20585" y="30652"/>
                    <a:pt x="20246" y="30055"/>
                  </a:cubicBezTo>
                  <a:cubicBezTo>
                    <a:pt x="18015" y="26103"/>
                    <a:pt x="16243" y="21811"/>
                    <a:pt x="15771" y="17296"/>
                  </a:cubicBezTo>
                  <a:cubicBezTo>
                    <a:pt x="15540" y="15077"/>
                    <a:pt x="15625" y="12833"/>
                    <a:pt x="15398" y="10614"/>
                  </a:cubicBezTo>
                  <a:cubicBezTo>
                    <a:pt x="15202" y="8688"/>
                    <a:pt x="14564" y="6868"/>
                    <a:pt x="14181" y="4993"/>
                  </a:cubicBezTo>
                  <a:cubicBezTo>
                    <a:pt x="13865" y="3452"/>
                    <a:pt x="12957" y="2063"/>
                    <a:pt x="11665" y="1127"/>
                  </a:cubicBezTo>
                  <a:cubicBezTo>
                    <a:pt x="10679" y="413"/>
                    <a:pt x="9465" y="1"/>
                    <a:pt x="8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8"/>
            <p:cNvSpPr/>
            <p:nvPr/>
          </p:nvSpPr>
          <p:spPr>
            <a:xfrm>
              <a:off x="1593067" y="2774336"/>
              <a:ext cx="674616" cy="811203"/>
            </a:xfrm>
            <a:custGeom>
              <a:rect b="b" l="l" r="r" t="t"/>
              <a:pathLst>
                <a:path extrusionOk="0" h="25853" w="21500">
                  <a:moveTo>
                    <a:pt x="3152" y="0"/>
                  </a:moveTo>
                  <a:cubicBezTo>
                    <a:pt x="2776" y="0"/>
                    <a:pt x="2401" y="30"/>
                    <a:pt x="2027" y="98"/>
                  </a:cubicBezTo>
                  <a:cubicBezTo>
                    <a:pt x="1737" y="153"/>
                    <a:pt x="1444" y="230"/>
                    <a:pt x="1204" y="400"/>
                  </a:cubicBezTo>
                  <a:cubicBezTo>
                    <a:pt x="580" y="841"/>
                    <a:pt x="614" y="1557"/>
                    <a:pt x="450" y="2218"/>
                  </a:cubicBezTo>
                  <a:cubicBezTo>
                    <a:pt x="249" y="3025"/>
                    <a:pt x="105" y="3793"/>
                    <a:pt x="81" y="4634"/>
                  </a:cubicBezTo>
                  <a:cubicBezTo>
                    <a:pt x="1" y="7370"/>
                    <a:pt x="494" y="10190"/>
                    <a:pt x="991" y="12874"/>
                  </a:cubicBezTo>
                  <a:cubicBezTo>
                    <a:pt x="1463" y="15415"/>
                    <a:pt x="2170" y="17917"/>
                    <a:pt x="3118" y="20322"/>
                  </a:cubicBezTo>
                  <a:cubicBezTo>
                    <a:pt x="3474" y="21224"/>
                    <a:pt x="3934" y="22043"/>
                    <a:pt x="4250" y="22969"/>
                  </a:cubicBezTo>
                  <a:cubicBezTo>
                    <a:pt x="4536" y="23805"/>
                    <a:pt x="4839" y="24723"/>
                    <a:pt x="5650" y="25194"/>
                  </a:cubicBezTo>
                  <a:cubicBezTo>
                    <a:pt x="5969" y="25379"/>
                    <a:pt x="6332" y="25470"/>
                    <a:pt x="6694" y="25544"/>
                  </a:cubicBezTo>
                  <a:cubicBezTo>
                    <a:pt x="7742" y="25761"/>
                    <a:pt x="8800" y="25852"/>
                    <a:pt x="9862" y="25852"/>
                  </a:cubicBezTo>
                  <a:cubicBezTo>
                    <a:pt x="12660" y="25852"/>
                    <a:pt x="15483" y="25216"/>
                    <a:pt x="18221" y="24541"/>
                  </a:cubicBezTo>
                  <a:cubicBezTo>
                    <a:pt x="19106" y="24323"/>
                    <a:pt x="20051" y="24065"/>
                    <a:pt x="20639" y="23368"/>
                  </a:cubicBezTo>
                  <a:cubicBezTo>
                    <a:pt x="21027" y="22911"/>
                    <a:pt x="21211" y="22312"/>
                    <a:pt x="21294" y="21719"/>
                  </a:cubicBezTo>
                  <a:cubicBezTo>
                    <a:pt x="21500" y="20264"/>
                    <a:pt x="21137" y="18736"/>
                    <a:pt x="20299" y="17530"/>
                  </a:cubicBezTo>
                  <a:cubicBezTo>
                    <a:pt x="19562" y="16468"/>
                    <a:pt x="18570" y="15623"/>
                    <a:pt x="17840" y="14553"/>
                  </a:cubicBezTo>
                  <a:cubicBezTo>
                    <a:pt x="17022" y="13355"/>
                    <a:pt x="16639" y="11933"/>
                    <a:pt x="16020" y="10623"/>
                  </a:cubicBezTo>
                  <a:cubicBezTo>
                    <a:pt x="15039" y="8545"/>
                    <a:pt x="14098" y="6531"/>
                    <a:pt x="12329" y="5007"/>
                  </a:cubicBezTo>
                  <a:cubicBezTo>
                    <a:pt x="12077" y="4792"/>
                    <a:pt x="11821" y="4583"/>
                    <a:pt x="11561" y="4376"/>
                  </a:cubicBezTo>
                  <a:cubicBezTo>
                    <a:pt x="10620" y="3625"/>
                    <a:pt x="9642" y="2919"/>
                    <a:pt x="8750" y="2109"/>
                  </a:cubicBezTo>
                  <a:cubicBezTo>
                    <a:pt x="8396" y="1786"/>
                    <a:pt x="8107" y="1282"/>
                    <a:pt x="7691" y="1061"/>
                  </a:cubicBezTo>
                  <a:cubicBezTo>
                    <a:pt x="7137" y="767"/>
                    <a:pt x="6438" y="601"/>
                    <a:pt x="5836" y="428"/>
                  </a:cubicBezTo>
                  <a:cubicBezTo>
                    <a:pt x="4965" y="177"/>
                    <a:pt x="4059" y="0"/>
                    <a:pt x="3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8"/>
            <p:cNvSpPr/>
            <p:nvPr/>
          </p:nvSpPr>
          <p:spPr>
            <a:xfrm>
              <a:off x="1585756" y="2812177"/>
              <a:ext cx="290148" cy="630688"/>
            </a:xfrm>
            <a:custGeom>
              <a:rect b="b" l="l" r="r" t="t"/>
              <a:pathLst>
                <a:path extrusionOk="0" h="20100" w="9247">
                  <a:moveTo>
                    <a:pt x="2950" y="0"/>
                  </a:moveTo>
                  <a:cubicBezTo>
                    <a:pt x="2585" y="0"/>
                    <a:pt x="2213" y="120"/>
                    <a:pt x="1897" y="310"/>
                  </a:cubicBezTo>
                  <a:cubicBezTo>
                    <a:pt x="1174" y="743"/>
                    <a:pt x="304" y="1575"/>
                    <a:pt x="141" y="2428"/>
                  </a:cubicBezTo>
                  <a:cubicBezTo>
                    <a:pt x="1" y="3165"/>
                    <a:pt x="162" y="3944"/>
                    <a:pt x="291" y="4672"/>
                  </a:cubicBezTo>
                  <a:cubicBezTo>
                    <a:pt x="361" y="5060"/>
                    <a:pt x="435" y="5448"/>
                    <a:pt x="514" y="5834"/>
                  </a:cubicBezTo>
                  <a:cubicBezTo>
                    <a:pt x="1480" y="10530"/>
                    <a:pt x="3158" y="15057"/>
                    <a:pt x="4830" y="19556"/>
                  </a:cubicBezTo>
                  <a:cubicBezTo>
                    <a:pt x="4977" y="19953"/>
                    <a:pt x="5174" y="20100"/>
                    <a:pt x="5424" y="20100"/>
                  </a:cubicBezTo>
                  <a:cubicBezTo>
                    <a:pt x="5610" y="20100"/>
                    <a:pt x="5825" y="20019"/>
                    <a:pt x="6071" y="19899"/>
                  </a:cubicBezTo>
                  <a:cubicBezTo>
                    <a:pt x="6641" y="19624"/>
                    <a:pt x="7214" y="19399"/>
                    <a:pt x="7810" y="19181"/>
                  </a:cubicBezTo>
                  <a:cubicBezTo>
                    <a:pt x="8314" y="18996"/>
                    <a:pt x="8877" y="18756"/>
                    <a:pt x="9059" y="18250"/>
                  </a:cubicBezTo>
                  <a:cubicBezTo>
                    <a:pt x="9246" y="17729"/>
                    <a:pt x="8962" y="17180"/>
                    <a:pt x="8807" y="16691"/>
                  </a:cubicBezTo>
                  <a:cubicBezTo>
                    <a:pt x="8626" y="16106"/>
                    <a:pt x="8454" y="15519"/>
                    <a:pt x="8291" y="14930"/>
                  </a:cubicBezTo>
                  <a:cubicBezTo>
                    <a:pt x="7967" y="13750"/>
                    <a:pt x="7677" y="12561"/>
                    <a:pt x="7398" y="11369"/>
                  </a:cubicBezTo>
                  <a:cubicBezTo>
                    <a:pt x="6848" y="9019"/>
                    <a:pt x="6341" y="6658"/>
                    <a:pt x="5688" y="4334"/>
                  </a:cubicBezTo>
                  <a:cubicBezTo>
                    <a:pt x="5397" y="3301"/>
                    <a:pt x="5076" y="2269"/>
                    <a:pt x="4591" y="1310"/>
                  </a:cubicBezTo>
                  <a:cubicBezTo>
                    <a:pt x="4350" y="832"/>
                    <a:pt x="4040" y="347"/>
                    <a:pt x="3552" y="126"/>
                  </a:cubicBezTo>
                  <a:cubicBezTo>
                    <a:pt x="3362" y="39"/>
                    <a:pt x="3157" y="0"/>
                    <a:pt x="2950"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8"/>
            <p:cNvSpPr/>
            <p:nvPr/>
          </p:nvSpPr>
          <p:spPr>
            <a:xfrm>
              <a:off x="1580171" y="2809133"/>
              <a:ext cx="271384" cy="453248"/>
            </a:xfrm>
            <a:custGeom>
              <a:rect b="b" l="l" r="r" t="t"/>
              <a:pathLst>
                <a:path extrusionOk="0" h="14445" w="8649">
                  <a:moveTo>
                    <a:pt x="3154" y="0"/>
                  </a:moveTo>
                  <a:cubicBezTo>
                    <a:pt x="2243" y="0"/>
                    <a:pt x="1237" y="444"/>
                    <a:pt x="743" y="1132"/>
                  </a:cubicBezTo>
                  <a:cubicBezTo>
                    <a:pt x="42" y="2109"/>
                    <a:pt x="0" y="3530"/>
                    <a:pt x="14" y="4679"/>
                  </a:cubicBezTo>
                  <a:cubicBezTo>
                    <a:pt x="20" y="5110"/>
                    <a:pt x="32" y="5542"/>
                    <a:pt x="53" y="5974"/>
                  </a:cubicBezTo>
                  <a:cubicBezTo>
                    <a:pt x="117" y="7351"/>
                    <a:pt x="256" y="8723"/>
                    <a:pt x="468" y="10087"/>
                  </a:cubicBezTo>
                  <a:cubicBezTo>
                    <a:pt x="606" y="10981"/>
                    <a:pt x="778" y="11869"/>
                    <a:pt x="979" y="12752"/>
                  </a:cubicBezTo>
                  <a:cubicBezTo>
                    <a:pt x="1075" y="13171"/>
                    <a:pt x="1151" y="13612"/>
                    <a:pt x="1291" y="14018"/>
                  </a:cubicBezTo>
                  <a:cubicBezTo>
                    <a:pt x="1439" y="14444"/>
                    <a:pt x="1395" y="14386"/>
                    <a:pt x="1800" y="14411"/>
                  </a:cubicBezTo>
                  <a:cubicBezTo>
                    <a:pt x="2107" y="14431"/>
                    <a:pt x="2418" y="14440"/>
                    <a:pt x="2731" y="14440"/>
                  </a:cubicBezTo>
                  <a:cubicBezTo>
                    <a:pt x="4447" y="14440"/>
                    <a:pt x="6231" y="14181"/>
                    <a:pt x="7919" y="14093"/>
                  </a:cubicBezTo>
                  <a:cubicBezTo>
                    <a:pt x="7953" y="14091"/>
                    <a:pt x="8494" y="14053"/>
                    <a:pt x="8621" y="14053"/>
                  </a:cubicBezTo>
                  <a:cubicBezTo>
                    <a:pt x="8638" y="14053"/>
                    <a:pt x="8648" y="14054"/>
                    <a:pt x="8648" y="14055"/>
                  </a:cubicBezTo>
                  <a:cubicBezTo>
                    <a:pt x="8022" y="10444"/>
                    <a:pt x="7182" y="6874"/>
                    <a:pt x="6128" y="3364"/>
                  </a:cubicBezTo>
                  <a:cubicBezTo>
                    <a:pt x="5907" y="2626"/>
                    <a:pt x="5671" y="1880"/>
                    <a:pt x="5247" y="1239"/>
                  </a:cubicBezTo>
                  <a:cubicBezTo>
                    <a:pt x="4941" y="776"/>
                    <a:pt x="4526" y="368"/>
                    <a:pt x="4013" y="157"/>
                  </a:cubicBezTo>
                  <a:cubicBezTo>
                    <a:pt x="3753" y="50"/>
                    <a:pt x="3458" y="0"/>
                    <a:pt x="3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8"/>
            <p:cNvSpPr/>
            <p:nvPr/>
          </p:nvSpPr>
          <p:spPr>
            <a:xfrm>
              <a:off x="1753908" y="2871041"/>
              <a:ext cx="114873" cy="376812"/>
            </a:xfrm>
            <a:custGeom>
              <a:rect b="b" l="l" r="r" t="t"/>
              <a:pathLst>
                <a:path extrusionOk="0" h="12009" w="3661">
                  <a:moveTo>
                    <a:pt x="110" y="0"/>
                  </a:moveTo>
                  <a:cubicBezTo>
                    <a:pt x="55" y="0"/>
                    <a:pt x="1" y="21"/>
                    <a:pt x="24" y="55"/>
                  </a:cubicBezTo>
                  <a:cubicBezTo>
                    <a:pt x="894" y="1299"/>
                    <a:pt x="1393" y="2750"/>
                    <a:pt x="1766" y="4211"/>
                  </a:cubicBezTo>
                  <a:cubicBezTo>
                    <a:pt x="1959" y="4971"/>
                    <a:pt x="2122" y="5738"/>
                    <a:pt x="2289" y="6506"/>
                  </a:cubicBezTo>
                  <a:lnTo>
                    <a:pt x="2848" y="9073"/>
                  </a:lnTo>
                  <a:cubicBezTo>
                    <a:pt x="3058" y="10036"/>
                    <a:pt x="3268" y="10998"/>
                    <a:pt x="3478" y="11961"/>
                  </a:cubicBezTo>
                  <a:cubicBezTo>
                    <a:pt x="3485" y="11993"/>
                    <a:pt x="3530" y="12008"/>
                    <a:pt x="3572" y="12008"/>
                  </a:cubicBezTo>
                  <a:cubicBezTo>
                    <a:pt x="3617" y="12008"/>
                    <a:pt x="3661" y="11991"/>
                    <a:pt x="3654" y="11961"/>
                  </a:cubicBezTo>
                  <a:lnTo>
                    <a:pt x="2531" y="6806"/>
                  </a:lnTo>
                  <a:cubicBezTo>
                    <a:pt x="2199" y="5291"/>
                    <a:pt x="1902" y="3755"/>
                    <a:pt x="1359" y="2298"/>
                  </a:cubicBezTo>
                  <a:cubicBezTo>
                    <a:pt x="1060" y="1499"/>
                    <a:pt x="683" y="729"/>
                    <a:pt x="194" y="29"/>
                  </a:cubicBezTo>
                  <a:cubicBezTo>
                    <a:pt x="180" y="9"/>
                    <a:pt x="145" y="0"/>
                    <a:pt x="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8"/>
            <p:cNvSpPr/>
            <p:nvPr/>
          </p:nvSpPr>
          <p:spPr>
            <a:xfrm>
              <a:off x="1554598" y="2420994"/>
              <a:ext cx="336775" cy="301538"/>
            </a:xfrm>
            <a:custGeom>
              <a:rect b="b" l="l" r="r" t="t"/>
              <a:pathLst>
                <a:path extrusionOk="0" h="9610" w="10733">
                  <a:moveTo>
                    <a:pt x="4894" y="1"/>
                  </a:moveTo>
                  <a:cubicBezTo>
                    <a:pt x="4445" y="1"/>
                    <a:pt x="3998" y="75"/>
                    <a:pt x="3575" y="230"/>
                  </a:cubicBezTo>
                  <a:cubicBezTo>
                    <a:pt x="2457" y="640"/>
                    <a:pt x="1571" y="1539"/>
                    <a:pt x="957" y="2560"/>
                  </a:cubicBezTo>
                  <a:cubicBezTo>
                    <a:pt x="662" y="3050"/>
                    <a:pt x="492" y="3660"/>
                    <a:pt x="308" y="4201"/>
                  </a:cubicBezTo>
                  <a:cubicBezTo>
                    <a:pt x="96" y="4822"/>
                    <a:pt x="1" y="5487"/>
                    <a:pt x="76" y="6141"/>
                  </a:cubicBezTo>
                  <a:cubicBezTo>
                    <a:pt x="178" y="7020"/>
                    <a:pt x="602" y="7875"/>
                    <a:pt x="1303" y="8415"/>
                  </a:cubicBezTo>
                  <a:cubicBezTo>
                    <a:pt x="1770" y="8776"/>
                    <a:pt x="2363" y="8980"/>
                    <a:pt x="2951" y="8980"/>
                  </a:cubicBezTo>
                  <a:cubicBezTo>
                    <a:pt x="3243" y="8980"/>
                    <a:pt x="3534" y="8930"/>
                    <a:pt x="3808" y="8822"/>
                  </a:cubicBezTo>
                  <a:cubicBezTo>
                    <a:pt x="4061" y="8724"/>
                    <a:pt x="4312" y="8577"/>
                    <a:pt x="4580" y="8577"/>
                  </a:cubicBezTo>
                  <a:cubicBezTo>
                    <a:pt x="4603" y="8577"/>
                    <a:pt x="4627" y="8578"/>
                    <a:pt x="4651" y="8581"/>
                  </a:cubicBezTo>
                  <a:cubicBezTo>
                    <a:pt x="4878" y="8605"/>
                    <a:pt x="5073" y="8741"/>
                    <a:pt x="5271" y="8854"/>
                  </a:cubicBezTo>
                  <a:cubicBezTo>
                    <a:pt x="5689" y="9093"/>
                    <a:pt x="6145" y="9165"/>
                    <a:pt x="6583" y="9337"/>
                  </a:cubicBezTo>
                  <a:cubicBezTo>
                    <a:pt x="6963" y="9486"/>
                    <a:pt x="7365" y="9576"/>
                    <a:pt x="7774" y="9603"/>
                  </a:cubicBezTo>
                  <a:cubicBezTo>
                    <a:pt x="7851" y="9608"/>
                    <a:pt x="7927" y="9610"/>
                    <a:pt x="8004" y="9610"/>
                  </a:cubicBezTo>
                  <a:cubicBezTo>
                    <a:pt x="8747" y="9610"/>
                    <a:pt x="9478" y="9386"/>
                    <a:pt x="10109" y="8990"/>
                  </a:cubicBezTo>
                  <a:cubicBezTo>
                    <a:pt x="10318" y="8858"/>
                    <a:pt x="10661" y="8585"/>
                    <a:pt x="10717" y="8327"/>
                  </a:cubicBezTo>
                  <a:cubicBezTo>
                    <a:pt x="10732" y="8256"/>
                    <a:pt x="10722" y="8182"/>
                    <a:pt x="10711" y="8111"/>
                  </a:cubicBezTo>
                  <a:cubicBezTo>
                    <a:pt x="10642" y="7682"/>
                    <a:pt x="10538" y="7259"/>
                    <a:pt x="10398" y="6849"/>
                  </a:cubicBezTo>
                  <a:cubicBezTo>
                    <a:pt x="10326" y="6637"/>
                    <a:pt x="10252" y="6430"/>
                    <a:pt x="10211" y="6211"/>
                  </a:cubicBezTo>
                  <a:cubicBezTo>
                    <a:pt x="10173" y="6020"/>
                    <a:pt x="10258" y="5894"/>
                    <a:pt x="10372" y="5740"/>
                  </a:cubicBezTo>
                  <a:cubicBezTo>
                    <a:pt x="10492" y="5577"/>
                    <a:pt x="10622" y="5390"/>
                    <a:pt x="10586" y="5190"/>
                  </a:cubicBezTo>
                  <a:cubicBezTo>
                    <a:pt x="10554" y="5011"/>
                    <a:pt x="10396" y="4884"/>
                    <a:pt x="10242" y="4785"/>
                  </a:cubicBezTo>
                  <a:cubicBezTo>
                    <a:pt x="10045" y="4658"/>
                    <a:pt x="9836" y="4549"/>
                    <a:pt x="9619" y="4458"/>
                  </a:cubicBezTo>
                  <a:cubicBezTo>
                    <a:pt x="9333" y="4338"/>
                    <a:pt x="9079" y="4242"/>
                    <a:pt x="8931" y="3958"/>
                  </a:cubicBezTo>
                  <a:cubicBezTo>
                    <a:pt x="8769" y="3647"/>
                    <a:pt x="8717" y="3333"/>
                    <a:pt x="8648" y="2993"/>
                  </a:cubicBezTo>
                  <a:cubicBezTo>
                    <a:pt x="8513" y="2318"/>
                    <a:pt x="8238" y="1732"/>
                    <a:pt x="7824" y="1258"/>
                  </a:cubicBezTo>
                  <a:cubicBezTo>
                    <a:pt x="7512" y="901"/>
                    <a:pt x="7121" y="608"/>
                    <a:pt x="6652" y="389"/>
                  </a:cubicBezTo>
                  <a:cubicBezTo>
                    <a:pt x="6104" y="136"/>
                    <a:pt x="5498" y="1"/>
                    <a:pt x="4894"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8"/>
            <p:cNvSpPr/>
            <p:nvPr/>
          </p:nvSpPr>
          <p:spPr>
            <a:xfrm>
              <a:off x="1769942" y="2510074"/>
              <a:ext cx="43301" cy="36900"/>
            </a:xfrm>
            <a:custGeom>
              <a:rect b="b" l="l" r="r" t="t"/>
              <a:pathLst>
                <a:path extrusionOk="0" h="1176" w="1380">
                  <a:moveTo>
                    <a:pt x="1114" y="1"/>
                  </a:moveTo>
                  <a:cubicBezTo>
                    <a:pt x="984" y="1"/>
                    <a:pt x="838" y="63"/>
                    <a:pt x="738" y="114"/>
                  </a:cubicBezTo>
                  <a:cubicBezTo>
                    <a:pt x="415" y="275"/>
                    <a:pt x="109" y="644"/>
                    <a:pt x="23" y="996"/>
                  </a:cubicBezTo>
                  <a:cubicBezTo>
                    <a:pt x="9" y="1056"/>
                    <a:pt x="0" y="1123"/>
                    <a:pt x="33" y="1176"/>
                  </a:cubicBezTo>
                  <a:cubicBezTo>
                    <a:pt x="218" y="890"/>
                    <a:pt x="459" y="621"/>
                    <a:pt x="778" y="501"/>
                  </a:cubicBezTo>
                  <a:cubicBezTo>
                    <a:pt x="934" y="443"/>
                    <a:pt x="1105" y="420"/>
                    <a:pt x="1240" y="323"/>
                  </a:cubicBezTo>
                  <a:cubicBezTo>
                    <a:pt x="1285" y="294"/>
                    <a:pt x="1321" y="250"/>
                    <a:pt x="1341" y="198"/>
                  </a:cubicBezTo>
                  <a:cubicBezTo>
                    <a:pt x="1380" y="84"/>
                    <a:pt x="1282" y="30"/>
                    <a:pt x="1187" y="8"/>
                  </a:cubicBezTo>
                  <a:cubicBezTo>
                    <a:pt x="1163" y="3"/>
                    <a:pt x="1139" y="1"/>
                    <a:pt x="1114"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8"/>
            <p:cNvSpPr/>
            <p:nvPr/>
          </p:nvSpPr>
          <p:spPr>
            <a:xfrm>
              <a:off x="1800943" y="2543052"/>
              <a:ext cx="21180" cy="28177"/>
            </a:xfrm>
            <a:custGeom>
              <a:rect b="b" l="l" r="r" t="t"/>
              <a:pathLst>
                <a:path extrusionOk="0" h="898" w="675">
                  <a:moveTo>
                    <a:pt x="283" y="0"/>
                  </a:moveTo>
                  <a:cubicBezTo>
                    <a:pt x="221" y="0"/>
                    <a:pt x="158" y="22"/>
                    <a:pt x="110" y="56"/>
                  </a:cubicBezTo>
                  <a:cubicBezTo>
                    <a:pt x="44" y="102"/>
                    <a:pt x="0" y="170"/>
                    <a:pt x="10" y="259"/>
                  </a:cubicBezTo>
                  <a:cubicBezTo>
                    <a:pt x="20" y="338"/>
                    <a:pt x="37" y="413"/>
                    <a:pt x="59" y="489"/>
                  </a:cubicBezTo>
                  <a:cubicBezTo>
                    <a:pt x="80" y="559"/>
                    <a:pt x="104" y="626"/>
                    <a:pt x="133" y="694"/>
                  </a:cubicBezTo>
                  <a:cubicBezTo>
                    <a:pt x="142" y="711"/>
                    <a:pt x="156" y="722"/>
                    <a:pt x="173" y="728"/>
                  </a:cubicBezTo>
                  <a:cubicBezTo>
                    <a:pt x="213" y="811"/>
                    <a:pt x="269" y="885"/>
                    <a:pt x="357" y="896"/>
                  </a:cubicBezTo>
                  <a:cubicBezTo>
                    <a:pt x="367" y="897"/>
                    <a:pt x="376" y="898"/>
                    <a:pt x="385" y="898"/>
                  </a:cubicBezTo>
                  <a:cubicBezTo>
                    <a:pt x="478" y="898"/>
                    <a:pt x="566" y="853"/>
                    <a:pt x="622" y="778"/>
                  </a:cubicBezTo>
                  <a:cubicBezTo>
                    <a:pt x="625" y="774"/>
                    <a:pt x="626" y="769"/>
                    <a:pt x="629" y="765"/>
                  </a:cubicBezTo>
                  <a:cubicBezTo>
                    <a:pt x="639" y="754"/>
                    <a:pt x="649" y="739"/>
                    <a:pt x="656" y="725"/>
                  </a:cubicBezTo>
                  <a:cubicBezTo>
                    <a:pt x="669" y="691"/>
                    <a:pt x="675" y="655"/>
                    <a:pt x="670" y="618"/>
                  </a:cubicBezTo>
                  <a:cubicBezTo>
                    <a:pt x="670" y="605"/>
                    <a:pt x="667" y="592"/>
                    <a:pt x="666" y="579"/>
                  </a:cubicBezTo>
                  <a:cubicBezTo>
                    <a:pt x="669" y="566"/>
                    <a:pt x="670" y="555"/>
                    <a:pt x="672" y="543"/>
                  </a:cubicBezTo>
                  <a:cubicBezTo>
                    <a:pt x="673" y="478"/>
                    <a:pt x="652" y="411"/>
                    <a:pt x="632" y="349"/>
                  </a:cubicBezTo>
                  <a:cubicBezTo>
                    <a:pt x="609" y="276"/>
                    <a:pt x="579" y="208"/>
                    <a:pt x="527" y="152"/>
                  </a:cubicBezTo>
                  <a:cubicBezTo>
                    <a:pt x="526" y="149"/>
                    <a:pt x="522" y="146"/>
                    <a:pt x="519" y="143"/>
                  </a:cubicBezTo>
                  <a:cubicBezTo>
                    <a:pt x="507" y="128"/>
                    <a:pt x="495" y="113"/>
                    <a:pt x="482" y="99"/>
                  </a:cubicBezTo>
                  <a:cubicBezTo>
                    <a:pt x="479" y="98"/>
                    <a:pt x="476" y="96"/>
                    <a:pt x="474" y="93"/>
                  </a:cubicBezTo>
                  <a:cubicBezTo>
                    <a:pt x="447" y="60"/>
                    <a:pt x="413" y="33"/>
                    <a:pt x="374" y="18"/>
                  </a:cubicBezTo>
                  <a:cubicBezTo>
                    <a:pt x="345" y="6"/>
                    <a:pt x="314" y="0"/>
                    <a:pt x="283" y="0"/>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8"/>
            <p:cNvSpPr/>
            <p:nvPr/>
          </p:nvSpPr>
          <p:spPr>
            <a:xfrm>
              <a:off x="1521087" y="2394794"/>
              <a:ext cx="293819" cy="622875"/>
            </a:xfrm>
            <a:custGeom>
              <a:rect b="b" l="l" r="r" t="t"/>
              <a:pathLst>
                <a:path extrusionOk="0" h="19851" w="9364">
                  <a:moveTo>
                    <a:pt x="5501" y="0"/>
                  </a:moveTo>
                  <a:cubicBezTo>
                    <a:pt x="5186" y="0"/>
                    <a:pt x="4901" y="25"/>
                    <a:pt x="4699" y="56"/>
                  </a:cubicBezTo>
                  <a:cubicBezTo>
                    <a:pt x="3458" y="251"/>
                    <a:pt x="2282" y="882"/>
                    <a:pt x="1457" y="1833"/>
                  </a:cubicBezTo>
                  <a:cubicBezTo>
                    <a:pt x="385" y="3070"/>
                    <a:pt x="1" y="4705"/>
                    <a:pt x="168" y="6312"/>
                  </a:cubicBezTo>
                  <a:cubicBezTo>
                    <a:pt x="250" y="7092"/>
                    <a:pt x="434" y="7907"/>
                    <a:pt x="750" y="8627"/>
                  </a:cubicBezTo>
                  <a:cubicBezTo>
                    <a:pt x="1193" y="9637"/>
                    <a:pt x="1394" y="10701"/>
                    <a:pt x="2149" y="11554"/>
                  </a:cubicBezTo>
                  <a:cubicBezTo>
                    <a:pt x="2619" y="12084"/>
                    <a:pt x="3261" y="12484"/>
                    <a:pt x="3964" y="12562"/>
                  </a:cubicBezTo>
                  <a:cubicBezTo>
                    <a:pt x="4017" y="13278"/>
                    <a:pt x="4670" y="13899"/>
                    <a:pt x="5389" y="13916"/>
                  </a:cubicBezTo>
                  <a:cubicBezTo>
                    <a:pt x="5356" y="14691"/>
                    <a:pt x="5891" y="15453"/>
                    <a:pt x="6628" y="15690"/>
                  </a:cubicBezTo>
                  <a:cubicBezTo>
                    <a:pt x="6557" y="15953"/>
                    <a:pt x="6604" y="16234"/>
                    <a:pt x="6730" y="16475"/>
                  </a:cubicBezTo>
                  <a:cubicBezTo>
                    <a:pt x="6887" y="16773"/>
                    <a:pt x="7168" y="17008"/>
                    <a:pt x="7501" y="17068"/>
                  </a:cubicBezTo>
                  <a:cubicBezTo>
                    <a:pt x="7710" y="18152"/>
                    <a:pt x="8283" y="19134"/>
                    <a:pt x="9125" y="19850"/>
                  </a:cubicBezTo>
                  <a:cubicBezTo>
                    <a:pt x="9363" y="19417"/>
                    <a:pt x="9323" y="18910"/>
                    <a:pt x="9209" y="18447"/>
                  </a:cubicBezTo>
                  <a:cubicBezTo>
                    <a:pt x="9108" y="18041"/>
                    <a:pt x="9019" y="17501"/>
                    <a:pt x="8749" y="17178"/>
                  </a:cubicBezTo>
                  <a:cubicBezTo>
                    <a:pt x="8699" y="17116"/>
                    <a:pt x="8639" y="17046"/>
                    <a:pt x="8655" y="16968"/>
                  </a:cubicBezTo>
                  <a:cubicBezTo>
                    <a:pt x="8672" y="16882"/>
                    <a:pt x="8769" y="16840"/>
                    <a:pt x="8832" y="16779"/>
                  </a:cubicBezTo>
                  <a:cubicBezTo>
                    <a:pt x="8989" y="16629"/>
                    <a:pt x="8938" y="16370"/>
                    <a:pt x="8870" y="16164"/>
                  </a:cubicBezTo>
                  <a:cubicBezTo>
                    <a:pt x="8726" y="15724"/>
                    <a:pt x="8463" y="15217"/>
                    <a:pt x="8001" y="15194"/>
                  </a:cubicBezTo>
                  <a:cubicBezTo>
                    <a:pt x="8333" y="14447"/>
                    <a:pt x="7889" y="13459"/>
                    <a:pt x="7110" y="13212"/>
                  </a:cubicBezTo>
                  <a:cubicBezTo>
                    <a:pt x="7104" y="12859"/>
                    <a:pt x="7095" y="12499"/>
                    <a:pt x="6984" y="12164"/>
                  </a:cubicBezTo>
                  <a:cubicBezTo>
                    <a:pt x="6874" y="11828"/>
                    <a:pt x="6645" y="11514"/>
                    <a:pt x="6316" y="11385"/>
                  </a:cubicBezTo>
                  <a:cubicBezTo>
                    <a:pt x="6206" y="11341"/>
                    <a:pt x="6082" y="11317"/>
                    <a:pt x="5994" y="11237"/>
                  </a:cubicBezTo>
                  <a:cubicBezTo>
                    <a:pt x="5921" y="11169"/>
                    <a:pt x="5882" y="11072"/>
                    <a:pt x="5848" y="10978"/>
                  </a:cubicBezTo>
                  <a:cubicBezTo>
                    <a:pt x="5495" y="10016"/>
                    <a:pt x="5232" y="8864"/>
                    <a:pt x="5396" y="7837"/>
                  </a:cubicBezTo>
                  <a:cubicBezTo>
                    <a:pt x="5452" y="7498"/>
                    <a:pt x="5548" y="7166"/>
                    <a:pt x="5679" y="6849"/>
                  </a:cubicBezTo>
                  <a:cubicBezTo>
                    <a:pt x="5801" y="6559"/>
                    <a:pt x="5943" y="6280"/>
                    <a:pt x="6108" y="6013"/>
                  </a:cubicBezTo>
                  <a:cubicBezTo>
                    <a:pt x="6438" y="5474"/>
                    <a:pt x="6788" y="5091"/>
                    <a:pt x="6835" y="4415"/>
                  </a:cubicBezTo>
                  <a:cubicBezTo>
                    <a:pt x="6885" y="3708"/>
                    <a:pt x="6644" y="2928"/>
                    <a:pt x="7025" y="2330"/>
                  </a:cubicBezTo>
                  <a:cubicBezTo>
                    <a:pt x="7274" y="1940"/>
                    <a:pt x="7773" y="1657"/>
                    <a:pt x="7763" y="1194"/>
                  </a:cubicBezTo>
                  <a:cubicBezTo>
                    <a:pt x="7742" y="233"/>
                    <a:pt x="6476" y="0"/>
                    <a:pt x="5501" y="0"/>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8"/>
            <p:cNvSpPr/>
            <p:nvPr/>
          </p:nvSpPr>
          <p:spPr>
            <a:xfrm>
              <a:off x="1650331" y="2591311"/>
              <a:ext cx="88955" cy="79730"/>
            </a:xfrm>
            <a:custGeom>
              <a:rect b="b" l="l" r="r" t="t"/>
              <a:pathLst>
                <a:path extrusionOk="0" h="2541" w="2835">
                  <a:moveTo>
                    <a:pt x="1145" y="1"/>
                  </a:moveTo>
                  <a:cubicBezTo>
                    <a:pt x="1014" y="1"/>
                    <a:pt x="885" y="28"/>
                    <a:pt x="771" y="93"/>
                  </a:cubicBezTo>
                  <a:cubicBezTo>
                    <a:pt x="1" y="536"/>
                    <a:pt x="465" y="1691"/>
                    <a:pt x="996" y="2111"/>
                  </a:cubicBezTo>
                  <a:cubicBezTo>
                    <a:pt x="1137" y="2223"/>
                    <a:pt x="1294" y="2310"/>
                    <a:pt x="1453" y="2391"/>
                  </a:cubicBezTo>
                  <a:cubicBezTo>
                    <a:pt x="1632" y="2482"/>
                    <a:pt x="1832" y="2540"/>
                    <a:pt x="2027" y="2540"/>
                  </a:cubicBezTo>
                  <a:cubicBezTo>
                    <a:pt x="2250" y="2540"/>
                    <a:pt x="2465" y="2463"/>
                    <a:pt x="2632" y="2270"/>
                  </a:cubicBezTo>
                  <a:cubicBezTo>
                    <a:pt x="2823" y="2047"/>
                    <a:pt x="2835" y="1717"/>
                    <a:pt x="2755" y="1434"/>
                  </a:cubicBezTo>
                  <a:cubicBezTo>
                    <a:pt x="2608" y="911"/>
                    <a:pt x="2037" y="233"/>
                    <a:pt x="1514" y="63"/>
                  </a:cubicBezTo>
                  <a:cubicBezTo>
                    <a:pt x="1396" y="25"/>
                    <a:pt x="1270" y="1"/>
                    <a:pt x="1145"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8"/>
            <p:cNvSpPr/>
            <p:nvPr/>
          </p:nvSpPr>
          <p:spPr>
            <a:xfrm>
              <a:off x="1811454" y="2636557"/>
              <a:ext cx="43144" cy="8095"/>
            </a:xfrm>
            <a:custGeom>
              <a:rect b="b" l="l" r="r" t="t"/>
              <a:pathLst>
                <a:path extrusionOk="0" h="258" w="1375">
                  <a:moveTo>
                    <a:pt x="136" y="0"/>
                  </a:moveTo>
                  <a:cubicBezTo>
                    <a:pt x="81" y="0"/>
                    <a:pt x="0" y="47"/>
                    <a:pt x="51" y="80"/>
                  </a:cubicBezTo>
                  <a:cubicBezTo>
                    <a:pt x="142" y="140"/>
                    <a:pt x="235" y="196"/>
                    <a:pt x="341" y="229"/>
                  </a:cubicBezTo>
                  <a:cubicBezTo>
                    <a:pt x="416" y="253"/>
                    <a:pt x="493" y="258"/>
                    <a:pt x="571" y="258"/>
                  </a:cubicBezTo>
                  <a:cubicBezTo>
                    <a:pt x="605" y="258"/>
                    <a:pt x="640" y="257"/>
                    <a:pt x="674" y="256"/>
                  </a:cubicBezTo>
                  <a:cubicBezTo>
                    <a:pt x="903" y="249"/>
                    <a:pt x="1141" y="227"/>
                    <a:pt x="1333" y="93"/>
                  </a:cubicBezTo>
                  <a:cubicBezTo>
                    <a:pt x="1356" y="77"/>
                    <a:pt x="1374" y="49"/>
                    <a:pt x="1346" y="30"/>
                  </a:cubicBezTo>
                  <a:cubicBezTo>
                    <a:pt x="1336" y="24"/>
                    <a:pt x="1323" y="22"/>
                    <a:pt x="1310" y="22"/>
                  </a:cubicBezTo>
                  <a:cubicBezTo>
                    <a:pt x="1285" y="22"/>
                    <a:pt x="1258" y="30"/>
                    <a:pt x="1241" y="42"/>
                  </a:cubicBezTo>
                  <a:cubicBezTo>
                    <a:pt x="1081" y="155"/>
                    <a:pt x="883" y="163"/>
                    <a:pt x="693" y="169"/>
                  </a:cubicBezTo>
                  <a:cubicBezTo>
                    <a:pt x="668" y="170"/>
                    <a:pt x="644" y="170"/>
                    <a:pt x="620" y="170"/>
                  </a:cubicBezTo>
                  <a:cubicBezTo>
                    <a:pt x="546" y="170"/>
                    <a:pt x="474" y="164"/>
                    <a:pt x="402" y="137"/>
                  </a:cubicBezTo>
                  <a:cubicBezTo>
                    <a:pt x="320" y="103"/>
                    <a:pt x="240" y="60"/>
                    <a:pt x="167" y="7"/>
                  </a:cubicBezTo>
                  <a:cubicBezTo>
                    <a:pt x="159" y="2"/>
                    <a:pt x="148" y="0"/>
                    <a:pt x="136" y="0"/>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8"/>
            <p:cNvSpPr/>
            <p:nvPr/>
          </p:nvSpPr>
          <p:spPr>
            <a:xfrm>
              <a:off x="1671291" y="2439820"/>
              <a:ext cx="56636" cy="143489"/>
            </a:xfrm>
            <a:custGeom>
              <a:rect b="b" l="l" r="r" t="t"/>
              <a:pathLst>
                <a:path extrusionOk="0" h="4573" w="1805">
                  <a:moveTo>
                    <a:pt x="1702" y="0"/>
                  </a:moveTo>
                  <a:cubicBezTo>
                    <a:pt x="1665" y="0"/>
                    <a:pt x="1629" y="12"/>
                    <a:pt x="1620" y="36"/>
                  </a:cubicBezTo>
                  <a:cubicBezTo>
                    <a:pt x="1169" y="1230"/>
                    <a:pt x="1498" y="2616"/>
                    <a:pt x="791" y="3728"/>
                  </a:cubicBezTo>
                  <a:cubicBezTo>
                    <a:pt x="599" y="4026"/>
                    <a:pt x="352" y="4285"/>
                    <a:pt x="63" y="4491"/>
                  </a:cubicBezTo>
                  <a:cubicBezTo>
                    <a:pt x="1" y="4536"/>
                    <a:pt x="73" y="4573"/>
                    <a:pt x="135" y="4573"/>
                  </a:cubicBezTo>
                  <a:cubicBezTo>
                    <a:pt x="155" y="4573"/>
                    <a:pt x="175" y="4569"/>
                    <a:pt x="188" y="4559"/>
                  </a:cubicBezTo>
                  <a:cubicBezTo>
                    <a:pt x="685" y="4211"/>
                    <a:pt x="1058" y="3712"/>
                    <a:pt x="1254" y="3137"/>
                  </a:cubicBezTo>
                  <a:cubicBezTo>
                    <a:pt x="1467" y="2507"/>
                    <a:pt x="1475" y="1836"/>
                    <a:pt x="1547" y="1181"/>
                  </a:cubicBezTo>
                  <a:cubicBezTo>
                    <a:pt x="1588" y="801"/>
                    <a:pt x="1654" y="422"/>
                    <a:pt x="1790" y="62"/>
                  </a:cubicBezTo>
                  <a:cubicBezTo>
                    <a:pt x="1805" y="22"/>
                    <a:pt x="1753" y="0"/>
                    <a:pt x="1702"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8"/>
            <p:cNvSpPr/>
            <p:nvPr/>
          </p:nvSpPr>
          <p:spPr>
            <a:xfrm>
              <a:off x="1633293" y="2489146"/>
              <a:ext cx="52840" cy="63539"/>
            </a:xfrm>
            <a:custGeom>
              <a:rect b="b" l="l" r="r" t="t"/>
              <a:pathLst>
                <a:path extrusionOk="0" h="2025" w="1684">
                  <a:moveTo>
                    <a:pt x="1594" y="1"/>
                  </a:moveTo>
                  <a:cubicBezTo>
                    <a:pt x="1552" y="1"/>
                    <a:pt x="1508" y="16"/>
                    <a:pt x="1501" y="49"/>
                  </a:cubicBezTo>
                  <a:cubicBezTo>
                    <a:pt x="1351" y="871"/>
                    <a:pt x="794" y="1591"/>
                    <a:pt x="37" y="1941"/>
                  </a:cubicBezTo>
                  <a:cubicBezTo>
                    <a:pt x="1" y="1957"/>
                    <a:pt x="9" y="1991"/>
                    <a:pt x="37" y="2009"/>
                  </a:cubicBezTo>
                  <a:cubicBezTo>
                    <a:pt x="52" y="2020"/>
                    <a:pt x="72" y="2024"/>
                    <a:pt x="93" y="2024"/>
                  </a:cubicBezTo>
                  <a:cubicBezTo>
                    <a:pt x="118" y="2024"/>
                    <a:pt x="143" y="2018"/>
                    <a:pt x="162" y="2009"/>
                  </a:cubicBezTo>
                  <a:cubicBezTo>
                    <a:pt x="948" y="1646"/>
                    <a:pt x="1523" y="901"/>
                    <a:pt x="1679" y="49"/>
                  </a:cubicBezTo>
                  <a:cubicBezTo>
                    <a:pt x="1684" y="18"/>
                    <a:pt x="1640" y="1"/>
                    <a:pt x="1594"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8"/>
            <p:cNvSpPr/>
            <p:nvPr/>
          </p:nvSpPr>
          <p:spPr>
            <a:xfrm>
              <a:off x="1561909" y="2483498"/>
              <a:ext cx="22560" cy="69784"/>
            </a:xfrm>
            <a:custGeom>
              <a:rect b="b" l="l" r="r" t="t"/>
              <a:pathLst>
                <a:path extrusionOk="0" h="2224" w="719">
                  <a:moveTo>
                    <a:pt x="611" y="0"/>
                  </a:moveTo>
                  <a:cubicBezTo>
                    <a:pt x="576" y="0"/>
                    <a:pt x="541" y="10"/>
                    <a:pt x="528" y="32"/>
                  </a:cubicBezTo>
                  <a:cubicBezTo>
                    <a:pt x="146" y="676"/>
                    <a:pt x="1" y="1434"/>
                    <a:pt x="115" y="2174"/>
                  </a:cubicBezTo>
                  <a:cubicBezTo>
                    <a:pt x="120" y="2208"/>
                    <a:pt x="164" y="2223"/>
                    <a:pt x="207" y="2223"/>
                  </a:cubicBezTo>
                  <a:cubicBezTo>
                    <a:pt x="252" y="2223"/>
                    <a:pt x="296" y="2206"/>
                    <a:pt x="291" y="2174"/>
                  </a:cubicBezTo>
                  <a:cubicBezTo>
                    <a:pt x="178" y="1442"/>
                    <a:pt x="321" y="695"/>
                    <a:pt x="697" y="58"/>
                  </a:cubicBezTo>
                  <a:cubicBezTo>
                    <a:pt x="718" y="22"/>
                    <a:pt x="664" y="0"/>
                    <a:pt x="611"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8"/>
            <p:cNvSpPr/>
            <p:nvPr/>
          </p:nvSpPr>
          <p:spPr>
            <a:xfrm>
              <a:off x="1686980" y="2766554"/>
              <a:ext cx="22498" cy="38908"/>
            </a:xfrm>
            <a:custGeom>
              <a:rect b="b" l="l" r="r" t="t"/>
              <a:pathLst>
                <a:path extrusionOk="0" h="1240" w="717">
                  <a:moveTo>
                    <a:pt x="297" y="1"/>
                  </a:moveTo>
                  <a:cubicBezTo>
                    <a:pt x="288" y="1"/>
                    <a:pt x="279" y="2"/>
                    <a:pt x="271" y="3"/>
                  </a:cubicBezTo>
                  <a:cubicBezTo>
                    <a:pt x="251" y="6"/>
                    <a:pt x="186" y="29"/>
                    <a:pt x="209" y="62"/>
                  </a:cubicBezTo>
                  <a:cubicBezTo>
                    <a:pt x="409" y="355"/>
                    <a:pt x="516" y="701"/>
                    <a:pt x="514" y="1056"/>
                  </a:cubicBezTo>
                  <a:cubicBezTo>
                    <a:pt x="396" y="969"/>
                    <a:pt x="286" y="876"/>
                    <a:pt x="182" y="776"/>
                  </a:cubicBezTo>
                  <a:cubicBezTo>
                    <a:pt x="163" y="759"/>
                    <a:pt x="136" y="751"/>
                    <a:pt x="109" y="751"/>
                  </a:cubicBezTo>
                  <a:cubicBezTo>
                    <a:pt x="92" y="751"/>
                    <a:pt x="75" y="754"/>
                    <a:pt x="61" y="759"/>
                  </a:cubicBezTo>
                  <a:cubicBezTo>
                    <a:pt x="33" y="768"/>
                    <a:pt x="0" y="796"/>
                    <a:pt x="29" y="825"/>
                  </a:cubicBezTo>
                  <a:cubicBezTo>
                    <a:pt x="185" y="974"/>
                    <a:pt x="353" y="1107"/>
                    <a:pt x="534" y="1225"/>
                  </a:cubicBezTo>
                  <a:cubicBezTo>
                    <a:pt x="548" y="1234"/>
                    <a:pt x="573" y="1240"/>
                    <a:pt x="599" y="1240"/>
                  </a:cubicBezTo>
                  <a:cubicBezTo>
                    <a:pt x="639" y="1240"/>
                    <a:pt x="680" y="1226"/>
                    <a:pt x="684" y="1191"/>
                  </a:cubicBezTo>
                  <a:cubicBezTo>
                    <a:pt x="717" y="782"/>
                    <a:pt x="609" y="375"/>
                    <a:pt x="379" y="36"/>
                  </a:cubicBezTo>
                  <a:cubicBezTo>
                    <a:pt x="362" y="11"/>
                    <a:pt x="329" y="1"/>
                    <a:pt x="297"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8"/>
            <p:cNvSpPr/>
            <p:nvPr/>
          </p:nvSpPr>
          <p:spPr>
            <a:xfrm>
              <a:off x="1728994" y="2829843"/>
              <a:ext cx="18544" cy="39316"/>
            </a:xfrm>
            <a:custGeom>
              <a:rect b="b" l="l" r="r" t="t"/>
              <a:pathLst>
                <a:path extrusionOk="0" h="1253" w="591">
                  <a:moveTo>
                    <a:pt x="224" y="0"/>
                  </a:moveTo>
                  <a:cubicBezTo>
                    <a:pt x="174" y="0"/>
                    <a:pt x="123" y="22"/>
                    <a:pt x="139" y="61"/>
                  </a:cubicBezTo>
                  <a:cubicBezTo>
                    <a:pt x="276" y="396"/>
                    <a:pt x="365" y="747"/>
                    <a:pt x="402" y="1108"/>
                  </a:cubicBezTo>
                  <a:cubicBezTo>
                    <a:pt x="321" y="1065"/>
                    <a:pt x="249" y="1005"/>
                    <a:pt x="194" y="930"/>
                  </a:cubicBezTo>
                  <a:cubicBezTo>
                    <a:pt x="175" y="904"/>
                    <a:pt x="142" y="894"/>
                    <a:pt x="110" y="894"/>
                  </a:cubicBezTo>
                  <a:cubicBezTo>
                    <a:pt x="102" y="894"/>
                    <a:pt x="94" y="895"/>
                    <a:pt x="86" y="896"/>
                  </a:cubicBezTo>
                  <a:cubicBezTo>
                    <a:pt x="66" y="899"/>
                    <a:pt x="1" y="923"/>
                    <a:pt x="25" y="956"/>
                  </a:cubicBezTo>
                  <a:cubicBezTo>
                    <a:pt x="129" y="1100"/>
                    <a:pt x="282" y="1203"/>
                    <a:pt x="455" y="1248"/>
                  </a:cubicBezTo>
                  <a:cubicBezTo>
                    <a:pt x="465" y="1250"/>
                    <a:pt x="484" y="1252"/>
                    <a:pt x="504" y="1252"/>
                  </a:cubicBezTo>
                  <a:cubicBezTo>
                    <a:pt x="544" y="1252"/>
                    <a:pt x="591" y="1243"/>
                    <a:pt x="588" y="1205"/>
                  </a:cubicBezTo>
                  <a:cubicBezTo>
                    <a:pt x="557" y="803"/>
                    <a:pt x="462" y="409"/>
                    <a:pt x="308" y="36"/>
                  </a:cubicBezTo>
                  <a:cubicBezTo>
                    <a:pt x="298" y="12"/>
                    <a:pt x="261" y="0"/>
                    <a:pt x="224"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8"/>
            <p:cNvSpPr/>
            <p:nvPr/>
          </p:nvSpPr>
          <p:spPr>
            <a:xfrm>
              <a:off x="1755446" y="2892817"/>
              <a:ext cx="27361" cy="24161"/>
            </a:xfrm>
            <a:custGeom>
              <a:rect b="b" l="l" r="r" t="t"/>
              <a:pathLst>
                <a:path extrusionOk="0" h="770" w="872">
                  <a:moveTo>
                    <a:pt x="765" y="0"/>
                  </a:moveTo>
                  <a:cubicBezTo>
                    <a:pt x="733" y="0"/>
                    <a:pt x="698" y="10"/>
                    <a:pt x="681" y="37"/>
                  </a:cubicBezTo>
                  <a:cubicBezTo>
                    <a:pt x="594" y="187"/>
                    <a:pt x="540" y="355"/>
                    <a:pt x="521" y="530"/>
                  </a:cubicBezTo>
                  <a:lnTo>
                    <a:pt x="179" y="167"/>
                  </a:lnTo>
                  <a:cubicBezTo>
                    <a:pt x="162" y="149"/>
                    <a:pt x="134" y="142"/>
                    <a:pt x="106" y="142"/>
                  </a:cubicBezTo>
                  <a:cubicBezTo>
                    <a:pt x="89" y="142"/>
                    <a:pt x="73" y="144"/>
                    <a:pt x="59" y="148"/>
                  </a:cubicBezTo>
                  <a:cubicBezTo>
                    <a:pt x="29" y="158"/>
                    <a:pt x="1" y="185"/>
                    <a:pt x="28" y="215"/>
                  </a:cubicBezTo>
                  <a:lnTo>
                    <a:pt x="528" y="745"/>
                  </a:lnTo>
                  <a:cubicBezTo>
                    <a:pt x="544" y="764"/>
                    <a:pt x="576" y="770"/>
                    <a:pt x="603" y="770"/>
                  </a:cubicBezTo>
                  <a:cubicBezTo>
                    <a:pt x="611" y="770"/>
                    <a:pt x="620" y="769"/>
                    <a:pt x="627" y="768"/>
                  </a:cubicBezTo>
                  <a:cubicBezTo>
                    <a:pt x="650" y="764"/>
                    <a:pt x="693" y="751"/>
                    <a:pt x="691" y="721"/>
                  </a:cubicBezTo>
                  <a:cubicBezTo>
                    <a:pt x="678" y="491"/>
                    <a:pt x="734" y="261"/>
                    <a:pt x="851" y="61"/>
                  </a:cubicBezTo>
                  <a:cubicBezTo>
                    <a:pt x="871" y="28"/>
                    <a:pt x="813" y="7"/>
                    <a:pt x="790" y="2"/>
                  </a:cubicBezTo>
                  <a:cubicBezTo>
                    <a:pt x="782" y="1"/>
                    <a:pt x="774" y="0"/>
                    <a:pt x="76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8"/>
            <p:cNvSpPr/>
            <p:nvPr/>
          </p:nvSpPr>
          <p:spPr>
            <a:xfrm>
              <a:off x="1052339" y="2539099"/>
              <a:ext cx="3700380" cy="1151209"/>
            </a:xfrm>
            <a:custGeom>
              <a:rect b="b" l="l" r="r" t="t"/>
              <a:pathLst>
                <a:path extrusionOk="0" h="36689" w="117931">
                  <a:moveTo>
                    <a:pt x="2216" y="1"/>
                  </a:moveTo>
                  <a:cubicBezTo>
                    <a:pt x="860" y="1"/>
                    <a:pt x="1" y="1453"/>
                    <a:pt x="653" y="2640"/>
                  </a:cubicBezTo>
                  <a:lnTo>
                    <a:pt x="18842" y="35764"/>
                  </a:lnTo>
                  <a:cubicBezTo>
                    <a:pt x="19155" y="36334"/>
                    <a:pt x="19753" y="36689"/>
                    <a:pt x="20404" y="36689"/>
                  </a:cubicBezTo>
                  <a:lnTo>
                    <a:pt x="116147" y="36689"/>
                  </a:lnTo>
                  <a:cubicBezTo>
                    <a:pt x="117131" y="36689"/>
                    <a:pt x="117930" y="35891"/>
                    <a:pt x="117930" y="34907"/>
                  </a:cubicBezTo>
                  <a:lnTo>
                    <a:pt x="117930" y="33199"/>
                  </a:lnTo>
                  <a:cubicBezTo>
                    <a:pt x="117930" y="32214"/>
                    <a:pt x="117131" y="31417"/>
                    <a:pt x="116147" y="31417"/>
                  </a:cubicBezTo>
                  <a:lnTo>
                    <a:pt x="23532" y="31417"/>
                  </a:lnTo>
                  <a:cubicBezTo>
                    <a:pt x="22882" y="31417"/>
                    <a:pt x="22546" y="31062"/>
                    <a:pt x="22233" y="30492"/>
                  </a:cubicBezTo>
                  <a:lnTo>
                    <a:pt x="5719" y="924"/>
                  </a:lnTo>
                  <a:cubicBezTo>
                    <a:pt x="5406" y="354"/>
                    <a:pt x="4807" y="1"/>
                    <a:pt x="41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8"/>
            <p:cNvSpPr/>
            <p:nvPr/>
          </p:nvSpPr>
          <p:spPr>
            <a:xfrm>
              <a:off x="915564" y="2486667"/>
              <a:ext cx="3797148" cy="1304269"/>
            </a:xfrm>
            <a:custGeom>
              <a:rect b="b" l="l" r="r" t="t"/>
              <a:pathLst>
                <a:path extrusionOk="0" h="41567" w="121015">
                  <a:moveTo>
                    <a:pt x="877" y="1"/>
                  </a:moveTo>
                  <a:cubicBezTo>
                    <a:pt x="342" y="1"/>
                    <a:pt x="1" y="574"/>
                    <a:pt x="260" y="1044"/>
                  </a:cubicBezTo>
                  <a:lnTo>
                    <a:pt x="22235" y="41201"/>
                  </a:lnTo>
                  <a:cubicBezTo>
                    <a:pt x="22357" y="41427"/>
                    <a:pt x="22595" y="41567"/>
                    <a:pt x="22852" y="41567"/>
                  </a:cubicBezTo>
                  <a:lnTo>
                    <a:pt x="120310" y="41567"/>
                  </a:lnTo>
                  <a:cubicBezTo>
                    <a:pt x="120699" y="41567"/>
                    <a:pt x="121015" y="41252"/>
                    <a:pt x="121015" y="40864"/>
                  </a:cubicBezTo>
                  <a:lnTo>
                    <a:pt x="121015" y="36999"/>
                  </a:lnTo>
                  <a:cubicBezTo>
                    <a:pt x="121015" y="36610"/>
                    <a:pt x="120699" y="36295"/>
                    <a:pt x="120310" y="36295"/>
                  </a:cubicBezTo>
                  <a:lnTo>
                    <a:pt x="25979" y="36295"/>
                  </a:lnTo>
                  <a:cubicBezTo>
                    <a:pt x="25722" y="36295"/>
                    <a:pt x="25486" y="36155"/>
                    <a:pt x="25362" y="35929"/>
                  </a:cubicBezTo>
                  <a:lnTo>
                    <a:pt x="5896" y="368"/>
                  </a:lnTo>
                  <a:cubicBezTo>
                    <a:pt x="5773" y="142"/>
                    <a:pt x="5536" y="1"/>
                    <a:pt x="5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8"/>
            <p:cNvSpPr/>
            <p:nvPr/>
          </p:nvSpPr>
          <p:spPr>
            <a:xfrm>
              <a:off x="1826359" y="3117260"/>
              <a:ext cx="2923850" cy="701946"/>
            </a:xfrm>
            <a:custGeom>
              <a:rect b="b" l="l" r="r" t="t"/>
              <a:pathLst>
                <a:path extrusionOk="0" h="22371" w="93183">
                  <a:moveTo>
                    <a:pt x="10190" y="1"/>
                  </a:moveTo>
                  <a:cubicBezTo>
                    <a:pt x="9493" y="1"/>
                    <a:pt x="8840" y="157"/>
                    <a:pt x="8261" y="537"/>
                  </a:cubicBezTo>
                  <a:cubicBezTo>
                    <a:pt x="5165" y="2569"/>
                    <a:pt x="3096" y="5460"/>
                    <a:pt x="1841" y="8869"/>
                  </a:cubicBezTo>
                  <a:cubicBezTo>
                    <a:pt x="1678" y="9313"/>
                    <a:pt x="1528" y="9766"/>
                    <a:pt x="1391" y="10227"/>
                  </a:cubicBezTo>
                  <a:cubicBezTo>
                    <a:pt x="413" y="13531"/>
                    <a:pt x="138" y="16998"/>
                    <a:pt x="15" y="20441"/>
                  </a:cubicBezTo>
                  <a:cubicBezTo>
                    <a:pt x="0" y="20842"/>
                    <a:pt x="0" y="21561"/>
                    <a:pt x="342" y="21854"/>
                  </a:cubicBezTo>
                  <a:cubicBezTo>
                    <a:pt x="532" y="22017"/>
                    <a:pt x="647" y="22075"/>
                    <a:pt x="726" y="22075"/>
                  </a:cubicBezTo>
                  <a:cubicBezTo>
                    <a:pt x="914" y="22075"/>
                    <a:pt x="907" y="21750"/>
                    <a:pt x="1249" y="21703"/>
                  </a:cubicBezTo>
                  <a:cubicBezTo>
                    <a:pt x="1565" y="21659"/>
                    <a:pt x="1895" y="21640"/>
                    <a:pt x="2234" y="21640"/>
                  </a:cubicBezTo>
                  <a:cubicBezTo>
                    <a:pt x="3706" y="21640"/>
                    <a:pt x="5351" y="21985"/>
                    <a:pt x="6740" y="22056"/>
                  </a:cubicBezTo>
                  <a:cubicBezTo>
                    <a:pt x="7415" y="22090"/>
                    <a:pt x="8088" y="22120"/>
                    <a:pt x="8763" y="22149"/>
                  </a:cubicBezTo>
                  <a:cubicBezTo>
                    <a:pt x="8908" y="22156"/>
                    <a:pt x="9056" y="22161"/>
                    <a:pt x="9201" y="22167"/>
                  </a:cubicBezTo>
                  <a:cubicBezTo>
                    <a:pt x="12057" y="22277"/>
                    <a:pt x="14912" y="22343"/>
                    <a:pt x="17771" y="22363"/>
                  </a:cubicBezTo>
                  <a:cubicBezTo>
                    <a:pt x="18518" y="22368"/>
                    <a:pt x="19266" y="22371"/>
                    <a:pt x="20013" y="22371"/>
                  </a:cubicBezTo>
                  <a:cubicBezTo>
                    <a:pt x="26632" y="22371"/>
                    <a:pt x="33249" y="22169"/>
                    <a:pt x="39864" y="21923"/>
                  </a:cubicBezTo>
                  <a:cubicBezTo>
                    <a:pt x="40544" y="21897"/>
                    <a:pt x="41225" y="21886"/>
                    <a:pt x="41908" y="21886"/>
                  </a:cubicBezTo>
                  <a:cubicBezTo>
                    <a:pt x="45510" y="21886"/>
                    <a:pt x="49142" y="22186"/>
                    <a:pt x="52749" y="22186"/>
                  </a:cubicBezTo>
                  <a:cubicBezTo>
                    <a:pt x="54105" y="22186"/>
                    <a:pt x="55459" y="22144"/>
                    <a:pt x="56806" y="22027"/>
                  </a:cubicBezTo>
                  <a:lnTo>
                    <a:pt x="56897" y="22019"/>
                  </a:lnTo>
                  <a:cubicBezTo>
                    <a:pt x="57439" y="21970"/>
                    <a:pt x="57979" y="21906"/>
                    <a:pt x="58519" y="21834"/>
                  </a:cubicBezTo>
                  <a:cubicBezTo>
                    <a:pt x="59241" y="21740"/>
                    <a:pt x="59961" y="21631"/>
                    <a:pt x="60683" y="21534"/>
                  </a:cubicBezTo>
                  <a:cubicBezTo>
                    <a:pt x="64385" y="21039"/>
                    <a:pt x="68157" y="20873"/>
                    <a:pt x="71936" y="20873"/>
                  </a:cubicBezTo>
                  <a:cubicBezTo>
                    <a:pt x="75994" y="20873"/>
                    <a:pt x="80061" y="21065"/>
                    <a:pt x="84060" y="21245"/>
                  </a:cubicBezTo>
                  <a:cubicBezTo>
                    <a:pt x="85385" y="21305"/>
                    <a:pt x="86708" y="21377"/>
                    <a:pt x="88032" y="21461"/>
                  </a:cubicBezTo>
                  <a:cubicBezTo>
                    <a:pt x="88407" y="21485"/>
                    <a:pt x="88796" y="21506"/>
                    <a:pt x="89184" y="21506"/>
                  </a:cubicBezTo>
                  <a:cubicBezTo>
                    <a:pt x="90324" y="21506"/>
                    <a:pt x="91458" y="21328"/>
                    <a:pt x="92235" y="20542"/>
                  </a:cubicBezTo>
                  <a:cubicBezTo>
                    <a:pt x="92961" y="19812"/>
                    <a:pt x="93182" y="18707"/>
                    <a:pt x="93137" y="17678"/>
                  </a:cubicBezTo>
                  <a:cubicBezTo>
                    <a:pt x="93131" y="17558"/>
                    <a:pt x="93122" y="17437"/>
                    <a:pt x="93109" y="17317"/>
                  </a:cubicBezTo>
                  <a:cubicBezTo>
                    <a:pt x="93102" y="17235"/>
                    <a:pt x="93092" y="17155"/>
                    <a:pt x="93081" y="17075"/>
                  </a:cubicBezTo>
                  <a:cubicBezTo>
                    <a:pt x="93018" y="16615"/>
                    <a:pt x="92911" y="16162"/>
                    <a:pt x="92759" y="15723"/>
                  </a:cubicBezTo>
                  <a:cubicBezTo>
                    <a:pt x="92731" y="15639"/>
                    <a:pt x="92701" y="15556"/>
                    <a:pt x="92669" y="15473"/>
                  </a:cubicBezTo>
                  <a:cubicBezTo>
                    <a:pt x="91926" y="13531"/>
                    <a:pt x="90390" y="11870"/>
                    <a:pt x="88596" y="10692"/>
                  </a:cubicBezTo>
                  <a:cubicBezTo>
                    <a:pt x="88458" y="10601"/>
                    <a:pt x="88316" y="10512"/>
                    <a:pt x="88173" y="10427"/>
                  </a:cubicBezTo>
                  <a:cubicBezTo>
                    <a:pt x="88016" y="10331"/>
                    <a:pt x="87857" y="10241"/>
                    <a:pt x="87697" y="10154"/>
                  </a:cubicBezTo>
                  <a:cubicBezTo>
                    <a:pt x="84855" y="8606"/>
                    <a:pt x="81616" y="7996"/>
                    <a:pt x="78490" y="7157"/>
                  </a:cubicBezTo>
                  <a:cubicBezTo>
                    <a:pt x="78283" y="7101"/>
                    <a:pt x="78086" y="7042"/>
                    <a:pt x="77894" y="6984"/>
                  </a:cubicBezTo>
                  <a:cubicBezTo>
                    <a:pt x="77606" y="6897"/>
                    <a:pt x="77331" y="6807"/>
                    <a:pt x="77058" y="6725"/>
                  </a:cubicBezTo>
                  <a:cubicBezTo>
                    <a:pt x="76444" y="6544"/>
                    <a:pt x="75838" y="6399"/>
                    <a:pt x="75109" y="6391"/>
                  </a:cubicBezTo>
                  <a:cubicBezTo>
                    <a:pt x="73707" y="6373"/>
                    <a:pt x="72306" y="6365"/>
                    <a:pt x="70906" y="6352"/>
                  </a:cubicBezTo>
                  <a:cubicBezTo>
                    <a:pt x="68106" y="6326"/>
                    <a:pt x="65303" y="6273"/>
                    <a:pt x="62502" y="6273"/>
                  </a:cubicBezTo>
                  <a:cubicBezTo>
                    <a:pt x="59218" y="6242"/>
                    <a:pt x="55930" y="6212"/>
                    <a:pt x="52660" y="5913"/>
                  </a:cubicBezTo>
                  <a:cubicBezTo>
                    <a:pt x="50040" y="5673"/>
                    <a:pt x="47439" y="5263"/>
                    <a:pt x="44829" y="4926"/>
                  </a:cubicBezTo>
                  <a:cubicBezTo>
                    <a:pt x="39055" y="4183"/>
                    <a:pt x="33240" y="3805"/>
                    <a:pt x="27419" y="3797"/>
                  </a:cubicBezTo>
                  <a:cubicBezTo>
                    <a:pt x="27332" y="3797"/>
                    <a:pt x="27246" y="3797"/>
                    <a:pt x="27159" y="3797"/>
                  </a:cubicBezTo>
                  <a:cubicBezTo>
                    <a:pt x="26809" y="3797"/>
                    <a:pt x="26458" y="3797"/>
                    <a:pt x="26107" y="3797"/>
                  </a:cubicBezTo>
                  <a:cubicBezTo>
                    <a:pt x="23593" y="3797"/>
                    <a:pt x="21064" y="3755"/>
                    <a:pt x="18654" y="3065"/>
                  </a:cubicBezTo>
                  <a:cubicBezTo>
                    <a:pt x="18570" y="3041"/>
                    <a:pt x="18482" y="3014"/>
                    <a:pt x="18395" y="2985"/>
                  </a:cubicBezTo>
                  <a:cubicBezTo>
                    <a:pt x="18275" y="2946"/>
                    <a:pt x="18152" y="2902"/>
                    <a:pt x="18026" y="2855"/>
                  </a:cubicBezTo>
                  <a:cubicBezTo>
                    <a:pt x="15751" y="2002"/>
                    <a:pt x="12688" y="1"/>
                    <a:pt x="10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8"/>
            <p:cNvSpPr/>
            <p:nvPr/>
          </p:nvSpPr>
          <p:spPr>
            <a:xfrm>
              <a:off x="2101257" y="3206749"/>
              <a:ext cx="2646661" cy="605994"/>
            </a:xfrm>
            <a:custGeom>
              <a:rect b="b" l="l" r="r" t="t"/>
              <a:pathLst>
                <a:path extrusionOk="0" h="19313" w="84349">
                  <a:moveTo>
                    <a:pt x="1461" y="13809"/>
                  </a:moveTo>
                  <a:cubicBezTo>
                    <a:pt x="1261" y="13809"/>
                    <a:pt x="1091" y="14014"/>
                    <a:pt x="1372" y="14044"/>
                  </a:cubicBezTo>
                  <a:cubicBezTo>
                    <a:pt x="6638" y="14591"/>
                    <a:pt x="11914" y="15124"/>
                    <a:pt x="17210" y="15124"/>
                  </a:cubicBezTo>
                  <a:cubicBezTo>
                    <a:pt x="17881" y="15124"/>
                    <a:pt x="18551" y="15116"/>
                    <a:pt x="19223" y="15098"/>
                  </a:cubicBezTo>
                  <a:cubicBezTo>
                    <a:pt x="22202" y="15018"/>
                    <a:pt x="25175" y="14796"/>
                    <a:pt x="28152" y="14675"/>
                  </a:cubicBezTo>
                  <a:cubicBezTo>
                    <a:pt x="29350" y="14626"/>
                    <a:pt x="30548" y="14603"/>
                    <a:pt x="31745" y="14603"/>
                  </a:cubicBezTo>
                  <a:cubicBezTo>
                    <a:pt x="33584" y="14603"/>
                    <a:pt x="35422" y="14658"/>
                    <a:pt x="37263" y="14759"/>
                  </a:cubicBezTo>
                  <a:cubicBezTo>
                    <a:pt x="40237" y="14923"/>
                    <a:pt x="43205" y="15171"/>
                    <a:pt x="46180" y="15335"/>
                  </a:cubicBezTo>
                  <a:cubicBezTo>
                    <a:pt x="49106" y="15497"/>
                    <a:pt x="52036" y="15565"/>
                    <a:pt x="54968" y="15565"/>
                  </a:cubicBezTo>
                  <a:cubicBezTo>
                    <a:pt x="55029" y="15565"/>
                    <a:pt x="55090" y="15565"/>
                    <a:pt x="55150" y="15565"/>
                  </a:cubicBezTo>
                  <a:cubicBezTo>
                    <a:pt x="61203" y="15559"/>
                    <a:pt x="67250" y="15272"/>
                    <a:pt x="73292" y="14971"/>
                  </a:cubicBezTo>
                  <a:cubicBezTo>
                    <a:pt x="76642" y="14803"/>
                    <a:pt x="79992" y="14626"/>
                    <a:pt x="83344" y="14499"/>
                  </a:cubicBezTo>
                  <a:cubicBezTo>
                    <a:pt x="83680" y="14486"/>
                    <a:pt x="84014" y="14475"/>
                    <a:pt x="84348" y="14465"/>
                  </a:cubicBezTo>
                  <a:cubicBezTo>
                    <a:pt x="84340" y="14383"/>
                    <a:pt x="84330" y="14303"/>
                    <a:pt x="84318" y="14223"/>
                  </a:cubicBezTo>
                  <a:cubicBezTo>
                    <a:pt x="81497" y="14307"/>
                    <a:pt x="78678" y="14460"/>
                    <a:pt x="75858" y="14600"/>
                  </a:cubicBezTo>
                  <a:cubicBezTo>
                    <a:pt x="69812" y="14902"/>
                    <a:pt x="63768" y="15226"/>
                    <a:pt x="57714" y="15305"/>
                  </a:cubicBezTo>
                  <a:cubicBezTo>
                    <a:pt x="56807" y="15317"/>
                    <a:pt x="55899" y="15323"/>
                    <a:pt x="54991" y="15323"/>
                  </a:cubicBezTo>
                  <a:cubicBezTo>
                    <a:pt x="52906" y="15323"/>
                    <a:pt x="50821" y="15290"/>
                    <a:pt x="48738" y="15212"/>
                  </a:cubicBezTo>
                  <a:cubicBezTo>
                    <a:pt x="45758" y="15101"/>
                    <a:pt x="42784" y="14873"/>
                    <a:pt x="39810" y="14675"/>
                  </a:cubicBezTo>
                  <a:cubicBezTo>
                    <a:pt x="37141" y="14496"/>
                    <a:pt x="34468" y="14351"/>
                    <a:pt x="31793" y="14351"/>
                  </a:cubicBezTo>
                  <a:cubicBezTo>
                    <a:pt x="31430" y="14351"/>
                    <a:pt x="31067" y="14353"/>
                    <a:pt x="30704" y="14359"/>
                  </a:cubicBezTo>
                  <a:cubicBezTo>
                    <a:pt x="27725" y="14405"/>
                    <a:pt x="24751" y="14618"/>
                    <a:pt x="21774" y="14759"/>
                  </a:cubicBezTo>
                  <a:cubicBezTo>
                    <a:pt x="20186" y="14834"/>
                    <a:pt x="18600" y="14873"/>
                    <a:pt x="17013" y="14873"/>
                  </a:cubicBezTo>
                  <a:cubicBezTo>
                    <a:pt x="15264" y="14873"/>
                    <a:pt x="13515" y="14825"/>
                    <a:pt x="11764" y="14723"/>
                  </a:cubicBezTo>
                  <a:cubicBezTo>
                    <a:pt x="8331" y="14523"/>
                    <a:pt x="4909" y="14166"/>
                    <a:pt x="1489" y="13810"/>
                  </a:cubicBezTo>
                  <a:cubicBezTo>
                    <a:pt x="1480" y="13809"/>
                    <a:pt x="1470" y="13809"/>
                    <a:pt x="1461" y="13809"/>
                  </a:cubicBezTo>
                  <a:close/>
                  <a:moveTo>
                    <a:pt x="9264" y="0"/>
                  </a:moveTo>
                  <a:cubicBezTo>
                    <a:pt x="8891" y="342"/>
                    <a:pt x="8518" y="685"/>
                    <a:pt x="8145" y="1028"/>
                  </a:cubicBezTo>
                  <a:cubicBezTo>
                    <a:pt x="8094" y="1052"/>
                    <a:pt x="8055" y="1083"/>
                    <a:pt x="8051" y="1116"/>
                  </a:cubicBezTo>
                  <a:cubicBezTo>
                    <a:pt x="7395" y="1716"/>
                    <a:pt x="6740" y="2318"/>
                    <a:pt x="6086" y="2918"/>
                  </a:cubicBezTo>
                  <a:cubicBezTo>
                    <a:pt x="5478" y="3479"/>
                    <a:pt x="4871" y="4046"/>
                    <a:pt x="4343" y="4683"/>
                  </a:cubicBezTo>
                  <a:cubicBezTo>
                    <a:pt x="4322" y="4709"/>
                    <a:pt x="4303" y="4735"/>
                    <a:pt x="4282" y="4761"/>
                  </a:cubicBezTo>
                  <a:cubicBezTo>
                    <a:pt x="4152" y="4773"/>
                    <a:pt x="4060" y="4876"/>
                    <a:pt x="4136" y="4945"/>
                  </a:cubicBezTo>
                  <a:cubicBezTo>
                    <a:pt x="3719" y="5494"/>
                    <a:pt x="3356" y="6083"/>
                    <a:pt x="3053" y="6701"/>
                  </a:cubicBezTo>
                  <a:cubicBezTo>
                    <a:pt x="2696" y="7419"/>
                    <a:pt x="2404" y="8166"/>
                    <a:pt x="2135" y="8921"/>
                  </a:cubicBezTo>
                  <a:cubicBezTo>
                    <a:pt x="1850" y="9727"/>
                    <a:pt x="1592" y="10543"/>
                    <a:pt x="1361" y="11366"/>
                  </a:cubicBezTo>
                  <a:cubicBezTo>
                    <a:pt x="899" y="13013"/>
                    <a:pt x="546" y="14686"/>
                    <a:pt x="303" y="16378"/>
                  </a:cubicBezTo>
                  <a:cubicBezTo>
                    <a:pt x="166" y="17346"/>
                    <a:pt x="64" y="18318"/>
                    <a:pt x="0" y="19295"/>
                  </a:cubicBezTo>
                  <a:cubicBezTo>
                    <a:pt x="146" y="19301"/>
                    <a:pt x="293" y="19307"/>
                    <a:pt x="439" y="19312"/>
                  </a:cubicBezTo>
                  <a:cubicBezTo>
                    <a:pt x="488" y="18569"/>
                    <a:pt x="556" y="17827"/>
                    <a:pt x="649" y="17087"/>
                  </a:cubicBezTo>
                  <a:cubicBezTo>
                    <a:pt x="675" y="17096"/>
                    <a:pt x="702" y="17101"/>
                    <a:pt x="730" y="17104"/>
                  </a:cubicBezTo>
                  <a:cubicBezTo>
                    <a:pt x="11286" y="18089"/>
                    <a:pt x="21885" y="18491"/>
                    <a:pt x="32480" y="18776"/>
                  </a:cubicBezTo>
                  <a:cubicBezTo>
                    <a:pt x="37667" y="18916"/>
                    <a:pt x="42855" y="19029"/>
                    <a:pt x="48042" y="19172"/>
                  </a:cubicBezTo>
                  <a:lnTo>
                    <a:pt x="48133" y="19165"/>
                  </a:lnTo>
                  <a:cubicBezTo>
                    <a:pt x="48676" y="19117"/>
                    <a:pt x="49217" y="19052"/>
                    <a:pt x="49757" y="18981"/>
                  </a:cubicBezTo>
                  <a:cubicBezTo>
                    <a:pt x="39434" y="18681"/>
                    <a:pt x="29108" y="18523"/>
                    <a:pt x="18789" y="18065"/>
                  </a:cubicBezTo>
                  <a:cubicBezTo>
                    <a:pt x="12803" y="17800"/>
                    <a:pt x="6817" y="17429"/>
                    <a:pt x="849" y="16873"/>
                  </a:cubicBezTo>
                  <a:cubicBezTo>
                    <a:pt x="841" y="16872"/>
                    <a:pt x="834" y="16872"/>
                    <a:pt x="826" y="16872"/>
                  </a:cubicBezTo>
                  <a:cubicBezTo>
                    <a:pt x="772" y="16872"/>
                    <a:pt x="720" y="16885"/>
                    <a:pt x="673" y="16910"/>
                  </a:cubicBezTo>
                  <a:cubicBezTo>
                    <a:pt x="883" y="15268"/>
                    <a:pt x="1201" y="13640"/>
                    <a:pt x="1622" y="12038"/>
                  </a:cubicBezTo>
                  <a:cubicBezTo>
                    <a:pt x="1895" y="10999"/>
                    <a:pt x="2203" y="9958"/>
                    <a:pt x="2568" y="8942"/>
                  </a:cubicBezTo>
                  <a:cubicBezTo>
                    <a:pt x="13560" y="9780"/>
                    <a:pt x="24555" y="10614"/>
                    <a:pt x="35564" y="11202"/>
                  </a:cubicBezTo>
                  <a:cubicBezTo>
                    <a:pt x="41089" y="11496"/>
                    <a:pt x="46617" y="11729"/>
                    <a:pt x="52148" y="11868"/>
                  </a:cubicBezTo>
                  <a:cubicBezTo>
                    <a:pt x="57673" y="12005"/>
                    <a:pt x="63198" y="12058"/>
                    <a:pt x="68723" y="12185"/>
                  </a:cubicBezTo>
                  <a:cubicBezTo>
                    <a:pt x="73818" y="12304"/>
                    <a:pt x="78915" y="12491"/>
                    <a:pt x="83997" y="12871"/>
                  </a:cubicBezTo>
                  <a:cubicBezTo>
                    <a:pt x="83968" y="12788"/>
                    <a:pt x="83938" y="12704"/>
                    <a:pt x="83907" y="12621"/>
                  </a:cubicBezTo>
                  <a:cubicBezTo>
                    <a:pt x="74130" y="11899"/>
                    <a:pt x="64314" y="11888"/>
                    <a:pt x="54516" y="11681"/>
                  </a:cubicBezTo>
                  <a:cubicBezTo>
                    <a:pt x="43451" y="11445"/>
                    <a:pt x="32399" y="10840"/>
                    <a:pt x="21361" y="10083"/>
                  </a:cubicBezTo>
                  <a:cubicBezTo>
                    <a:pt x="15122" y="9654"/>
                    <a:pt x="8888" y="9181"/>
                    <a:pt x="2654" y="8708"/>
                  </a:cubicBezTo>
                  <a:cubicBezTo>
                    <a:pt x="2830" y="8236"/>
                    <a:pt x="3016" y="7770"/>
                    <a:pt x="3220" y="7314"/>
                  </a:cubicBezTo>
                  <a:cubicBezTo>
                    <a:pt x="3542" y="6591"/>
                    <a:pt x="3919" y="5891"/>
                    <a:pt x="4382" y="5248"/>
                  </a:cubicBezTo>
                  <a:cubicBezTo>
                    <a:pt x="4429" y="5184"/>
                    <a:pt x="4478" y="5121"/>
                    <a:pt x="4526" y="5056"/>
                  </a:cubicBezTo>
                  <a:cubicBezTo>
                    <a:pt x="9488" y="6094"/>
                    <a:pt x="14442" y="7032"/>
                    <a:pt x="19530" y="7060"/>
                  </a:cubicBezTo>
                  <a:cubicBezTo>
                    <a:pt x="19647" y="7061"/>
                    <a:pt x="19765" y="7061"/>
                    <a:pt x="19882" y="7061"/>
                  </a:cubicBezTo>
                  <a:cubicBezTo>
                    <a:pt x="24827" y="7061"/>
                    <a:pt x="29752" y="6504"/>
                    <a:pt x="34697" y="6504"/>
                  </a:cubicBezTo>
                  <a:cubicBezTo>
                    <a:pt x="34849" y="6504"/>
                    <a:pt x="35000" y="6505"/>
                    <a:pt x="35152" y="6506"/>
                  </a:cubicBezTo>
                  <a:cubicBezTo>
                    <a:pt x="40340" y="6544"/>
                    <a:pt x="45402" y="7570"/>
                    <a:pt x="50520" y="8282"/>
                  </a:cubicBezTo>
                  <a:cubicBezTo>
                    <a:pt x="53004" y="8626"/>
                    <a:pt x="55501" y="8869"/>
                    <a:pt x="58010" y="8878"/>
                  </a:cubicBezTo>
                  <a:cubicBezTo>
                    <a:pt x="58066" y="8878"/>
                    <a:pt x="58122" y="8878"/>
                    <a:pt x="58177" y="8878"/>
                  </a:cubicBezTo>
                  <a:cubicBezTo>
                    <a:pt x="60644" y="8878"/>
                    <a:pt x="63106" y="8694"/>
                    <a:pt x="65562" y="8476"/>
                  </a:cubicBezTo>
                  <a:cubicBezTo>
                    <a:pt x="69250" y="8148"/>
                    <a:pt x="72961" y="7724"/>
                    <a:pt x="76669" y="7724"/>
                  </a:cubicBezTo>
                  <a:cubicBezTo>
                    <a:pt x="77725" y="7724"/>
                    <a:pt x="78780" y="7758"/>
                    <a:pt x="79834" y="7839"/>
                  </a:cubicBezTo>
                  <a:cubicBezTo>
                    <a:pt x="79695" y="7748"/>
                    <a:pt x="79554" y="7659"/>
                    <a:pt x="79412" y="7573"/>
                  </a:cubicBezTo>
                  <a:cubicBezTo>
                    <a:pt x="78504" y="7517"/>
                    <a:pt x="77595" y="7492"/>
                    <a:pt x="76684" y="7492"/>
                  </a:cubicBezTo>
                  <a:cubicBezTo>
                    <a:pt x="73759" y="7492"/>
                    <a:pt x="70828" y="7747"/>
                    <a:pt x="67917" y="8016"/>
                  </a:cubicBezTo>
                  <a:cubicBezTo>
                    <a:pt x="65368" y="8252"/>
                    <a:pt x="62817" y="8501"/>
                    <a:pt x="60257" y="8596"/>
                  </a:cubicBezTo>
                  <a:cubicBezTo>
                    <a:pt x="59638" y="8619"/>
                    <a:pt x="59019" y="8630"/>
                    <a:pt x="58399" y="8630"/>
                  </a:cubicBezTo>
                  <a:cubicBezTo>
                    <a:pt x="56432" y="8630"/>
                    <a:pt x="54465" y="8516"/>
                    <a:pt x="52509" y="8289"/>
                  </a:cubicBezTo>
                  <a:cubicBezTo>
                    <a:pt x="47457" y="7703"/>
                    <a:pt x="42472" y="6574"/>
                    <a:pt x="37382" y="6324"/>
                  </a:cubicBezTo>
                  <a:cubicBezTo>
                    <a:pt x="36481" y="6280"/>
                    <a:pt x="35580" y="6262"/>
                    <a:pt x="34680" y="6262"/>
                  </a:cubicBezTo>
                  <a:cubicBezTo>
                    <a:pt x="30371" y="6262"/>
                    <a:pt x="26067" y="6685"/>
                    <a:pt x="21761" y="6793"/>
                  </a:cubicBezTo>
                  <a:cubicBezTo>
                    <a:pt x="21180" y="6807"/>
                    <a:pt x="20600" y="6815"/>
                    <a:pt x="20020" y="6815"/>
                  </a:cubicBezTo>
                  <a:cubicBezTo>
                    <a:pt x="17984" y="6815"/>
                    <a:pt x="15952" y="6719"/>
                    <a:pt x="13926" y="6478"/>
                  </a:cubicBezTo>
                  <a:cubicBezTo>
                    <a:pt x="11345" y="6171"/>
                    <a:pt x="8788" y="5681"/>
                    <a:pt x="6243" y="5156"/>
                  </a:cubicBezTo>
                  <a:cubicBezTo>
                    <a:pt x="5730" y="5051"/>
                    <a:pt x="5215" y="4944"/>
                    <a:pt x="4702" y="4835"/>
                  </a:cubicBezTo>
                  <a:cubicBezTo>
                    <a:pt x="5111" y="4336"/>
                    <a:pt x="5568" y="3880"/>
                    <a:pt x="6037" y="3440"/>
                  </a:cubicBezTo>
                  <a:cubicBezTo>
                    <a:pt x="6812" y="2713"/>
                    <a:pt x="7595" y="1995"/>
                    <a:pt x="8379" y="1278"/>
                  </a:cubicBezTo>
                  <a:cubicBezTo>
                    <a:pt x="10592" y="1952"/>
                    <a:pt x="12866" y="2405"/>
                    <a:pt x="15168" y="2633"/>
                  </a:cubicBezTo>
                  <a:cubicBezTo>
                    <a:pt x="16515" y="2763"/>
                    <a:pt x="17863" y="2804"/>
                    <a:pt x="19213" y="2804"/>
                  </a:cubicBezTo>
                  <a:cubicBezTo>
                    <a:pt x="20316" y="2804"/>
                    <a:pt x="21420" y="2777"/>
                    <a:pt x="22524" y="2748"/>
                  </a:cubicBezTo>
                  <a:cubicBezTo>
                    <a:pt x="23457" y="2724"/>
                    <a:pt x="24389" y="2706"/>
                    <a:pt x="25320" y="2706"/>
                  </a:cubicBezTo>
                  <a:cubicBezTo>
                    <a:pt x="26906" y="2706"/>
                    <a:pt x="28489" y="2758"/>
                    <a:pt x="30071" y="2921"/>
                  </a:cubicBezTo>
                  <a:cubicBezTo>
                    <a:pt x="32524" y="3174"/>
                    <a:pt x="34953" y="3596"/>
                    <a:pt x="37397" y="3919"/>
                  </a:cubicBezTo>
                  <a:cubicBezTo>
                    <a:pt x="40902" y="4381"/>
                    <a:pt x="44413" y="4527"/>
                    <a:pt x="47927" y="4527"/>
                  </a:cubicBezTo>
                  <a:cubicBezTo>
                    <a:pt x="53992" y="4527"/>
                    <a:pt x="60066" y="4092"/>
                    <a:pt x="66135" y="4092"/>
                  </a:cubicBezTo>
                  <a:cubicBezTo>
                    <a:pt x="66532" y="4092"/>
                    <a:pt x="66930" y="4093"/>
                    <a:pt x="67327" y="4097"/>
                  </a:cubicBezTo>
                  <a:cubicBezTo>
                    <a:pt x="67930" y="4103"/>
                    <a:pt x="68530" y="4115"/>
                    <a:pt x="69132" y="4130"/>
                  </a:cubicBezTo>
                  <a:cubicBezTo>
                    <a:pt x="68843" y="4042"/>
                    <a:pt x="68569" y="3952"/>
                    <a:pt x="68296" y="3872"/>
                  </a:cubicBezTo>
                  <a:cubicBezTo>
                    <a:pt x="67624" y="3860"/>
                    <a:pt x="66953" y="3855"/>
                    <a:pt x="66282" y="3855"/>
                  </a:cubicBezTo>
                  <a:cubicBezTo>
                    <a:pt x="62365" y="3855"/>
                    <a:pt x="58450" y="4032"/>
                    <a:pt x="54535" y="4166"/>
                  </a:cubicBezTo>
                  <a:cubicBezTo>
                    <a:pt x="52326" y="4243"/>
                    <a:pt x="50113" y="4303"/>
                    <a:pt x="47901" y="4303"/>
                  </a:cubicBezTo>
                  <a:cubicBezTo>
                    <a:pt x="45073" y="4303"/>
                    <a:pt x="42247" y="4204"/>
                    <a:pt x="39432" y="3913"/>
                  </a:cubicBezTo>
                  <a:cubicBezTo>
                    <a:pt x="37026" y="3663"/>
                    <a:pt x="34640" y="3254"/>
                    <a:pt x="32242" y="2934"/>
                  </a:cubicBezTo>
                  <a:cubicBezTo>
                    <a:pt x="29952" y="2627"/>
                    <a:pt x="27663" y="2455"/>
                    <a:pt x="25353" y="2455"/>
                  </a:cubicBezTo>
                  <a:cubicBezTo>
                    <a:pt x="25210" y="2455"/>
                    <a:pt x="25067" y="2455"/>
                    <a:pt x="24924" y="2457"/>
                  </a:cubicBezTo>
                  <a:cubicBezTo>
                    <a:pt x="22992" y="2476"/>
                    <a:pt x="21060" y="2566"/>
                    <a:pt x="19128" y="2566"/>
                  </a:cubicBezTo>
                  <a:cubicBezTo>
                    <a:pt x="18262" y="2566"/>
                    <a:pt x="17396" y="2548"/>
                    <a:pt x="16530" y="2497"/>
                  </a:cubicBezTo>
                  <a:cubicBezTo>
                    <a:pt x="13843" y="2338"/>
                    <a:pt x="11181" y="1851"/>
                    <a:pt x="8605" y="1070"/>
                  </a:cubicBezTo>
                  <a:cubicBezTo>
                    <a:pt x="8948" y="757"/>
                    <a:pt x="9291" y="444"/>
                    <a:pt x="9633" y="130"/>
                  </a:cubicBezTo>
                  <a:cubicBezTo>
                    <a:pt x="9513" y="91"/>
                    <a:pt x="9390" y="47"/>
                    <a:pt x="9264" y="0"/>
                  </a:cubicBezTo>
                  <a:close/>
                </a:path>
              </a:pathLst>
            </a:custGeom>
            <a:solidFill>
              <a:srgbClr val="00224E">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8"/>
            <p:cNvSpPr/>
            <p:nvPr/>
          </p:nvSpPr>
          <p:spPr>
            <a:xfrm>
              <a:off x="1702857" y="3315755"/>
              <a:ext cx="669376" cy="163477"/>
            </a:xfrm>
            <a:custGeom>
              <a:rect b="b" l="l" r="r" t="t"/>
              <a:pathLst>
                <a:path extrusionOk="0" h="5210" w="21333">
                  <a:moveTo>
                    <a:pt x="5032" y="1"/>
                  </a:moveTo>
                  <a:cubicBezTo>
                    <a:pt x="3672" y="1"/>
                    <a:pt x="2394" y="185"/>
                    <a:pt x="1137" y="1072"/>
                  </a:cubicBezTo>
                  <a:cubicBezTo>
                    <a:pt x="0" y="1875"/>
                    <a:pt x="458" y="2739"/>
                    <a:pt x="1260" y="3673"/>
                  </a:cubicBezTo>
                  <a:cubicBezTo>
                    <a:pt x="2144" y="4707"/>
                    <a:pt x="3626" y="5054"/>
                    <a:pt x="4927" y="5172"/>
                  </a:cubicBezTo>
                  <a:cubicBezTo>
                    <a:pt x="5202" y="5198"/>
                    <a:pt x="5478" y="5209"/>
                    <a:pt x="5753" y="5209"/>
                  </a:cubicBezTo>
                  <a:cubicBezTo>
                    <a:pt x="7067" y="5209"/>
                    <a:pt x="8378" y="4955"/>
                    <a:pt x="9679" y="4795"/>
                  </a:cubicBezTo>
                  <a:cubicBezTo>
                    <a:pt x="12143" y="4492"/>
                    <a:pt x="14601" y="4158"/>
                    <a:pt x="17055" y="3790"/>
                  </a:cubicBezTo>
                  <a:cubicBezTo>
                    <a:pt x="18101" y="3633"/>
                    <a:pt x="19158" y="3469"/>
                    <a:pt x="20127" y="3047"/>
                  </a:cubicBezTo>
                  <a:cubicBezTo>
                    <a:pt x="20705" y="2797"/>
                    <a:pt x="21115" y="2268"/>
                    <a:pt x="21211" y="1645"/>
                  </a:cubicBezTo>
                  <a:cubicBezTo>
                    <a:pt x="21332" y="863"/>
                    <a:pt x="20775" y="681"/>
                    <a:pt x="20118" y="681"/>
                  </a:cubicBezTo>
                  <a:cubicBezTo>
                    <a:pt x="20087" y="681"/>
                    <a:pt x="20056" y="681"/>
                    <a:pt x="20025" y="682"/>
                  </a:cubicBezTo>
                  <a:cubicBezTo>
                    <a:pt x="19618" y="692"/>
                    <a:pt x="19211" y="697"/>
                    <a:pt x="18804" y="697"/>
                  </a:cubicBezTo>
                  <a:cubicBezTo>
                    <a:pt x="16243" y="697"/>
                    <a:pt x="13684" y="507"/>
                    <a:pt x="11127" y="325"/>
                  </a:cubicBezTo>
                  <a:cubicBezTo>
                    <a:pt x="9699" y="223"/>
                    <a:pt x="8271" y="125"/>
                    <a:pt x="6843" y="62"/>
                  </a:cubicBezTo>
                  <a:cubicBezTo>
                    <a:pt x="6221" y="35"/>
                    <a:pt x="5619" y="1"/>
                    <a:pt x="5032"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8"/>
            <p:cNvSpPr/>
            <p:nvPr/>
          </p:nvSpPr>
          <p:spPr>
            <a:xfrm>
              <a:off x="2305901" y="3274274"/>
              <a:ext cx="216222" cy="143489"/>
            </a:xfrm>
            <a:custGeom>
              <a:rect b="b" l="l" r="r" t="t"/>
              <a:pathLst>
                <a:path extrusionOk="0" h="4573" w="6891">
                  <a:moveTo>
                    <a:pt x="3913" y="0"/>
                  </a:moveTo>
                  <a:cubicBezTo>
                    <a:pt x="3645" y="0"/>
                    <a:pt x="3062" y="261"/>
                    <a:pt x="2951" y="310"/>
                  </a:cubicBezTo>
                  <a:cubicBezTo>
                    <a:pt x="2611" y="461"/>
                    <a:pt x="2279" y="632"/>
                    <a:pt x="1943" y="792"/>
                  </a:cubicBezTo>
                  <a:cubicBezTo>
                    <a:pt x="1426" y="1041"/>
                    <a:pt x="896" y="1315"/>
                    <a:pt x="485" y="1727"/>
                  </a:cubicBezTo>
                  <a:cubicBezTo>
                    <a:pt x="431" y="1780"/>
                    <a:pt x="380" y="1835"/>
                    <a:pt x="331" y="1894"/>
                  </a:cubicBezTo>
                  <a:cubicBezTo>
                    <a:pt x="50" y="2243"/>
                    <a:pt x="1" y="2571"/>
                    <a:pt x="72" y="3067"/>
                  </a:cubicBezTo>
                  <a:cubicBezTo>
                    <a:pt x="104" y="3277"/>
                    <a:pt x="142" y="3486"/>
                    <a:pt x="190" y="3690"/>
                  </a:cubicBezTo>
                  <a:cubicBezTo>
                    <a:pt x="281" y="4093"/>
                    <a:pt x="351" y="4322"/>
                    <a:pt x="798" y="4435"/>
                  </a:cubicBezTo>
                  <a:cubicBezTo>
                    <a:pt x="1248" y="4547"/>
                    <a:pt x="1750" y="4572"/>
                    <a:pt x="2252" y="4572"/>
                  </a:cubicBezTo>
                  <a:cubicBezTo>
                    <a:pt x="2625" y="4572"/>
                    <a:pt x="2999" y="4558"/>
                    <a:pt x="3351" y="4557"/>
                  </a:cubicBezTo>
                  <a:cubicBezTo>
                    <a:pt x="3379" y="4556"/>
                    <a:pt x="3406" y="4556"/>
                    <a:pt x="3434" y="4556"/>
                  </a:cubicBezTo>
                  <a:cubicBezTo>
                    <a:pt x="3596" y="4556"/>
                    <a:pt x="3760" y="4559"/>
                    <a:pt x="3924" y="4559"/>
                  </a:cubicBezTo>
                  <a:cubicBezTo>
                    <a:pt x="4522" y="4559"/>
                    <a:pt x="5131" y="4529"/>
                    <a:pt x="5695" y="4259"/>
                  </a:cubicBezTo>
                  <a:cubicBezTo>
                    <a:pt x="5813" y="4202"/>
                    <a:pt x="5932" y="4132"/>
                    <a:pt x="6018" y="4025"/>
                  </a:cubicBezTo>
                  <a:cubicBezTo>
                    <a:pt x="6048" y="3992"/>
                    <a:pt x="6066" y="3953"/>
                    <a:pt x="6075" y="3911"/>
                  </a:cubicBezTo>
                  <a:cubicBezTo>
                    <a:pt x="6086" y="3828"/>
                    <a:pt x="6021" y="3758"/>
                    <a:pt x="5949" y="3739"/>
                  </a:cubicBezTo>
                  <a:cubicBezTo>
                    <a:pt x="5928" y="3734"/>
                    <a:pt x="5906" y="3731"/>
                    <a:pt x="5884" y="3731"/>
                  </a:cubicBezTo>
                  <a:cubicBezTo>
                    <a:pt x="5830" y="3731"/>
                    <a:pt x="5775" y="3744"/>
                    <a:pt x="5722" y="3758"/>
                  </a:cubicBezTo>
                  <a:cubicBezTo>
                    <a:pt x="5613" y="3781"/>
                    <a:pt x="4621" y="3849"/>
                    <a:pt x="4278" y="3849"/>
                  </a:cubicBezTo>
                  <a:cubicBezTo>
                    <a:pt x="4205" y="3849"/>
                    <a:pt x="4162" y="3846"/>
                    <a:pt x="4163" y="3839"/>
                  </a:cubicBezTo>
                  <a:cubicBezTo>
                    <a:pt x="4167" y="3812"/>
                    <a:pt x="4170" y="3783"/>
                    <a:pt x="4171" y="3756"/>
                  </a:cubicBezTo>
                  <a:lnTo>
                    <a:pt x="4171" y="3756"/>
                  </a:lnTo>
                  <a:cubicBezTo>
                    <a:pt x="4171" y="3759"/>
                    <a:pt x="4180" y="3761"/>
                    <a:pt x="4196" y="3761"/>
                  </a:cubicBezTo>
                  <a:cubicBezTo>
                    <a:pt x="4399" y="3761"/>
                    <a:pt x="5812" y="3526"/>
                    <a:pt x="5928" y="3505"/>
                  </a:cubicBezTo>
                  <a:cubicBezTo>
                    <a:pt x="6162" y="3460"/>
                    <a:pt x="6408" y="3413"/>
                    <a:pt x="6604" y="3255"/>
                  </a:cubicBezTo>
                  <a:cubicBezTo>
                    <a:pt x="6727" y="3153"/>
                    <a:pt x="6827" y="2962"/>
                    <a:pt x="6747" y="2832"/>
                  </a:cubicBezTo>
                  <a:cubicBezTo>
                    <a:pt x="6694" y="2747"/>
                    <a:pt x="6590" y="2729"/>
                    <a:pt x="6491" y="2729"/>
                  </a:cubicBezTo>
                  <a:cubicBezTo>
                    <a:pt x="6474" y="2729"/>
                    <a:pt x="6457" y="2729"/>
                    <a:pt x="6441" y="2730"/>
                  </a:cubicBezTo>
                  <a:cubicBezTo>
                    <a:pt x="5981" y="2747"/>
                    <a:pt x="5532" y="2847"/>
                    <a:pt x="5074" y="2886"/>
                  </a:cubicBezTo>
                  <a:lnTo>
                    <a:pt x="4154" y="2966"/>
                  </a:lnTo>
                  <a:cubicBezTo>
                    <a:pt x="4151" y="2936"/>
                    <a:pt x="4150" y="2904"/>
                    <a:pt x="4147" y="2873"/>
                  </a:cubicBezTo>
                  <a:cubicBezTo>
                    <a:pt x="4147" y="2864"/>
                    <a:pt x="5153" y="2731"/>
                    <a:pt x="5250" y="2721"/>
                  </a:cubicBezTo>
                  <a:cubicBezTo>
                    <a:pt x="5695" y="2673"/>
                    <a:pt x="6129" y="2563"/>
                    <a:pt x="6544" y="2396"/>
                  </a:cubicBezTo>
                  <a:cubicBezTo>
                    <a:pt x="6625" y="2361"/>
                    <a:pt x="6709" y="2324"/>
                    <a:pt x="6777" y="2261"/>
                  </a:cubicBezTo>
                  <a:cubicBezTo>
                    <a:pt x="6844" y="2197"/>
                    <a:pt x="6891" y="2098"/>
                    <a:pt x="6875" y="2008"/>
                  </a:cubicBezTo>
                  <a:cubicBezTo>
                    <a:pt x="6861" y="1931"/>
                    <a:pt x="6807" y="1865"/>
                    <a:pt x="6732" y="1837"/>
                  </a:cubicBezTo>
                  <a:cubicBezTo>
                    <a:pt x="6664" y="1807"/>
                    <a:pt x="6585" y="1804"/>
                    <a:pt x="6509" y="1804"/>
                  </a:cubicBezTo>
                  <a:cubicBezTo>
                    <a:pt x="6162" y="1807"/>
                    <a:pt x="5815" y="1893"/>
                    <a:pt x="5469" y="1925"/>
                  </a:cubicBezTo>
                  <a:cubicBezTo>
                    <a:pt x="5004" y="1970"/>
                    <a:pt x="4540" y="2015"/>
                    <a:pt x="4075" y="2064"/>
                  </a:cubicBezTo>
                  <a:cubicBezTo>
                    <a:pt x="4071" y="2038"/>
                    <a:pt x="4070" y="2013"/>
                    <a:pt x="4067" y="1988"/>
                  </a:cubicBezTo>
                  <a:cubicBezTo>
                    <a:pt x="4423" y="1925"/>
                    <a:pt x="4780" y="1840"/>
                    <a:pt x="5127" y="1775"/>
                  </a:cubicBezTo>
                  <a:cubicBezTo>
                    <a:pt x="5426" y="1720"/>
                    <a:pt x="5759" y="1701"/>
                    <a:pt x="6051" y="1600"/>
                  </a:cubicBezTo>
                  <a:cubicBezTo>
                    <a:pt x="6208" y="1547"/>
                    <a:pt x="6295" y="1467"/>
                    <a:pt x="6346" y="1297"/>
                  </a:cubicBezTo>
                  <a:cubicBezTo>
                    <a:pt x="6369" y="1217"/>
                    <a:pt x="6348" y="1014"/>
                    <a:pt x="6245" y="1008"/>
                  </a:cubicBezTo>
                  <a:cubicBezTo>
                    <a:pt x="6033" y="997"/>
                    <a:pt x="5822" y="991"/>
                    <a:pt x="5611" y="991"/>
                  </a:cubicBezTo>
                  <a:cubicBezTo>
                    <a:pt x="5281" y="991"/>
                    <a:pt x="4951" y="1005"/>
                    <a:pt x="4621" y="1031"/>
                  </a:cubicBezTo>
                  <a:cubicBezTo>
                    <a:pt x="4473" y="1144"/>
                    <a:pt x="3990" y="1099"/>
                    <a:pt x="3800" y="1132"/>
                  </a:cubicBezTo>
                  <a:cubicBezTo>
                    <a:pt x="3482" y="1188"/>
                    <a:pt x="3168" y="1287"/>
                    <a:pt x="2855" y="1365"/>
                  </a:cubicBezTo>
                  <a:cubicBezTo>
                    <a:pt x="2830" y="1371"/>
                    <a:pt x="2803" y="1376"/>
                    <a:pt x="2777" y="1376"/>
                  </a:cubicBezTo>
                  <a:cubicBezTo>
                    <a:pt x="2739" y="1376"/>
                    <a:pt x="2705" y="1366"/>
                    <a:pt x="2686" y="1334"/>
                  </a:cubicBezTo>
                  <a:cubicBezTo>
                    <a:pt x="2649" y="1271"/>
                    <a:pt x="2718" y="1199"/>
                    <a:pt x="2779" y="1159"/>
                  </a:cubicBezTo>
                  <a:cubicBezTo>
                    <a:pt x="3185" y="891"/>
                    <a:pt x="3833" y="631"/>
                    <a:pt x="4028" y="165"/>
                  </a:cubicBezTo>
                  <a:cubicBezTo>
                    <a:pt x="4079" y="44"/>
                    <a:pt x="4023" y="0"/>
                    <a:pt x="3913"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8"/>
            <p:cNvSpPr/>
            <p:nvPr/>
          </p:nvSpPr>
          <p:spPr>
            <a:xfrm>
              <a:off x="1315721" y="2534047"/>
              <a:ext cx="538501" cy="994949"/>
            </a:xfrm>
            <a:custGeom>
              <a:rect b="b" l="l" r="r" t="t"/>
              <a:pathLst>
                <a:path extrusionOk="0" h="31709" w="17162">
                  <a:moveTo>
                    <a:pt x="4442" y="0"/>
                  </a:moveTo>
                  <a:cubicBezTo>
                    <a:pt x="3393" y="0"/>
                    <a:pt x="2320" y="452"/>
                    <a:pt x="1577" y="1211"/>
                  </a:cubicBezTo>
                  <a:cubicBezTo>
                    <a:pt x="423" y="2388"/>
                    <a:pt x="0" y="4142"/>
                    <a:pt x="156" y="5783"/>
                  </a:cubicBezTo>
                  <a:cubicBezTo>
                    <a:pt x="163" y="5858"/>
                    <a:pt x="172" y="5934"/>
                    <a:pt x="182" y="6010"/>
                  </a:cubicBezTo>
                  <a:cubicBezTo>
                    <a:pt x="203" y="6180"/>
                    <a:pt x="230" y="6348"/>
                    <a:pt x="263" y="6514"/>
                  </a:cubicBezTo>
                  <a:lnTo>
                    <a:pt x="14421" y="31665"/>
                  </a:lnTo>
                  <a:lnTo>
                    <a:pt x="14445" y="31709"/>
                  </a:lnTo>
                  <a:lnTo>
                    <a:pt x="16980" y="31709"/>
                  </a:lnTo>
                  <a:cubicBezTo>
                    <a:pt x="17036" y="31403"/>
                    <a:pt x="17096" y="31099"/>
                    <a:pt x="17162" y="30796"/>
                  </a:cubicBezTo>
                  <a:cubicBezTo>
                    <a:pt x="15145" y="27452"/>
                    <a:pt x="13866" y="23972"/>
                    <a:pt x="13012" y="20170"/>
                  </a:cubicBezTo>
                  <a:cubicBezTo>
                    <a:pt x="12586" y="18275"/>
                    <a:pt x="11994" y="16494"/>
                    <a:pt x="11678" y="14583"/>
                  </a:cubicBezTo>
                  <a:cubicBezTo>
                    <a:pt x="11578" y="13980"/>
                    <a:pt x="11475" y="13379"/>
                    <a:pt x="11367" y="12777"/>
                  </a:cubicBezTo>
                  <a:cubicBezTo>
                    <a:pt x="11086" y="11229"/>
                    <a:pt x="10768" y="9687"/>
                    <a:pt x="10368" y="8164"/>
                  </a:cubicBezTo>
                  <a:cubicBezTo>
                    <a:pt x="9943" y="6544"/>
                    <a:pt x="9243" y="5314"/>
                    <a:pt x="8505" y="3852"/>
                  </a:cubicBezTo>
                  <a:cubicBezTo>
                    <a:pt x="7882" y="2616"/>
                    <a:pt x="7349" y="1182"/>
                    <a:pt x="6096" y="437"/>
                  </a:cubicBezTo>
                  <a:cubicBezTo>
                    <a:pt x="5592" y="138"/>
                    <a:pt x="5021"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8"/>
            <p:cNvSpPr/>
            <p:nvPr/>
          </p:nvSpPr>
          <p:spPr>
            <a:xfrm>
              <a:off x="1566616" y="2802356"/>
              <a:ext cx="54597" cy="277189"/>
            </a:xfrm>
            <a:custGeom>
              <a:rect b="b" l="l" r="r" t="t"/>
              <a:pathLst>
                <a:path extrusionOk="0" h="8834" w="1740">
                  <a:moveTo>
                    <a:pt x="102" y="0"/>
                  </a:moveTo>
                  <a:cubicBezTo>
                    <a:pt x="51" y="0"/>
                    <a:pt x="0" y="22"/>
                    <a:pt x="15" y="63"/>
                  </a:cubicBezTo>
                  <a:cubicBezTo>
                    <a:pt x="825" y="2242"/>
                    <a:pt x="1320" y="4526"/>
                    <a:pt x="1487" y="6844"/>
                  </a:cubicBezTo>
                  <a:cubicBezTo>
                    <a:pt x="1533" y="7490"/>
                    <a:pt x="1553" y="8136"/>
                    <a:pt x="1547" y="8783"/>
                  </a:cubicBezTo>
                  <a:cubicBezTo>
                    <a:pt x="1547" y="8817"/>
                    <a:pt x="1591" y="8833"/>
                    <a:pt x="1636" y="8833"/>
                  </a:cubicBezTo>
                  <a:cubicBezTo>
                    <a:pt x="1679" y="8833"/>
                    <a:pt x="1723" y="8817"/>
                    <a:pt x="1723" y="8783"/>
                  </a:cubicBezTo>
                  <a:cubicBezTo>
                    <a:pt x="1740" y="6464"/>
                    <a:pt x="1430" y="4153"/>
                    <a:pt x="799" y="1919"/>
                  </a:cubicBezTo>
                  <a:cubicBezTo>
                    <a:pt x="619" y="1285"/>
                    <a:pt x="415" y="656"/>
                    <a:pt x="184" y="37"/>
                  </a:cubicBezTo>
                  <a:cubicBezTo>
                    <a:pt x="174" y="12"/>
                    <a:pt x="138" y="0"/>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8"/>
            <p:cNvSpPr/>
            <p:nvPr/>
          </p:nvSpPr>
          <p:spPr>
            <a:xfrm>
              <a:off x="1985631" y="4397557"/>
              <a:ext cx="253718" cy="253718"/>
            </a:xfrm>
            <a:custGeom>
              <a:rect b="b" l="l" r="r" t="t"/>
              <a:pathLst>
                <a:path extrusionOk="0" h="8086" w="8086">
                  <a:moveTo>
                    <a:pt x="4044" y="0"/>
                  </a:moveTo>
                  <a:cubicBezTo>
                    <a:pt x="1812" y="0"/>
                    <a:pt x="1" y="1810"/>
                    <a:pt x="1" y="4042"/>
                  </a:cubicBezTo>
                  <a:cubicBezTo>
                    <a:pt x="1" y="6275"/>
                    <a:pt x="1812" y="8085"/>
                    <a:pt x="4044" y="8085"/>
                  </a:cubicBezTo>
                  <a:cubicBezTo>
                    <a:pt x="6276" y="8085"/>
                    <a:pt x="8086" y="6276"/>
                    <a:pt x="8086" y="4042"/>
                  </a:cubicBezTo>
                  <a:cubicBezTo>
                    <a:pt x="8086" y="1810"/>
                    <a:pt x="6276" y="0"/>
                    <a:pt x="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8"/>
            <p:cNvSpPr/>
            <p:nvPr/>
          </p:nvSpPr>
          <p:spPr>
            <a:xfrm>
              <a:off x="2008380" y="4427867"/>
              <a:ext cx="200659" cy="193066"/>
            </a:xfrm>
            <a:custGeom>
              <a:rect b="b" l="l" r="r" t="t"/>
              <a:pathLst>
                <a:path extrusionOk="0" h="6153" w="6395">
                  <a:moveTo>
                    <a:pt x="3319" y="1"/>
                  </a:moveTo>
                  <a:cubicBezTo>
                    <a:pt x="2074" y="1"/>
                    <a:pt x="952" y="749"/>
                    <a:pt x="476" y="1900"/>
                  </a:cubicBezTo>
                  <a:cubicBezTo>
                    <a:pt x="0" y="3049"/>
                    <a:pt x="263" y="4371"/>
                    <a:pt x="1144" y="5251"/>
                  </a:cubicBezTo>
                  <a:cubicBezTo>
                    <a:pt x="1732" y="5840"/>
                    <a:pt x="2519" y="6153"/>
                    <a:pt x="3320" y="6153"/>
                  </a:cubicBezTo>
                  <a:cubicBezTo>
                    <a:pt x="3716" y="6153"/>
                    <a:pt x="4115" y="6076"/>
                    <a:pt x="4495" y="5919"/>
                  </a:cubicBezTo>
                  <a:cubicBezTo>
                    <a:pt x="5644" y="5441"/>
                    <a:pt x="6394" y="4321"/>
                    <a:pt x="6394" y="3076"/>
                  </a:cubicBezTo>
                  <a:cubicBezTo>
                    <a:pt x="6394" y="1378"/>
                    <a:pt x="5017" y="1"/>
                    <a:pt x="3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8"/>
            <p:cNvSpPr/>
            <p:nvPr/>
          </p:nvSpPr>
          <p:spPr>
            <a:xfrm>
              <a:off x="2079418" y="3920524"/>
              <a:ext cx="66207" cy="628711"/>
            </a:xfrm>
            <a:custGeom>
              <a:rect b="b" l="l" r="r" t="t"/>
              <a:pathLst>
                <a:path extrusionOk="0" h="20037" w="2110">
                  <a:moveTo>
                    <a:pt x="0" y="0"/>
                  </a:moveTo>
                  <a:lnTo>
                    <a:pt x="0" y="20021"/>
                  </a:lnTo>
                  <a:cubicBezTo>
                    <a:pt x="0" y="20030"/>
                    <a:pt x="6" y="20037"/>
                    <a:pt x="14" y="20037"/>
                  </a:cubicBezTo>
                  <a:lnTo>
                    <a:pt x="2094" y="20037"/>
                  </a:lnTo>
                  <a:cubicBezTo>
                    <a:pt x="2102" y="20037"/>
                    <a:pt x="2110" y="20030"/>
                    <a:pt x="2110" y="20021"/>
                  </a:cubicBezTo>
                  <a:lnTo>
                    <a:pt x="2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8"/>
            <p:cNvSpPr/>
            <p:nvPr/>
          </p:nvSpPr>
          <p:spPr>
            <a:xfrm>
              <a:off x="1070192" y="3920524"/>
              <a:ext cx="3956891" cy="275745"/>
            </a:xfrm>
            <a:custGeom>
              <a:rect b="b" l="l" r="r" t="t"/>
              <a:pathLst>
                <a:path extrusionOk="0" h="8788" w="126106">
                  <a:moveTo>
                    <a:pt x="1" y="0"/>
                  </a:moveTo>
                  <a:lnTo>
                    <a:pt x="1" y="8788"/>
                  </a:lnTo>
                  <a:lnTo>
                    <a:pt x="126105" y="8788"/>
                  </a:lnTo>
                  <a:lnTo>
                    <a:pt x="126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8"/>
            <p:cNvSpPr/>
            <p:nvPr/>
          </p:nvSpPr>
          <p:spPr>
            <a:xfrm>
              <a:off x="3797242" y="3261534"/>
              <a:ext cx="1348385" cy="716944"/>
            </a:xfrm>
            <a:custGeom>
              <a:rect b="b" l="l" r="r" t="t"/>
              <a:pathLst>
                <a:path extrusionOk="0" h="22849" w="42973">
                  <a:moveTo>
                    <a:pt x="0" y="0"/>
                  </a:moveTo>
                  <a:lnTo>
                    <a:pt x="0" y="22849"/>
                  </a:lnTo>
                  <a:lnTo>
                    <a:pt x="42973" y="22849"/>
                  </a:lnTo>
                  <a:lnTo>
                    <a:pt x="429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8"/>
            <p:cNvSpPr/>
            <p:nvPr/>
          </p:nvSpPr>
          <p:spPr>
            <a:xfrm>
              <a:off x="3797242" y="3151211"/>
              <a:ext cx="1348385" cy="44180"/>
            </a:xfrm>
            <a:custGeom>
              <a:rect b="b" l="l" r="r" t="t"/>
              <a:pathLst>
                <a:path extrusionOk="0" h="1408" w="42973">
                  <a:moveTo>
                    <a:pt x="0" y="1"/>
                  </a:moveTo>
                  <a:lnTo>
                    <a:pt x="0" y="1407"/>
                  </a:lnTo>
                  <a:lnTo>
                    <a:pt x="42973" y="1407"/>
                  </a:lnTo>
                  <a:lnTo>
                    <a:pt x="429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8"/>
            <p:cNvSpPr/>
            <p:nvPr/>
          </p:nvSpPr>
          <p:spPr>
            <a:xfrm>
              <a:off x="3797242" y="3151211"/>
              <a:ext cx="44148" cy="696267"/>
            </a:xfrm>
            <a:custGeom>
              <a:rect b="b" l="l" r="r" t="t"/>
              <a:pathLst>
                <a:path extrusionOk="0" h="22190" w="1407">
                  <a:moveTo>
                    <a:pt x="0" y="1"/>
                  </a:moveTo>
                  <a:lnTo>
                    <a:pt x="0" y="22190"/>
                  </a:lnTo>
                  <a:lnTo>
                    <a:pt x="1407" y="22190"/>
                  </a:lnTo>
                  <a:lnTo>
                    <a:pt x="14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8"/>
            <p:cNvSpPr/>
            <p:nvPr/>
          </p:nvSpPr>
          <p:spPr>
            <a:xfrm>
              <a:off x="3841359" y="3316633"/>
              <a:ext cx="1260152" cy="474302"/>
            </a:xfrm>
            <a:custGeom>
              <a:rect b="b" l="l" r="r" t="t"/>
              <a:pathLst>
                <a:path extrusionOk="0" h="15116" w="40161">
                  <a:moveTo>
                    <a:pt x="1" y="1"/>
                  </a:moveTo>
                  <a:lnTo>
                    <a:pt x="1" y="15116"/>
                  </a:lnTo>
                  <a:lnTo>
                    <a:pt x="40160" y="15116"/>
                  </a:lnTo>
                  <a:lnTo>
                    <a:pt x="40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8"/>
            <p:cNvSpPr/>
            <p:nvPr/>
          </p:nvSpPr>
          <p:spPr>
            <a:xfrm>
              <a:off x="3827553" y="4397557"/>
              <a:ext cx="253718" cy="253718"/>
            </a:xfrm>
            <a:custGeom>
              <a:rect b="b" l="l" r="r" t="t"/>
              <a:pathLst>
                <a:path extrusionOk="0" h="8086" w="8086">
                  <a:moveTo>
                    <a:pt x="4044" y="0"/>
                  </a:moveTo>
                  <a:cubicBezTo>
                    <a:pt x="1811" y="0"/>
                    <a:pt x="1" y="1810"/>
                    <a:pt x="1" y="4042"/>
                  </a:cubicBezTo>
                  <a:cubicBezTo>
                    <a:pt x="1" y="6275"/>
                    <a:pt x="1811" y="8085"/>
                    <a:pt x="4044" y="8085"/>
                  </a:cubicBezTo>
                  <a:cubicBezTo>
                    <a:pt x="6276" y="8085"/>
                    <a:pt x="8085" y="6276"/>
                    <a:pt x="8085" y="4042"/>
                  </a:cubicBezTo>
                  <a:cubicBezTo>
                    <a:pt x="8085" y="1810"/>
                    <a:pt x="6276" y="0"/>
                    <a:pt x="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8"/>
            <p:cNvSpPr/>
            <p:nvPr/>
          </p:nvSpPr>
          <p:spPr>
            <a:xfrm>
              <a:off x="3850302" y="4427867"/>
              <a:ext cx="200659" cy="193066"/>
            </a:xfrm>
            <a:custGeom>
              <a:rect b="b" l="l" r="r" t="t"/>
              <a:pathLst>
                <a:path extrusionOk="0" h="6153" w="6395">
                  <a:moveTo>
                    <a:pt x="3319" y="1"/>
                  </a:moveTo>
                  <a:cubicBezTo>
                    <a:pt x="2074" y="1"/>
                    <a:pt x="952" y="751"/>
                    <a:pt x="476" y="1900"/>
                  </a:cubicBezTo>
                  <a:cubicBezTo>
                    <a:pt x="0" y="3049"/>
                    <a:pt x="263" y="4372"/>
                    <a:pt x="1143" y="5251"/>
                  </a:cubicBezTo>
                  <a:cubicBezTo>
                    <a:pt x="1732" y="5840"/>
                    <a:pt x="2519" y="6153"/>
                    <a:pt x="3320" y="6153"/>
                  </a:cubicBezTo>
                  <a:cubicBezTo>
                    <a:pt x="3716" y="6153"/>
                    <a:pt x="4115" y="6076"/>
                    <a:pt x="4495" y="5919"/>
                  </a:cubicBezTo>
                  <a:cubicBezTo>
                    <a:pt x="5644" y="5441"/>
                    <a:pt x="6394" y="4321"/>
                    <a:pt x="6394" y="3076"/>
                  </a:cubicBezTo>
                  <a:cubicBezTo>
                    <a:pt x="6394" y="1378"/>
                    <a:pt x="5017" y="1"/>
                    <a:pt x="3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8"/>
            <p:cNvSpPr/>
            <p:nvPr/>
          </p:nvSpPr>
          <p:spPr>
            <a:xfrm>
              <a:off x="3921309" y="3920524"/>
              <a:ext cx="66175" cy="628711"/>
            </a:xfrm>
            <a:custGeom>
              <a:rect b="b" l="l" r="r" t="t"/>
              <a:pathLst>
                <a:path extrusionOk="0" h="20037" w="2109">
                  <a:moveTo>
                    <a:pt x="1" y="0"/>
                  </a:moveTo>
                  <a:lnTo>
                    <a:pt x="1" y="20021"/>
                  </a:lnTo>
                  <a:cubicBezTo>
                    <a:pt x="1" y="20030"/>
                    <a:pt x="8" y="20037"/>
                    <a:pt x="15" y="20037"/>
                  </a:cubicBezTo>
                  <a:lnTo>
                    <a:pt x="2095" y="20037"/>
                  </a:lnTo>
                  <a:cubicBezTo>
                    <a:pt x="2102" y="20037"/>
                    <a:pt x="2109" y="20030"/>
                    <a:pt x="2109" y="20021"/>
                  </a:cubicBezTo>
                  <a:lnTo>
                    <a:pt x="2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8"/>
            <p:cNvSpPr/>
            <p:nvPr/>
          </p:nvSpPr>
          <p:spPr>
            <a:xfrm>
              <a:off x="4869851" y="4397557"/>
              <a:ext cx="253718" cy="253718"/>
            </a:xfrm>
            <a:custGeom>
              <a:rect b="b" l="l" r="r" t="t"/>
              <a:pathLst>
                <a:path extrusionOk="0" h="8086" w="8086">
                  <a:moveTo>
                    <a:pt x="4043" y="0"/>
                  </a:moveTo>
                  <a:cubicBezTo>
                    <a:pt x="1810" y="0"/>
                    <a:pt x="1" y="1810"/>
                    <a:pt x="1" y="4042"/>
                  </a:cubicBezTo>
                  <a:cubicBezTo>
                    <a:pt x="1" y="6275"/>
                    <a:pt x="1810" y="8085"/>
                    <a:pt x="4043" y="8085"/>
                  </a:cubicBezTo>
                  <a:cubicBezTo>
                    <a:pt x="6275" y="8085"/>
                    <a:pt x="8086" y="6276"/>
                    <a:pt x="8086" y="4042"/>
                  </a:cubicBezTo>
                  <a:cubicBezTo>
                    <a:pt x="8086" y="1810"/>
                    <a:pt x="6275" y="0"/>
                    <a:pt x="4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8"/>
            <p:cNvSpPr/>
            <p:nvPr/>
          </p:nvSpPr>
          <p:spPr>
            <a:xfrm>
              <a:off x="4892599" y="4427867"/>
              <a:ext cx="200628" cy="193066"/>
            </a:xfrm>
            <a:custGeom>
              <a:rect b="b" l="l" r="r" t="t"/>
              <a:pathLst>
                <a:path extrusionOk="0" h="6153" w="6394">
                  <a:moveTo>
                    <a:pt x="3318" y="1"/>
                  </a:moveTo>
                  <a:cubicBezTo>
                    <a:pt x="2074" y="1"/>
                    <a:pt x="952" y="749"/>
                    <a:pt x="476" y="1900"/>
                  </a:cubicBezTo>
                  <a:cubicBezTo>
                    <a:pt x="0" y="3049"/>
                    <a:pt x="263" y="4371"/>
                    <a:pt x="1144" y="5251"/>
                  </a:cubicBezTo>
                  <a:cubicBezTo>
                    <a:pt x="1732" y="5840"/>
                    <a:pt x="2519" y="6153"/>
                    <a:pt x="3320" y="6153"/>
                  </a:cubicBezTo>
                  <a:cubicBezTo>
                    <a:pt x="3716" y="6153"/>
                    <a:pt x="4115" y="6076"/>
                    <a:pt x="4495" y="5919"/>
                  </a:cubicBezTo>
                  <a:cubicBezTo>
                    <a:pt x="5644" y="5441"/>
                    <a:pt x="6393" y="4321"/>
                    <a:pt x="6393" y="3076"/>
                  </a:cubicBezTo>
                  <a:cubicBezTo>
                    <a:pt x="6393" y="1378"/>
                    <a:pt x="5017" y="1"/>
                    <a:pt x="3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8"/>
            <p:cNvSpPr/>
            <p:nvPr/>
          </p:nvSpPr>
          <p:spPr>
            <a:xfrm>
              <a:off x="943365" y="4397557"/>
              <a:ext cx="253718" cy="253718"/>
            </a:xfrm>
            <a:custGeom>
              <a:rect b="b" l="l" r="r" t="t"/>
              <a:pathLst>
                <a:path extrusionOk="0" h="8086" w="8086">
                  <a:moveTo>
                    <a:pt x="4044" y="0"/>
                  </a:moveTo>
                  <a:cubicBezTo>
                    <a:pt x="1810" y="0"/>
                    <a:pt x="1" y="1810"/>
                    <a:pt x="1" y="4042"/>
                  </a:cubicBezTo>
                  <a:cubicBezTo>
                    <a:pt x="1" y="6275"/>
                    <a:pt x="1812" y="8085"/>
                    <a:pt x="4044" y="8085"/>
                  </a:cubicBezTo>
                  <a:cubicBezTo>
                    <a:pt x="6276" y="8085"/>
                    <a:pt x="8086" y="6276"/>
                    <a:pt x="8086" y="4042"/>
                  </a:cubicBezTo>
                  <a:cubicBezTo>
                    <a:pt x="8086" y="1810"/>
                    <a:pt x="6276" y="0"/>
                    <a:pt x="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8"/>
            <p:cNvSpPr/>
            <p:nvPr/>
          </p:nvSpPr>
          <p:spPr>
            <a:xfrm>
              <a:off x="966113" y="4427867"/>
              <a:ext cx="200628" cy="193066"/>
            </a:xfrm>
            <a:custGeom>
              <a:rect b="b" l="l" r="r" t="t"/>
              <a:pathLst>
                <a:path extrusionOk="0" h="6153" w="6394">
                  <a:moveTo>
                    <a:pt x="3318" y="1"/>
                  </a:moveTo>
                  <a:cubicBezTo>
                    <a:pt x="2074" y="1"/>
                    <a:pt x="952" y="749"/>
                    <a:pt x="476" y="1900"/>
                  </a:cubicBezTo>
                  <a:cubicBezTo>
                    <a:pt x="1" y="3049"/>
                    <a:pt x="264" y="4371"/>
                    <a:pt x="1142" y="5251"/>
                  </a:cubicBezTo>
                  <a:cubicBezTo>
                    <a:pt x="1732" y="5840"/>
                    <a:pt x="2519" y="6153"/>
                    <a:pt x="3320" y="6153"/>
                  </a:cubicBezTo>
                  <a:cubicBezTo>
                    <a:pt x="3716" y="6153"/>
                    <a:pt x="4115" y="6076"/>
                    <a:pt x="4495" y="5919"/>
                  </a:cubicBezTo>
                  <a:cubicBezTo>
                    <a:pt x="5644" y="5441"/>
                    <a:pt x="6393" y="4321"/>
                    <a:pt x="6393" y="3076"/>
                  </a:cubicBezTo>
                  <a:cubicBezTo>
                    <a:pt x="6393" y="1378"/>
                    <a:pt x="5017" y="1"/>
                    <a:pt x="3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8"/>
            <p:cNvSpPr/>
            <p:nvPr/>
          </p:nvSpPr>
          <p:spPr>
            <a:xfrm>
              <a:off x="1037089" y="3920524"/>
              <a:ext cx="66238" cy="628711"/>
            </a:xfrm>
            <a:custGeom>
              <a:rect b="b" l="l" r="r" t="t"/>
              <a:pathLst>
                <a:path extrusionOk="0" h="20037" w="2111">
                  <a:moveTo>
                    <a:pt x="1" y="0"/>
                  </a:moveTo>
                  <a:lnTo>
                    <a:pt x="1" y="20021"/>
                  </a:lnTo>
                  <a:cubicBezTo>
                    <a:pt x="1" y="20030"/>
                    <a:pt x="8" y="20037"/>
                    <a:pt x="17" y="20037"/>
                  </a:cubicBezTo>
                  <a:lnTo>
                    <a:pt x="2095" y="20037"/>
                  </a:lnTo>
                  <a:cubicBezTo>
                    <a:pt x="2103" y="20037"/>
                    <a:pt x="2110" y="20030"/>
                    <a:pt x="2110" y="20021"/>
                  </a:cubicBezTo>
                  <a:lnTo>
                    <a:pt x="2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8"/>
            <p:cNvSpPr/>
            <p:nvPr/>
          </p:nvSpPr>
          <p:spPr>
            <a:xfrm>
              <a:off x="904770" y="3790904"/>
              <a:ext cx="4240857" cy="187575"/>
            </a:xfrm>
            <a:custGeom>
              <a:rect b="b" l="l" r="r" t="t"/>
              <a:pathLst>
                <a:path extrusionOk="0" h="5978" w="135156">
                  <a:moveTo>
                    <a:pt x="0" y="1"/>
                  </a:moveTo>
                  <a:lnTo>
                    <a:pt x="0" y="5978"/>
                  </a:lnTo>
                  <a:lnTo>
                    <a:pt x="135156" y="5978"/>
                  </a:lnTo>
                  <a:lnTo>
                    <a:pt x="1351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8"/>
            <p:cNvSpPr/>
            <p:nvPr/>
          </p:nvSpPr>
          <p:spPr>
            <a:xfrm>
              <a:off x="4963622" y="3912178"/>
              <a:ext cx="66175" cy="628711"/>
            </a:xfrm>
            <a:custGeom>
              <a:rect b="b" l="l" r="r" t="t"/>
              <a:pathLst>
                <a:path extrusionOk="0" h="20037" w="2109">
                  <a:moveTo>
                    <a:pt x="1" y="0"/>
                  </a:moveTo>
                  <a:lnTo>
                    <a:pt x="1" y="20021"/>
                  </a:lnTo>
                  <a:cubicBezTo>
                    <a:pt x="1" y="20030"/>
                    <a:pt x="8" y="20037"/>
                    <a:pt x="15" y="20037"/>
                  </a:cubicBezTo>
                  <a:lnTo>
                    <a:pt x="2095" y="20037"/>
                  </a:lnTo>
                  <a:cubicBezTo>
                    <a:pt x="2102" y="20037"/>
                    <a:pt x="2109" y="20030"/>
                    <a:pt x="2109" y="20021"/>
                  </a:cubicBezTo>
                  <a:lnTo>
                    <a:pt x="2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38"/>
          <p:cNvSpPr txBox="1"/>
          <p:nvPr/>
        </p:nvSpPr>
        <p:spPr>
          <a:xfrm>
            <a:off x="720000" y="445025"/>
            <a:ext cx="7704000" cy="572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1.2 Benefits</a:t>
            </a:r>
            <a:endParaRPr b="1" sz="3000">
              <a:solidFill>
                <a:srgbClr val="00224E"/>
              </a:solidFill>
              <a:latin typeface="Poppins"/>
              <a:ea typeface="Poppins"/>
              <a:cs typeface="Poppins"/>
              <a:sym typeface="Poppins"/>
            </a:endParaRPr>
          </a:p>
        </p:txBody>
      </p:sp>
      <p:sp>
        <p:nvSpPr>
          <p:cNvPr id="1449" name="Google Shape;1449;p38"/>
          <p:cNvSpPr txBox="1"/>
          <p:nvPr/>
        </p:nvSpPr>
        <p:spPr>
          <a:xfrm>
            <a:off x="720000" y="1364850"/>
            <a:ext cx="8031300" cy="291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Time-efficient</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Automate interpretation</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Reduce </a:t>
            </a:r>
            <a:r>
              <a:rPr lang="en" sz="1600">
                <a:solidFill>
                  <a:srgbClr val="00224E"/>
                </a:solidFill>
                <a:latin typeface="Poppins"/>
                <a:ea typeface="Poppins"/>
                <a:cs typeface="Poppins"/>
                <a:sym typeface="Poppins"/>
              </a:rPr>
              <a:t>misdiagnosis</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Accurately positioning patients</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Identify abnormalities</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Enhance workflow</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qTrack</a:t>
            </a:r>
            <a:endParaRPr sz="1600">
              <a:solidFill>
                <a:srgbClr val="00224E"/>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39"/>
          <p:cNvSpPr/>
          <p:nvPr/>
        </p:nvSpPr>
        <p:spPr>
          <a:xfrm>
            <a:off x="6395725" y="4755750"/>
            <a:ext cx="15393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39"/>
          <p:cNvGrpSpPr/>
          <p:nvPr/>
        </p:nvGrpSpPr>
        <p:grpSpPr>
          <a:xfrm>
            <a:off x="6517816" y="2376373"/>
            <a:ext cx="1295218" cy="2469063"/>
            <a:chOff x="3378775" y="807175"/>
            <a:chExt cx="354825" cy="676400"/>
          </a:xfrm>
        </p:grpSpPr>
        <p:sp>
          <p:nvSpPr>
            <p:cNvPr id="1456" name="Google Shape;1456;p39"/>
            <p:cNvSpPr/>
            <p:nvPr/>
          </p:nvSpPr>
          <p:spPr>
            <a:xfrm>
              <a:off x="3420775" y="1441575"/>
              <a:ext cx="20050" cy="27575"/>
            </a:xfrm>
            <a:custGeom>
              <a:rect b="b" l="l" r="r" t="t"/>
              <a:pathLst>
                <a:path extrusionOk="0" h="1103" w="802">
                  <a:moveTo>
                    <a:pt x="103" y="0"/>
                  </a:moveTo>
                  <a:cubicBezTo>
                    <a:pt x="40" y="0"/>
                    <a:pt x="0" y="69"/>
                    <a:pt x="34" y="123"/>
                  </a:cubicBezTo>
                  <a:lnTo>
                    <a:pt x="592" y="1061"/>
                  </a:lnTo>
                  <a:cubicBezTo>
                    <a:pt x="606" y="1086"/>
                    <a:pt x="632" y="1102"/>
                    <a:pt x="662" y="1102"/>
                  </a:cubicBezTo>
                  <a:lnTo>
                    <a:pt x="720" y="1102"/>
                  </a:lnTo>
                  <a:cubicBezTo>
                    <a:pt x="766" y="1102"/>
                    <a:pt x="801" y="1065"/>
                    <a:pt x="801" y="1021"/>
                  </a:cubicBezTo>
                  <a:lnTo>
                    <a:pt x="801" y="81"/>
                  </a:lnTo>
                  <a:cubicBezTo>
                    <a:pt x="801" y="36"/>
                    <a:pt x="766"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9"/>
            <p:cNvSpPr/>
            <p:nvPr/>
          </p:nvSpPr>
          <p:spPr>
            <a:xfrm>
              <a:off x="3419775" y="1446350"/>
              <a:ext cx="24375" cy="37225"/>
            </a:xfrm>
            <a:custGeom>
              <a:rect b="b" l="l" r="r" t="t"/>
              <a:pathLst>
                <a:path extrusionOk="0" h="1489" w="975">
                  <a:moveTo>
                    <a:pt x="745" y="0"/>
                  </a:moveTo>
                  <a:cubicBezTo>
                    <a:pt x="334" y="0"/>
                    <a:pt x="1" y="334"/>
                    <a:pt x="1" y="745"/>
                  </a:cubicBezTo>
                  <a:cubicBezTo>
                    <a:pt x="1" y="1155"/>
                    <a:pt x="334" y="1489"/>
                    <a:pt x="745" y="1489"/>
                  </a:cubicBezTo>
                  <a:lnTo>
                    <a:pt x="975" y="1489"/>
                  </a:lnTo>
                  <a:lnTo>
                    <a:pt x="9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9"/>
            <p:cNvSpPr/>
            <p:nvPr/>
          </p:nvSpPr>
          <p:spPr>
            <a:xfrm>
              <a:off x="3425525" y="1446350"/>
              <a:ext cx="37225" cy="37225"/>
            </a:xfrm>
            <a:custGeom>
              <a:rect b="b" l="l" r="r" t="t"/>
              <a:pathLst>
                <a:path extrusionOk="0" h="1489" w="1489">
                  <a:moveTo>
                    <a:pt x="745" y="0"/>
                  </a:moveTo>
                  <a:cubicBezTo>
                    <a:pt x="334" y="0"/>
                    <a:pt x="0" y="334"/>
                    <a:pt x="0" y="745"/>
                  </a:cubicBezTo>
                  <a:cubicBezTo>
                    <a:pt x="0" y="1155"/>
                    <a:pt x="334" y="1489"/>
                    <a:pt x="745" y="1489"/>
                  </a:cubicBezTo>
                  <a:cubicBezTo>
                    <a:pt x="1156" y="1489"/>
                    <a:pt x="1489" y="1155"/>
                    <a:pt x="1489" y="745"/>
                  </a:cubicBezTo>
                  <a:cubicBezTo>
                    <a:pt x="1489" y="334"/>
                    <a:pt x="1156" y="0"/>
                    <a:pt x="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9"/>
            <p:cNvSpPr/>
            <p:nvPr/>
          </p:nvSpPr>
          <p:spPr>
            <a:xfrm>
              <a:off x="3427525" y="1449550"/>
              <a:ext cx="32025" cy="30800"/>
            </a:xfrm>
            <a:custGeom>
              <a:rect b="b" l="l" r="r" t="t"/>
              <a:pathLst>
                <a:path extrusionOk="0" h="1232" w="1281">
                  <a:moveTo>
                    <a:pt x="665" y="1"/>
                  </a:moveTo>
                  <a:cubicBezTo>
                    <a:pt x="417" y="1"/>
                    <a:pt x="192" y="150"/>
                    <a:pt x="97" y="381"/>
                  </a:cubicBezTo>
                  <a:cubicBezTo>
                    <a:pt x="1" y="610"/>
                    <a:pt x="54" y="874"/>
                    <a:pt x="230" y="1051"/>
                  </a:cubicBezTo>
                  <a:cubicBezTo>
                    <a:pt x="347" y="1169"/>
                    <a:pt x="505" y="1231"/>
                    <a:pt x="665" y="1231"/>
                  </a:cubicBezTo>
                  <a:cubicBezTo>
                    <a:pt x="744" y="1231"/>
                    <a:pt x="824" y="1216"/>
                    <a:pt x="900" y="1184"/>
                  </a:cubicBezTo>
                  <a:cubicBezTo>
                    <a:pt x="1130" y="1089"/>
                    <a:pt x="1280" y="865"/>
                    <a:pt x="1280" y="617"/>
                  </a:cubicBezTo>
                  <a:cubicBezTo>
                    <a:pt x="1280" y="276"/>
                    <a:pt x="1004" y="1"/>
                    <a:pt x="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9"/>
            <p:cNvSpPr/>
            <p:nvPr/>
          </p:nvSpPr>
          <p:spPr>
            <a:xfrm>
              <a:off x="3426500" y="1441575"/>
              <a:ext cx="20100" cy="27575"/>
            </a:xfrm>
            <a:custGeom>
              <a:rect b="b" l="l" r="r" t="t"/>
              <a:pathLst>
                <a:path extrusionOk="0" h="1103" w="804">
                  <a:moveTo>
                    <a:pt x="105" y="0"/>
                  </a:moveTo>
                  <a:cubicBezTo>
                    <a:pt x="40" y="0"/>
                    <a:pt x="1" y="69"/>
                    <a:pt x="34" y="123"/>
                  </a:cubicBezTo>
                  <a:lnTo>
                    <a:pt x="592" y="1061"/>
                  </a:lnTo>
                  <a:cubicBezTo>
                    <a:pt x="607" y="1086"/>
                    <a:pt x="634" y="1102"/>
                    <a:pt x="662" y="1102"/>
                  </a:cubicBezTo>
                  <a:lnTo>
                    <a:pt x="720" y="1102"/>
                  </a:lnTo>
                  <a:cubicBezTo>
                    <a:pt x="766" y="1102"/>
                    <a:pt x="803" y="1065"/>
                    <a:pt x="803" y="1021"/>
                  </a:cubicBezTo>
                  <a:lnTo>
                    <a:pt x="803" y="81"/>
                  </a:lnTo>
                  <a:cubicBezTo>
                    <a:pt x="802" y="36"/>
                    <a:pt x="766" y="0"/>
                    <a:pt x="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9"/>
            <p:cNvSpPr/>
            <p:nvPr/>
          </p:nvSpPr>
          <p:spPr>
            <a:xfrm>
              <a:off x="3524500" y="1441575"/>
              <a:ext cx="20050" cy="27575"/>
            </a:xfrm>
            <a:custGeom>
              <a:rect b="b" l="l" r="r" t="t"/>
              <a:pathLst>
                <a:path extrusionOk="0" h="1103" w="802">
                  <a:moveTo>
                    <a:pt x="103" y="0"/>
                  </a:moveTo>
                  <a:cubicBezTo>
                    <a:pt x="39" y="0"/>
                    <a:pt x="1" y="69"/>
                    <a:pt x="33" y="123"/>
                  </a:cubicBezTo>
                  <a:lnTo>
                    <a:pt x="590" y="1061"/>
                  </a:lnTo>
                  <a:cubicBezTo>
                    <a:pt x="605" y="1086"/>
                    <a:pt x="632" y="1102"/>
                    <a:pt x="661" y="1102"/>
                  </a:cubicBezTo>
                  <a:lnTo>
                    <a:pt x="719" y="1102"/>
                  </a:lnTo>
                  <a:cubicBezTo>
                    <a:pt x="765" y="1102"/>
                    <a:pt x="802" y="1065"/>
                    <a:pt x="802" y="1021"/>
                  </a:cubicBezTo>
                  <a:lnTo>
                    <a:pt x="802" y="81"/>
                  </a:lnTo>
                  <a:cubicBezTo>
                    <a:pt x="802" y="36"/>
                    <a:pt x="765"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9"/>
            <p:cNvSpPr/>
            <p:nvPr/>
          </p:nvSpPr>
          <p:spPr>
            <a:xfrm>
              <a:off x="3523475" y="1446350"/>
              <a:ext cx="24400" cy="37225"/>
            </a:xfrm>
            <a:custGeom>
              <a:rect b="b" l="l" r="r" t="t"/>
              <a:pathLst>
                <a:path extrusionOk="0" h="1489" w="976">
                  <a:moveTo>
                    <a:pt x="745" y="0"/>
                  </a:moveTo>
                  <a:cubicBezTo>
                    <a:pt x="334" y="0"/>
                    <a:pt x="1" y="334"/>
                    <a:pt x="1" y="745"/>
                  </a:cubicBezTo>
                  <a:cubicBezTo>
                    <a:pt x="1" y="1155"/>
                    <a:pt x="334" y="1489"/>
                    <a:pt x="745" y="1489"/>
                  </a:cubicBezTo>
                  <a:lnTo>
                    <a:pt x="976" y="1489"/>
                  </a:lnTo>
                  <a:lnTo>
                    <a:pt x="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9"/>
            <p:cNvSpPr/>
            <p:nvPr/>
          </p:nvSpPr>
          <p:spPr>
            <a:xfrm>
              <a:off x="3529225" y="1446350"/>
              <a:ext cx="37250" cy="37225"/>
            </a:xfrm>
            <a:custGeom>
              <a:rect b="b" l="l" r="r" t="t"/>
              <a:pathLst>
                <a:path extrusionOk="0" h="1489" w="1490">
                  <a:moveTo>
                    <a:pt x="745" y="0"/>
                  </a:moveTo>
                  <a:cubicBezTo>
                    <a:pt x="334" y="0"/>
                    <a:pt x="0" y="334"/>
                    <a:pt x="0" y="745"/>
                  </a:cubicBezTo>
                  <a:cubicBezTo>
                    <a:pt x="0" y="1155"/>
                    <a:pt x="334" y="1489"/>
                    <a:pt x="745" y="1489"/>
                  </a:cubicBezTo>
                  <a:cubicBezTo>
                    <a:pt x="1157" y="1489"/>
                    <a:pt x="1490" y="1155"/>
                    <a:pt x="1490" y="745"/>
                  </a:cubicBezTo>
                  <a:cubicBezTo>
                    <a:pt x="1490" y="334"/>
                    <a:pt x="1157" y="0"/>
                    <a:pt x="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9"/>
            <p:cNvSpPr/>
            <p:nvPr/>
          </p:nvSpPr>
          <p:spPr>
            <a:xfrm>
              <a:off x="3531250" y="1449550"/>
              <a:ext cx="32000" cy="30800"/>
            </a:xfrm>
            <a:custGeom>
              <a:rect b="b" l="l" r="r" t="t"/>
              <a:pathLst>
                <a:path extrusionOk="0" h="1232" w="1280">
                  <a:moveTo>
                    <a:pt x="665" y="1"/>
                  </a:moveTo>
                  <a:cubicBezTo>
                    <a:pt x="416" y="1"/>
                    <a:pt x="191" y="150"/>
                    <a:pt x="96" y="381"/>
                  </a:cubicBezTo>
                  <a:cubicBezTo>
                    <a:pt x="1" y="610"/>
                    <a:pt x="53" y="876"/>
                    <a:pt x="229" y="1051"/>
                  </a:cubicBezTo>
                  <a:cubicBezTo>
                    <a:pt x="346" y="1169"/>
                    <a:pt x="504" y="1231"/>
                    <a:pt x="664" y="1231"/>
                  </a:cubicBezTo>
                  <a:cubicBezTo>
                    <a:pt x="743" y="1231"/>
                    <a:pt x="823" y="1216"/>
                    <a:pt x="899" y="1184"/>
                  </a:cubicBezTo>
                  <a:cubicBezTo>
                    <a:pt x="1130" y="1089"/>
                    <a:pt x="1279" y="865"/>
                    <a:pt x="1279" y="617"/>
                  </a:cubicBezTo>
                  <a:cubicBezTo>
                    <a:pt x="1279" y="276"/>
                    <a:pt x="1004" y="1"/>
                    <a:pt x="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9"/>
            <p:cNvSpPr/>
            <p:nvPr/>
          </p:nvSpPr>
          <p:spPr>
            <a:xfrm>
              <a:off x="3530250" y="1441575"/>
              <a:ext cx="20050" cy="27575"/>
            </a:xfrm>
            <a:custGeom>
              <a:rect b="b" l="l" r="r" t="t"/>
              <a:pathLst>
                <a:path extrusionOk="0" h="1103" w="802">
                  <a:moveTo>
                    <a:pt x="103" y="0"/>
                  </a:moveTo>
                  <a:cubicBezTo>
                    <a:pt x="40" y="0"/>
                    <a:pt x="0" y="69"/>
                    <a:pt x="32" y="123"/>
                  </a:cubicBezTo>
                  <a:lnTo>
                    <a:pt x="591" y="1061"/>
                  </a:lnTo>
                  <a:cubicBezTo>
                    <a:pt x="605" y="1086"/>
                    <a:pt x="632" y="1102"/>
                    <a:pt x="660" y="1102"/>
                  </a:cubicBezTo>
                  <a:lnTo>
                    <a:pt x="720" y="1102"/>
                  </a:lnTo>
                  <a:cubicBezTo>
                    <a:pt x="764" y="1102"/>
                    <a:pt x="801" y="1065"/>
                    <a:pt x="801" y="1021"/>
                  </a:cubicBezTo>
                  <a:lnTo>
                    <a:pt x="801" y="81"/>
                  </a:lnTo>
                  <a:cubicBezTo>
                    <a:pt x="801" y="36"/>
                    <a:pt x="764"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9"/>
            <p:cNvSpPr/>
            <p:nvPr/>
          </p:nvSpPr>
          <p:spPr>
            <a:xfrm>
              <a:off x="3540275" y="867675"/>
              <a:ext cx="22675" cy="545500"/>
            </a:xfrm>
            <a:custGeom>
              <a:rect b="b" l="l" r="r" t="t"/>
              <a:pathLst>
                <a:path extrusionOk="0" h="21820" w="907">
                  <a:moveTo>
                    <a:pt x="0" y="1"/>
                  </a:moveTo>
                  <a:lnTo>
                    <a:pt x="0" y="21819"/>
                  </a:lnTo>
                  <a:lnTo>
                    <a:pt x="906" y="21819"/>
                  </a:lnTo>
                  <a:lnTo>
                    <a:pt x="9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9"/>
            <p:cNvSpPr/>
            <p:nvPr/>
          </p:nvSpPr>
          <p:spPr>
            <a:xfrm>
              <a:off x="3551600" y="867675"/>
              <a:ext cx="22700" cy="545500"/>
            </a:xfrm>
            <a:custGeom>
              <a:rect b="b" l="l" r="r" t="t"/>
              <a:pathLst>
                <a:path extrusionOk="0" h="21820" w="908">
                  <a:moveTo>
                    <a:pt x="0" y="1"/>
                  </a:moveTo>
                  <a:lnTo>
                    <a:pt x="0" y="21819"/>
                  </a:lnTo>
                  <a:lnTo>
                    <a:pt x="907" y="21819"/>
                  </a:lnTo>
                  <a:lnTo>
                    <a:pt x="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9"/>
            <p:cNvSpPr/>
            <p:nvPr/>
          </p:nvSpPr>
          <p:spPr>
            <a:xfrm>
              <a:off x="3654575" y="1441575"/>
              <a:ext cx="20050" cy="27575"/>
            </a:xfrm>
            <a:custGeom>
              <a:rect b="b" l="l" r="r" t="t"/>
              <a:pathLst>
                <a:path extrusionOk="0" h="1103" w="802">
                  <a:moveTo>
                    <a:pt x="103" y="0"/>
                  </a:moveTo>
                  <a:cubicBezTo>
                    <a:pt x="40" y="0"/>
                    <a:pt x="1" y="69"/>
                    <a:pt x="33" y="123"/>
                  </a:cubicBezTo>
                  <a:lnTo>
                    <a:pt x="592" y="1061"/>
                  </a:lnTo>
                  <a:cubicBezTo>
                    <a:pt x="605" y="1086"/>
                    <a:pt x="633" y="1102"/>
                    <a:pt x="661" y="1102"/>
                  </a:cubicBezTo>
                  <a:lnTo>
                    <a:pt x="720" y="1102"/>
                  </a:lnTo>
                  <a:cubicBezTo>
                    <a:pt x="765" y="1102"/>
                    <a:pt x="802" y="1065"/>
                    <a:pt x="802" y="1021"/>
                  </a:cubicBezTo>
                  <a:lnTo>
                    <a:pt x="802" y="81"/>
                  </a:lnTo>
                  <a:cubicBezTo>
                    <a:pt x="802" y="36"/>
                    <a:pt x="765"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9"/>
            <p:cNvSpPr/>
            <p:nvPr/>
          </p:nvSpPr>
          <p:spPr>
            <a:xfrm>
              <a:off x="3653600" y="1446350"/>
              <a:ext cx="24350" cy="37225"/>
            </a:xfrm>
            <a:custGeom>
              <a:rect b="b" l="l" r="r" t="t"/>
              <a:pathLst>
                <a:path extrusionOk="0" h="1489" w="974">
                  <a:moveTo>
                    <a:pt x="744" y="0"/>
                  </a:moveTo>
                  <a:cubicBezTo>
                    <a:pt x="333" y="0"/>
                    <a:pt x="0" y="334"/>
                    <a:pt x="0" y="745"/>
                  </a:cubicBezTo>
                  <a:cubicBezTo>
                    <a:pt x="0" y="1155"/>
                    <a:pt x="333" y="1489"/>
                    <a:pt x="744" y="1489"/>
                  </a:cubicBezTo>
                  <a:lnTo>
                    <a:pt x="974" y="1489"/>
                  </a:lnTo>
                  <a:lnTo>
                    <a:pt x="9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9"/>
            <p:cNvSpPr/>
            <p:nvPr/>
          </p:nvSpPr>
          <p:spPr>
            <a:xfrm>
              <a:off x="3657850" y="1446325"/>
              <a:ext cx="38725" cy="37250"/>
            </a:xfrm>
            <a:custGeom>
              <a:rect b="b" l="l" r="r" t="t"/>
              <a:pathLst>
                <a:path extrusionOk="0" h="1490" w="1549">
                  <a:moveTo>
                    <a:pt x="804" y="0"/>
                  </a:moveTo>
                  <a:cubicBezTo>
                    <a:pt x="503" y="0"/>
                    <a:pt x="231" y="181"/>
                    <a:pt x="115" y="460"/>
                  </a:cubicBezTo>
                  <a:cubicBezTo>
                    <a:pt x="1" y="738"/>
                    <a:pt x="65" y="1058"/>
                    <a:pt x="277" y="1271"/>
                  </a:cubicBezTo>
                  <a:cubicBezTo>
                    <a:pt x="419" y="1413"/>
                    <a:pt x="610" y="1489"/>
                    <a:pt x="804" y="1489"/>
                  </a:cubicBezTo>
                  <a:cubicBezTo>
                    <a:pt x="900" y="1489"/>
                    <a:pt x="996" y="1471"/>
                    <a:pt x="1088" y="1433"/>
                  </a:cubicBezTo>
                  <a:cubicBezTo>
                    <a:pt x="1367" y="1317"/>
                    <a:pt x="1548" y="1045"/>
                    <a:pt x="1548" y="746"/>
                  </a:cubicBezTo>
                  <a:cubicBezTo>
                    <a:pt x="1548" y="333"/>
                    <a:pt x="1215" y="0"/>
                    <a:pt x="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9"/>
            <p:cNvSpPr/>
            <p:nvPr/>
          </p:nvSpPr>
          <p:spPr>
            <a:xfrm>
              <a:off x="3661350" y="1449550"/>
              <a:ext cx="31975" cy="30800"/>
            </a:xfrm>
            <a:custGeom>
              <a:rect b="b" l="l" r="r" t="t"/>
              <a:pathLst>
                <a:path extrusionOk="0" h="1232" w="1279">
                  <a:moveTo>
                    <a:pt x="663" y="1"/>
                  </a:moveTo>
                  <a:cubicBezTo>
                    <a:pt x="415" y="1"/>
                    <a:pt x="190" y="151"/>
                    <a:pt x="95" y="381"/>
                  </a:cubicBezTo>
                  <a:cubicBezTo>
                    <a:pt x="0" y="610"/>
                    <a:pt x="52" y="876"/>
                    <a:pt x="228" y="1051"/>
                  </a:cubicBezTo>
                  <a:cubicBezTo>
                    <a:pt x="345" y="1169"/>
                    <a:pt x="503" y="1231"/>
                    <a:pt x="663" y="1231"/>
                  </a:cubicBezTo>
                  <a:cubicBezTo>
                    <a:pt x="742" y="1231"/>
                    <a:pt x="822" y="1216"/>
                    <a:pt x="898" y="1184"/>
                  </a:cubicBezTo>
                  <a:cubicBezTo>
                    <a:pt x="1129" y="1089"/>
                    <a:pt x="1279" y="865"/>
                    <a:pt x="1279" y="617"/>
                  </a:cubicBezTo>
                  <a:cubicBezTo>
                    <a:pt x="1279" y="276"/>
                    <a:pt x="1003"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9"/>
            <p:cNvSpPr/>
            <p:nvPr/>
          </p:nvSpPr>
          <p:spPr>
            <a:xfrm>
              <a:off x="3660325" y="1441575"/>
              <a:ext cx="20050" cy="27575"/>
            </a:xfrm>
            <a:custGeom>
              <a:rect b="b" l="l" r="r" t="t"/>
              <a:pathLst>
                <a:path extrusionOk="0" h="1103" w="802">
                  <a:moveTo>
                    <a:pt x="103" y="0"/>
                  </a:moveTo>
                  <a:cubicBezTo>
                    <a:pt x="40" y="0"/>
                    <a:pt x="0" y="69"/>
                    <a:pt x="32" y="123"/>
                  </a:cubicBezTo>
                  <a:lnTo>
                    <a:pt x="591" y="1061"/>
                  </a:lnTo>
                  <a:cubicBezTo>
                    <a:pt x="605" y="1086"/>
                    <a:pt x="632" y="1102"/>
                    <a:pt x="661" y="1102"/>
                  </a:cubicBezTo>
                  <a:lnTo>
                    <a:pt x="720" y="1102"/>
                  </a:lnTo>
                  <a:cubicBezTo>
                    <a:pt x="764" y="1102"/>
                    <a:pt x="801" y="1065"/>
                    <a:pt x="801" y="1021"/>
                  </a:cubicBezTo>
                  <a:lnTo>
                    <a:pt x="801" y="81"/>
                  </a:lnTo>
                  <a:cubicBezTo>
                    <a:pt x="801" y="36"/>
                    <a:pt x="764"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9"/>
            <p:cNvSpPr/>
            <p:nvPr/>
          </p:nvSpPr>
          <p:spPr>
            <a:xfrm>
              <a:off x="3552175" y="1441575"/>
              <a:ext cx="20050" cy="27575"/>
            </a:xfrm>
            <a:custGeom>
              <a:rect b="b" l="l" r="r" t="t"/>
              <a:pathLst>
                <a:path extrusionOk="0" h="1103" w="802">
                  <a:moveTo>
                    <a:pt x="103" y="0"/>
                  </a:moveTo>
                  <a:cubicBezTo>
                    <a:pt x="40" y="0"/>
                    <a:pt x="1" y="69"/>
                    <a:pt x="33" y="123"/>
                  </a:cubicBezTo>
                  <a:lnTo>
                    <a:pt x="592" y="1061"/>
                  </a:lnTo>
                  <a:cubicBezTo>
                    <a:pt x="605" y="1086"/>
                    <a:pt x="632" y="1102"/>
                    <a:pt x="661" y="1102"/>
                  </a:cubicBezTo>
                  <a:lnTo>
                    <a:pt x="719" y="1102"/>
                  </a:lnTo>
                  <a:cubicBezTo>
                    <a:pt x="765" y="1102"/>
                    <a:pt x="802" y="1065"/>
                    <a:pt x="802" y="1021"/>
                  </a:cubicBezTo>
                  <a:lnTo>
                    <a:pt x="802" y="81"/>
                  </a:lnTo>
                  <a:cubicBezTo>
                    <a:pt x="802" y="36"/>
                    <a:pt x="765"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9"/>
            <p:cNvSpPr/>
            <p:nvPr/>
          </p:nvSpPr>
          <p:spPr>
            <a:xfrm>
              <a:off x="3551150" y="1446350"/>
              <a:ext cx="24375" cy="37225"/>
            </a:xfrm>
            <a:custGeom>
              <a:rect b="b" l="l" r="r" t="t"/>
              <a:pathLst>
                <a:path extrusionOk="0" h="1489" w="975">
                  <a:moveTo>
                    <a:pt x="745" y="0"/>
                  </a:moveTo>
                  <a:cubicBezTo>
                    <a:pt x="334" y="0"/>
                    <a:pt x="1" y="334"/>
                    <a:pt x="1" y="745"/>
                  </a:cubicBezTo>
                  <a:cubicBezTo>
                    <a:pt x="1" y="1155"/>
                    <a:pt x="334" y="1489"/>
                    <a:pt x="745" y="1489"/>
                  </a:cubicBezTo>
                  <a:lnTo>
                    <a:pt x="975" y="1489"/>
                  </a:lnTo>
                  <a:lnTo>
                    <a:pt x="9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9"/>
            <p:cNvSpPr/>
            <p:nvPr/>
          </p:nvSpPr>
          <p:spPr>
            <a:xfrm>
              <a:off x="3555450" y="1446325"/>
              <a:ext cx="38675" cy="37250"/>
            </a:xfrm>
            <a:custGeom>
              <a:rect b="b" l="l" r="r" t="t"/>
              <a:pathLst>
                <a:path extrusionOk="0" h="1490" w="1547">
                  <a:moveTo>
                    <a:pt x="803" y="0"/>
                  </a:moveTo>
                  <a:cubicBezTo>
                    <a:pt x="501" y="0"/>
                    <a:pt x="230" y="181"/>
                    <a:pt x="115" y="460"/>
                  </a:cubicBezTo>
                  <a:cubicBezTo>
                    <a:pt x="0" y="738"/>
                    <a:pt x="63" y="1058"/>
                    <a:pt x="277" y="1271"/>
                  </a:cubicBezTo>
                  <a:cubicBezTo>
                    <a:pt x="419" y="1413"/>
                    <a:pt x="610" y="1489"/>
                    <a:pt x="804" y="1489"/>
                  </a:cubicBezTo>
                  <a:cubicBezTo>
                    <a:pt x="900" y="1489"/>
                    <a:pt x="996" y="1471"/>
                    <a:pt x="1088" y="1433"/>
                  </a:cubicBezTo>
                  <a:cubicBezTo>
                    <a:pt x="1365" y="1317"/>
                    <a:pt x="1547" y="1045"/>
                    <a:pt x="1547" y="746"/>
                  </a:cubicBezTo>
                  <a:cubicBezTo>
                    <a:pt x="1547" y="333"/>
                    <a:pt x="1214" y="0"/>
                    <a:pt x="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9"/>
            <p:cNvSpPr/>
            <p:nvPr/>
          </p:nvSpPr>
          <p:spPr>
            <a:xfrm>
              <a:off x="3558900" y="1449550"/>
              <a:ext cx="32025" cy="30800"/>
            </a:xfrm>
            <a:custGeom>
              <a:rect b="b" l="l" r="r" t="t"/>
              <a:pathLst>
                <a:path extrusionOk="0" h="1232" w="1281">
                  <a:moveTo>
                    <a:pt x="665" y="1"/>
                  </a:moveTo>
                  <a:cubicBezTo>
                    <a:pt x="417" y="1"/>
                    <a:pt x="192" y="150"/>
                    <a:pt x="96" y="381"/>
                  </a:cubicBezTo>
                  <a:cubicBezTo>
                    <a:pt x="1" y="610"/>
                    <a:pt x="54" y="876"/>
                    <a:pt x="230" y="1051"/>
                  </a:cubicBezTo>
                  <a:cubicBezTo>
                    <a:pt x="347" y="1169"/>
                    <a:pt x="505" y="1231"/>
                    <a:pt x="665" y="1231"/>
                  </a:cubicBezTo>
                  <a:cubicBezTo>
                    <a:pt x="744" y="1231"/>
                    <a:pt x="824" y="1216"/>
                    <a:pt x="900" y="1184"/>
                  </a:cubicBezTo>
                  <a:cubicBezTo>
                    <a:pt x="1130" y="1089"/>
                    <a:pt x="1280" y="865"/>
                    <a:pt x="1280" y="617"/>
                  </a:cubicBezTo>
                  <a:cubicBezTo>
                    <a:pt x="1280" y="276"/>
                    <a:pt x="1005" y="1"/>
                    <a:pt x="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9"/>
            <p:cNvSpPr/>
            <p:nvPr/>
          </p:nvSpPr>
          <p:spPr>
            <a:xfrm>
              <a:off x="3557875" y="1441575"/>
              <a:ext cx="20100" cy="27575"/>
            </a:xfrm>
            <a:custGeom>
              <a:rect b="b" l="l" r="r" t="t"/>
              <a:pathLst>
                <a:path extrusionOk="0" h="1103" w="804">
                  <a:moveTo>
                    <a:pt x="105" y="0"/>
                  </a:moveTo>
                  <a:cubicBezTo>
                    <a:pt x="40" y="0"/>
                    <a:pt x="1" y="69"/>
                    <a:pt x="34" y="123"/>
                  </a:cubicBezTo>
                  <a:lnTo>
                    <a:pt x="592" y="1061"/>
                  </a:lnTo>
                  <a:cubicBezTo>
                    <a:pt x="607" y="1086"/>
                    <a:pt x="633" y="1102"/>
                    <a:pt x="662" y="1102"/>
                  </a:cubicBezTo>
                  <a:lnTo>
                    <a:pt x="720" y="1102"/>
                  </a:lnTo>
                  <a:cubicBezTo>
                    <a:pt x="766" y="1102"/>
                    <a:pt x="803" y="1065"/>
                    <a:pt x="803" y="1021"/>
                  </a:cubicBezTo>
                  <a:lnTo>
                    <a:pt x="803" y="81"/>
                  </a:lnTo>
                  <a:cubicBezTo>
                    <a:pt x="803" y="36"/>
                    <a:pt x="766" y="0"/>
                    <a:pt x="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9"/>
            <p:cNvSpPr/>
            <p:nvPr/>
          </p:nvSpPr>
          <p:spPr>
            <a:xfrm>
              <a:off x="3414375" y="1413150"/>
              <a:ext cx="148275" cy="28450"/>
            </a:xfrm>
            <a:custGeom>
              <a:rect b="b" l="l" r="r" t="t"/>
              <a:pathLst>
                <a:path extrusionOk="0" h="1138" w="5931">
                  <a:moveTo>
                    <a:pt x="14" y="0"/>
                  </a:moveTo>
                  <a:cubicBezTo>
                    <a:pt x="7" y="0"/>
                    <a:pt x="1" y="5"/>
                    <a:pt x="1" y="13"/>
                  </a:cubicBezTo>
                  <a:lnTo>
                    <a:pt x="1" y="1137"/>
                  </a:lnTo>
                  <a:lnTo>
                    <a:pt x="5931" y="1137"/>
                  </a:lnTo>
                  <a:lnTo>
                    <a:pt x="5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9"/>
            <p:cNvSpPr/>
            <p:nvPr/>
          </p:nvSpPr>
          <p:spPr>
            <a:xfrm>
              <a:off x="3548300" y="1413150"/>
              <a:ext cx="148275" cy="28450"/>
            </a:xfrm>
            <a:custGeom>
              <a:rect b="b" l="l" r="r" t="t"/>
              <a:pathLst>
                <a:path extrusionOk="0" h="1138" w="5931">
                  <a:moveTo>
                    <a:pt x="12" y="0"/>
                  </a:moveTo>
                  <a:cubicBezTo>
                    <a:pt x="6" y="0"/>
                    <a:pt x="0" y="5"/>
                    <a:pt x="0" y="13"/>
                  </a:cubicBezTo>
                  <a:lnTo>
                    <a:pt x="0" y="1137"/>
                  </a:lnTo>
                  <a:lnTo>
                    <a:pt x="5930" y="1137"/>
                  </a:lnTo>
                  <a:lnTo>
                    <a:pt x="5930" y="13"/>
                  </a:lnTo>
                  <a:cubicBezTo>
                    <a:pt x="5930" y="5"/>
                    <a:pt x="5924" y="0"/>
                    <a:pt x="5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9"/>
            <p:cNvSpPr/>
            <p:nvPr/>
          </p:nvSpPr>
          <p:spPr>
            <a:xfrm>
              <a:off x="3530375" y="807175"/>
              <a:ext cx="42475" cy="60525"/>
            </a:xfrm>
            <a:custGeom>
              <a:rect b="b" l="l" r="r" t="t"/>
              <a:pathLst>
                <a:path extrusionOk="0" h="2421" w="1699">
                  <a:moveTo>
                    <a:pt x="180" y="1"/>
                  </a:moveTo>
                  <a:cubicBezTo>
                    <a:pt x="80" y="1"/>
                    <a:pt x="0" y="81"/>
                    <a:pt x="0" y="180"/>
                  </a:cubicBezTo>
                  <a:lnTo>
                    <a:pt x="0" y="1548"/>
                  </a:lnTo>
                  <a:cubicBezTo>
                    <a:pt x="0" y="1883"/>
                    <a:pt x="144" y="2201"/>
                    <a:pt x="396" y="2421"/>
                  </a:cubicBezTo>
                  <a:lnTo>
                    <a:pt x="1302" y="2421"/>
                  </a:lnTo>
                  <a:cubicBezTo>
                    <a:pt x="1554" y="2201"/>
                    <a:pt x="1698" y="1883"/>
                    <a:pt x="1698" y="1548"/>
                  </a:cubicBezTo>
                  <a:lnTo>
                    <a:pt x="16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9"/>
            <p:cNvSpPr/>
            <p:nvPr/>
          </p:nvSpPr>
          <p:spPr>
            <a:xfrm>
              <a:off x="3541675" y="807175"/>
              <a:ext cx="42500" cy="60525"/>
            </a:xfrm>
            <a:custGeom>
              <a:rect b="b" l="l" r="r" t="t"/>
              <a:pathLst>
                <a:path extrusionOk="0" h="2421" w="1700">
                  <a:moveTo>
                    <a:pt x="1522" y="1"/>
                  </a:moveTo>
                  <a:cubicBezTo>
                    <a:pt x="1522" y="1"/>
                    <a:pt x="1521" y="1"/>
                    <a:pt x="1520" y="1"/>
                  </a:cubicBezTo>
                  <a:lnTo>
                    <a:pt x="181" y="1"/>
                  </a:lnTo>
                  <a:cubicBezTo>
                    <a:pt x="81" y="1"/>
                    <a:pt x="1" y="81"/>
                    <a:pt x="1" y="180"/>
                  </a:cubicBezTo>
                  <a:lnTo>
                    <a:pt x="1" y="1548"/>
                  </a:lnTo>
                  <a:cubicBezTo>
                    <a:pt x="1" y="1883"/>
                    <a:pt x="145" y="2201"/>
                    <a:pt x="397" y="2421"/>
                  </a:cubicBezTo>
                  <a:lnTo>
                    <a:pt x="1304" y="2421"/>
                  </a:lnTo>
                  <a:cubicBezTo>
                    <a:pt x="1555" y="2201"/>
                    <a:pt x="1699" y="1883"/>
                    <a:pt x="1699" y="1548"/>
                  </a:cubicBezTo>
                  <a:lnTo>
                    <a:pt x="1699" y="180"/>
                  </a:lnTo>
                  <a:cubicBezTo>
                    <a:pt x="1699" y="82"/>
                    <a:pt x="1620"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9"/>
            <p:cNvSpPr/>
            <p:nvPr/>
          </p:nvSpPr>
          <p:spPr>
            <a:xfrm>
              <a:off x="3402975" y="829575"/>
              <a:ext cx="105625" cy="31800"/>
            </a:xfrm>
            <a:custGeom>
              <a:rect b="b" l="l" r="r" t="t"/>
              <a:pathLst>
                <a:path extrusionOk="0" h="1272" w="4225">
                  <a:moveTo>
                    <a:pt x="2517" y="1"/>
                  </a:moveTo>
                  <a:cubicBezTo>
                    <a:pt x="2480" y="1"/>
                    <a:pt x="2350" y="3"/>
                    <a:pt x="2309" y="41"/>
                  </a:cubicBezTo>
                  <a:cubicBezTo>
                    <a:pt x="2245" y="113"/>
                    <a:pt x="2266" y="146"/>
                    <a:pt x="2250" y="214"/>
                  </a:cubicBezTo>
                  <a:cubicBezTo>
                    <a:pt x="2154" y="668"/>
                    <a:pt x="1763" y="999"/>
                    <a:pt x="1299" y="1019"/>
                  </a:cubicBezTo>
                  <a:cubicBezTo>
                    <a:pt x="1288" y="1020"/>
                    <a:pt x="1278" y="1021"/>
                    <a:pt x="1267" y="1021"/>
                  </a:cubicBezTo>
                  <a:cubicBezTo>
                    <a:pt x="1263" y="1021"/>
                    <a:pt x="1258" y="1020"/>
                    <a:pt x="1254" y="1020"/>
                  </a:cubicBezTo>
                  <a:cubicBezTo>
                    <a:pt x="773" y="1020"/>
                    <a:pt x="357" y="684"/>
                    <a:pt x="256" y="214"/>
                  </a:cubicBezTo>
                  <a:cubicBezTo>
                    <a:pt x="256" y="186"/>
                    <a:pt x="226" y="123"/>
                    <a:pt x="221" y="109"/>
                  </a:cubicBezTo>
                  <a:lnTo>
                    <a:pt x="220" y="109"/>
                  </a:lnTo>
                  <a:lnTo>
                    <a:pt x="220" y="108"/>
                  </a:lnTo>
                  <a:lnTo>
                    <a:pt x="126" y="108"/>
                  </a:lnTo>
                  <a:cubicBezTo>
                    <a:pt x="63" y="109"/>
                    <a:pt x="0" y="144"/>
                    <a:pt x="0" y="214"/>
                  </a:cubicBezTo>
                  <a:cubicBezTo>
                    <a:pt x="104" y="825"/>
                    <a:pt x="635" y="1272"/>
                    <a:pt x="1254" y="1272"/>
                  </a:cubicBezTo>
                  <a:cubicBezTo>
                    <a:pt x="1269" y="1272"/>
                    <a:pt x="1284" y="1272"/>
                    <a:pt x="1299" y="1269"/>
                  </a:cubicBezTo>
                  <a:cubicBezTo>
                    <a:pt x="1901" y="1248"/>
                    <a:pt x="2407" y="808"/>
                    <a:pt x="2509" y="214"/>
                  </a:cubicBezTo>
                  <a:lnTo>
                    <a:pt x="4206" y="214"/>
                  </a:lnTo>
                  <a:lnTo>
                    <a:pt x="4206" y="93"/>
                  </a:lnTo>
                  <a:cubicBezTo>
                    <a:pt x="4205" y="61"/>
                    <a:pt x="4211" y="30"/>
                    <a:pt x="4225" y="1"/>
                  </a:cubicBezTo>
                  <a:lnTo>
                    <a:pt x="2527" y="1"/>
                  </a:lnTo>
                  <a:cubicBezTo>
                    <a:pt x="2527" y="1"/>
                    <a:pt x="2523" y="1"/>
                    <a:pt x="2517"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9"/>
            <p:cNvSpPr/>
            <p:nvPr/>
          </p:nvSpPr>
          <p:spPr>
            <a:xfrm>
              <a:off x="3512600" y="829575"/>
              <a:ext cx="21025" cy="5375"/>
            </a:xfrm>
            <a:custGeom>
              <a:rect b="b" l="l" r="r" t="t"/>
              <a:pathLst>
                <a:path extrusionOk="0" h="215" w="841">
                  <a:moveTo>
                    <a:pt x="72" y="1"/>
                  </a:moveTo>
                  <a:cubicBezTo>
                    <a:pt x="30" y="12"/>
                    <a:pt x="0" y="50"/>
                    <a:pt x="0" y="93"/>
                  </a:cubicBezTo>
                  <a:lnTo>
                    <a:pt x="0" y="214"/>
                  </a:lnTo>
                  <a:lnTo>
                    <a:pt x="841" y="214"/>
                  </a:lnTo>
                  <a:lnTo>
                    <a:pt x="841" y="1"/>
                  </a:ln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9"/>
            <p:cNvSpPr/>
            <p:nvPr/>
          </p:nvSpPr>
          <p:spPr>
            <a:xfrm>
              <a:off x="3405225" y="829575"/>
              <a:ext cx="103375" cy="31800"/>
            </a:xfrm>
            <a:custGeom>
              <a:rect b="b" l="l" r="r" t="t"/>
              <a:pathLst>
                <a:path extrusionOk="0" h="1272" w="4135">
                  <a:moveTo>
                    <a:pt x="2517" y="1"/>
                  </a:moveTo>
                  <a:cubicBezTo>
                    <a:pt x="2481" y="1"/>
                    <a:pt x="2350" y="2"/>
                    <a:pt x="2311" y="41"/>
                  </a:cubicBezTo>
                  <a:cubicBezTo>
                    <a:pt x="2247" y="113"/>
                    <a:pt x="2266" y="146"/>
                    <a:pt x="2251" y="214"/>
                  </a:cubicBezTo>
                  <a:cubicBezTo>
                    <a:pt x="2150" y="684"/>
                    <a:pt x="1734" y="1020"/>
                    <a:pt x="1253" y="1020"/>
                  </a:cubicBezTo>
                  <a:cubicBezTo>
                    <a:pt x="1249" y="1020"/>
                    <a:pt x="1244" y="1021"/>
                    <a:pt x="1240" y="1021"/>
                  </a:cubicBezTo>
                  <a:cubicBezTo>
                    <a:pt x="1230" y="1021"/>
                    <a:pt x="1219" y="1020"/>
                    <a:pt x="1209" y="1019"/>
                  </a:cubicBezTo>
                  <a:cubicBezTo>
                    <a:pt x="745" y="998"/>
                    <a:pt x="353" y="667"/>
                    <a:pt x="257" y="214"/>
                  </a:cubicBezTo>
                  <a:cubicBezTo>
                    <a:pt x="257" y="144"/>
                    <a:pt x="194" y="109"/>
                    <a:pt x="131" y="109"/>
                  </a:cubicBezTo>
                  <a:lnTo>
                    <a:pt x="129" y="109"/>
                  </a:lnTo>
                  <a:cubicBezTo>
                    <a:pt x="65" y="109"/>
                    <a:pt x="0" y="144"/>
                    <a:pt x="0" y="214"/>
                  </a:cubicBezTo>
                  <a:cubicBezTo>
                    <a:pt x="102" y="808"/>
                    <a:pt x="606" y="1248"/>
                    <a:pt x="1209" y="1269"/>
                  </a:cubicBezTo>
                  <a:cubicBezTo>
                    <a:pt x="1223" y="1272"/>
                    <a:pt x="1238" y="1272"/>
                    <a:pt x="1253" y="1272"/>
                  </a:cubicBezTo>
                  <a:cubicBezTo>
                    <a:pt x="1874" y="1272"/>
                    <a:pt x="2403" y="825"/>
                    <a:pt x="2508" y="214"/>
                  </a:cubicBezTo>
                  <a:lnTo>
                    <a:pt x="4116" y="214"/>
                  </a:lnTo>
                  <a:lnTo>
                    <a:pt x="4116" y="93"/>
                  </a:lnTo>
                  <a:cubicBezTo>
                    <a:pt x="4115" y="61"/>
                    <a:pt x="4121" y="30"/>
                    <a:pt x="4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9"/>
            <p:cNvSpPr/>
            <p:nvPr/>
          </p:nvSpPr>
          <p:spPr>
            <a:xfrm>
              <a:off x="3512600" y="829575"/>
              <a:ext cx="23300" cy="5375"/>
            </a:xfrm>
            <a:custGeom>
              <a:rect b="b" l="l" r="r" t="t"/>
              <a:pathLst>
                <a:path extrusionOk="0" h="215" w="932">
                  <a:moveTo>
                    <a:pt x="72" y="1"/>
                  </a:moveTo>
                  <a:cubicBezTo>
                    <a:pt x="30" y="12"/>
                    <a:pt x="0" y="50"/>
                    <a:pt x="0" y="93"/>
                  </a:cubicBezTo>
                  <a:lnTo>
                    <a:pt x="0" y="214"/>
                  </a:lnTo>
                  <a:lnTo>
                    <a:pt x="932" y="214"/>
                  </a:lnTo>
                  <a:lnTo>
                    <a:pt x="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9"/>
            <p:cNvSpPr/>
            <p:nvPr/>
          </p:nvSpPr>
          <p:spPr>
            <a:xfrm>
              <a:off x="3584175" y="829550"/>
              <a:ext cx="16075" cy="5350"/>
            </a:xfrm>
            <a:custGeom>
              <a:rect b="b" l="l" r="r" t="t"/>
              <a:pathLst>
                <a:path extrusionOk="0" h="214" w="643">
                  <a:moveTo>
                    <a:pt x="0" y="0"/>
                  </a:moveTo>
                  <a:lnTo>
                    <a:pt x="0" y="214"/>
                  </a:lnTo>
                  <a:lnTo>
                    <a:pt x="641" y="214"/>
                  </a:lnTo>
                  <a:lnTo>
                    <a:pt x="641" y="91"/>
                  </a:lnTo>
                  <a:cubicBezTo>
                    <a:pt x="642" y="51"/>
                    <a:pt x="617" y="15"/>
                    <a:pt x="582" y="0"/>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9"/>
            <p:cNvSpPr/>
            <p:nvPr/>
          </p:nvSpPr>
          <p:spPr>
            <a:xfrm>
              <a:off x="3604250" y="829575"/>
              <a:ext cx="107775" cy="31800"/>
            </a:xfrm>
            <a:custGeom>
              <a:rect b="b" l="l" r="r" t="t"/>
              <a:pathLst>
                <a:path extrusionOk="0" h="1272" w="4311">
                  <a:moveTo>
                    <a:pt x="1" y="1"/>
                  </a:moveTo>
                  <a:cubicBezTo>
                    <a:pt x="12" y="29"/>
                    <a:pt x="17" y="60"/>
                    <a:pt x="17" y="91"/>
                  </a:cubicBezTo>
                  <a:lnTo>
                    <a:pt x="17" y="214"/>
                  </a:lnTo>
                  <a:lnTo>
                    <a:pt x="1801" y="214"/>
                  </a:lnTo>
                  <a:cubicBezTo>
                    <a:pt x="1908" y="825"/>
                    <a:pt x="2437" y="1271"/>
                    <a:pt x="3058" y="1272"/>
                  </a:cubicBezTo>
                  <a:cubicBezTo>
                    <a:pt x="3078" y="1272"/>
                    <a:pt x="3095" y="1272"/>
                    <a:pt x="3115" y="1269"/>
                  </a:cubicBezTo>
                  <a:cubicBezTo>
                    <a:pt x="3712" y="1242"/>
                    <a:pt x="4209" y="803"/>
                    <a:pt x="4310" y="214"/>
                  </a:cubicBezTo>
                  <a:cubicBezTo>
                    <a:pt x="4307" y="180"/>
                    <a:pt x="4302" y="145"/>
                    <a:pt x="4294" y="110"/>
                  </a:cubicBezTo>
                  <a:lnTo>
                    <a:pt x="4294" y="109"/>
                  </a:lnTo>
                  <a:lnTo>
                    <a:pt x="4183" y="109"/>
                  </a:lnTo>
                  <a:cubicBezTo>
                    <a:pt x="4120" y="109"/>
                    <a:pt x="4055" y="145"/>
                    <a:pt x="4055" y="214"/>
                  </a:cubicBezTo>
                  <a:cubicBezTo>
                    <a:pt x="3958" y="665"/>
                    <a:pt x="3572" y="993"/>
                    <a:pt x="3113" y="1019"/>
                  </a:cubicBezTo>
                  <a:cubicBezTo>
                    <a:pt x="3095" y="1021"/>
                    <a:pt x="3076" y="1021"/>
                    <a:pt x="3058" y="1021"/>
                  </a:cubicBezTo>
                  <a:cubicBezTo>
                    <a:pt x="2576" y="1020"/>
                    <a:pt x="2161" y="684"/>
                    <a:pt x="2059" y="214"/>
                  </a:cubicBezTo>
                  <a:cubicBezTo>
                    <a:pt x="2045" y="146"/>
                    <a:pt x="2066" y="114"/>
                    <a:pt x="2001" y="43"/>
                  </a:cubicBezTo>
                  <a:cubicBezTo>
                    <a:pt x="1962" y="3"/>
                    <a:pt x="1829" y="1"/>
                    <a:pt x="1793"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9"/>
            <p:cNvSpPr/>
            <p:nvPr/>
          </p:nvSpPr>
          <p:spPr>
            <a:xfrm>
              <a:off x="3584175" y="829550"/>
              <a:ext cx="16075" cy="5350"/>
            </a:xfrm>
            <a:custGeom>
              <a:rect b="b" l="l" r="r" t="t"/>
              <a:pathLst>
                <a:path extrusionOk="0" h="214" w="643">
                  <a:moveTo>
                    <a:pt x="0" y="0"/>
                  </a:moveTo>
                  <a:lnTo>
                    <a:pt x="0" y="214"/>
                  </a:lnTo>
                  <a:lnTo>
                    <a:pt x="641" y="214"/>
                  </a:lnTo>
                  <a:lnTo>
                    <a:pt x="641" y="91"/>
                  </a:lnTo>
                  <a:cubicBezTo>
                    <a:pt x="642" y="51"/>
                    <a:pt x="617" y="15"/>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9"/>
            <p:cNvSpPr/>
            <p:nvPr/>
          </p:nvSpPr>
          <p:spPr>
            <a:xfrm>
              <a:off x="3604250" y="829575"/>
              <a:ext cx="110625" cy="31800"/>
            </a:xfrm>
            <a:custGeom>
              <a:rect b="b" l="l" r="r" t="t"/>
              <a:pathLst>
                <a:path extrusionOk="0" h="1272" w="4425">
                  <a:moveTo>
                    <a:pt x="1906" y="1"/>
                  </a:moveTo>
                  <a:cubicBezTo>
                    <a:pt x="1900" y="1"/>
                    <a:pt x="1896" y="1"/>
                    <a:pt x="1896" y="1"/>
                  </a:cubicBezTo>
                  <a:lnTo>
                    <a:pt x="1" y="1"/>
                  </a:lnTo>
                  <a:cubicBezTo>
                    <a:pt x="12" y="29"/>
                    <a:pt x="18" y="60"/>
                    <a:pt x="18" y="91"/>
                  </a:cubicBezTo>
                  <a:lnTo>
                    <a:pt x="18" y="214"/>
                  </a:lnTo>
                  <a:lnTo>
                    <a:pt x="1915" y="214"/>
                  </a:lnTo>
                  <a:cubicBezTo>
                    <a:pt x="2016" y="805"/>
                    <a:pt x="2516" y="1245"/>
                    <a:pt x="3115" y="1269"/>
                  </a:cubicBezTo>
                  <a:cubicBezTo>
                    <a:pt x="3133" y="1272"/>
                    <a:pt x="3153" y="1272"/>
                    <a:pt x="3170" y="1272"/>
                  </a:cubicBezTo>
                  <a:cubicBezTo>
                    <a:pt x="3790" y="1271"/>
                    <a:pt x="4319" y="824"/>
                    <a:pt x="4424" y="214"/>
                  </a:cubicBezTo>
                  <a:cubicBezTo>
                    <a:pt x="4424" y="144"/>
                    <a:pt x="4359" y="110"/>
                    <a:pt x="4294" y="110"/>
                  </a:cubicBezTo>
                  <a:cubicBezTo>
                    <a:pt x="4230" y="110"/>
                    <a:pt x="4167" y="145"/>
                    <a:pt x="4167" y="214"/>
                  </a:cubicBezTo>
                  <a:cubicBezTo>
                    <a:pt x="4065" y="684"/>
                    <a:pt x="3650" y="1020"/>
                    <a:pt x="3170" y="1021"/>
                  </a:cubicBezTo>
                  <a:cubicBezTo>
                    <a:pt x="3152" y="1021"/>
                    <a:pt x="3132" y="1020"/>
                    <a:pt x="3113" y="1019"/>
                  </a:cubicBezTo>
                  <a:cubicBezTo>
                    <a:pt x="2654" y="993"/>
                    <a:pt x="2269" y="663"/>
                    <a:pt x="2172" y="214"/>
                  </a:cubicBezTo>
                  <a:cubicBezTo>
                    <a:pt x="2156" y="146"/>
                    <a:pt x="2178" y="114"/>
                    <a:pt x="2112" y="43"/>
                  </a:cubicBezTo>
                  <a:cubicBezTo>
                    <a:pt x="2073" y="3"/>
                    <a:pt x="1942" y="1"/>
                    <a:pt x="1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9"/>
            <p:cNvSpPr/>
            <p:nvPr/>
          </p:nvSpPr>
          <p:spPr>
            <a:xfrm>
              <a:off x="3378775" y="837450"/>
              <a:ext cx="102125" cy="190800"/>
            </a:xfrm>
            <a:custGeom>
              <a:rect b="b" l="l" r="r" t="t"/>
              <a:pathLst>
                <a:path extrusionOk="0" h="7632" w="4085">
                  <a:moveTo>
                    <a:pt x="2052" y="359"/>
                  </a:moveTo>
                  <a:cubicBezTo>
                    <a:pt x="2057" y="359"/>
                    <a:pt x="2063" y="360"/>
                    <a:pt x="2068" y="361"/>
                  </a:cubicBezTo>
                  <a:cubicBezTo>
                    <a:pt x="2251" y="372"/>
                    <a:pt x="2394" y="524"/>
                    <a:pt x="2394" y="708"/>
                  </a:cubicBezTo>
                  <a:cubicBezTo>
                    <a:pt x="2394" y="890"/>
                    <a:pt x="2251" y="1043"/>
                    <a:pt x="2068" y="1053"/>
                  </a:cubicBezTo>
                  <a:cubicBezTo>
                    <a:pt x="2060" y="1056"/>
                    <a:pt x="2053" y="1056"/>
                    <a:pt x="2046" y="1056"/>
                  </a:cubicBezTo>
                  <a:cubicBezTo>
                    <a:pt x="1853" y="1056"/>
                    <a:pt x="1698" y="900"/>
                    <a:pt x="1698" y="708"/>
                  </a:cubicBezTo>
                  <a:cubicBezTo>
                    <a:pt x="1698" y="516"/>
                    <a:pt x="1852" y="359"/>
                    <a:pt x="2043" y="359"/>
                  </a:cubicBezTo>
                  <a:cubicBezTo>
                    <a:pt x="2044" y="359"/>
                    <a:pt x="2045" y="359"/>
                    <a:pt x="2046" y="359"/>
                  </a:cubicBezTo>
                  <a:cubicBezTo>
                    <a:pt x="2048" y="359"/>
                    <a:pt x="2050" y="359"/>
                    <a:pt x="2052" y="359"/>
                  </a:cubicBezTo>
                  <a:close/>
                  <a:moveTo>
                    <a:pt x="576" y="0"/>
                  </a:moveTo>
                  <a:cubicBezTo>
                    <a:pt x="333" y="0"/>
                    <a:pt x="133" y="192"/>
                    <a:pt x="119" y="435"/>
                  </a:cubicBezTo>
                  <a:cubicBezTo>
                    <a:pt x="108" y="669"/>
                    <a:pt x="97" y="901"/>
                    <a:pt x="87" y="1133"/>
                  </a:cubicBezTo>
                  <a:cubicBezTo>
                    <a:pt x="2" y="3220"/>
                    <a:pt x="1" y="5248"/>
                    <a:pt x="108" y="7199"/>
                  </a:cubicBezTo>
                  <a:cubicBezTo>
                    <a:pt x="123" y="7442"/>
                    <a:pt x="324" y="7631"/>
                    <a:pt x="567" y="7631"/>
                  </a:cubicBezTo>
                  <a:lnTo>
                    <a:pt x="3544" y="7631"/>
                  </a:lnTo>
                  <a:cubicBezTo>
                    <a:pt x="3788" y="7631"/>
                    <a:pt x="3991" y="7439"/>
                    <a:pt x="4002" y="7194"/>
                  </a:cubicBezTo>
                  <a:cubicBezTo>
                    <a:pt x="4084" y="5492"/>
                    <a:pt x="4040" y="2690"/>
                    <a:pt x="4005" y="1133"/>
                  </a:cubicBezTo>
                  <a:cubicBezTo>
                    <a:pt x="3999" y="862"/>
                    <a:pt x="3994" y="629"/>
                    <a:pt x="3989" y="446"/>
                  </a:cubicBezTo>
                  <a:cubicBezTo>
                    <a:pt x="3982" y="197"/>
                    <a:pt x="3780" y="0"/>
                    <a:pt x="3533" y="0"/>
                  </a:cubicBezTo>
                  <a:cubicBezTo>
                    <a:pt x="3532" y="0"/>
                    <a:pt x="3531" y="0"/>
                    <a:pt x="3530" y="0"/>
                  </a:cubicBezTo>
                  <a:lnTo>
                    <a:pt x="578" y="0"/>
                  </a:lnTo>
                  <a:cubicBezTo>
                    <a:pt x="577" y="0"/>
                    <a:pt x="577"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9"/>
            <p:cNvSpPr/>
            <p:nvPr/>
          </p:nvSpPr>
          <p:spPr>
            <a:xfrm>
              <a:off x="3382575" y="837450"/>
              <a:ext cx="98325" cy="190800"/>
            </a:xfrm>
            <a:custGeom>
              <a:rect b="b" l="l" r="r" t="t"/>
              <a:pathLst>
                <a:path extrusionOk="0" h="7632" w="3933">
                  <a:moveTo>
                    <a:pt x="1929" y="359"/>
                  </a:moveTo>
                  <a:cubicBezTo>
                    <a:pt x="1931" y="359"/>
                    <a:pt x="1933" y="359"/>
                    <a:pt x="1936" y="359"/>
                  </a:cubicBezTo>
                  <a:cubicBezTo>
                    <a:pt x="2128" y="359"/>
                    <a:pt x="2284" y="515"/>
                    <a:pt x="2284" y="708"/>
                  </a:cubicBezTo>
                  <a:cubicBezTo>
                    <a:pt x="2284" y="900"/>
                    <a:pt x="2128" y="1056"/>
                    <a:pt x="1936" y="1056"/>
                  </a:cubicBezTo>
                  <a:cubicBezTo>
                    <a:pt x="1928" y="1056"/>
                    <a:pt x="1922" y="1056"/>
                    <a:pt x="1916" y="1053"/>
                  </a:cubicBezTo>
                  <a:cubicBezTo>
                    <a:pt x="1731" y="1044"/>
                    <a:pt x="1586" y="891"/>
                    <a:pt x="1586" y="708"/>
                  </a:cubicBezTo>
                  <a:cubicBezTo>
                    <a:pt x="1586" y="522"/>
                    <a:pt x="1731" y="371"/>
                    <a:pt x="1916" y="361"/>
                  </a:cubicBezTo>
                  <a:cubicBezTo>
                    <a:pt x="1920" y="360"/>
                    <a:pt x="1925" y="359"/>
                    <a:pt x="1929" y="359"/>
                  </a:cubicBezTo>
                  <a:close/>
                  <a:moveTo>
                    <a:pt x="3381" y="0"/>
                  </a:moveTo>
                  <a:cubicBezTo>
                    <a:pt x="3380" y="0"/>
                    <a:pt x="3379" y="0"/>
                    <a:pt x="3378" y="0"/>
                  </a:cubicBezTo>
                  <a:lnTo>
                    <a:pt x="469" y="0"/>
                  </a:lnTo>
                  <a:cubicBezTo>
                    <a:pt x="469" y="0"/>
                    <a:pt x="468" y="0"/>
                    <a:pt x="467" y="0"/>
                  </a:cubicBezTo>
                  <a:cubicBezTo>
                    <a:pt x="208" y="0"/>
                    <a:pt x="1" y="216"/>
                    <a:pt x="10" y="476"/>
                  </a:cubicBezTo>
                  <a:cubicBezTo>
                    <a:pt x="17" y="653"/>
                    <a:pt x="25" y="877"/>
                    <a:pt x="34" y="1133"/>
                  </a:cubicBezTo>
                  <a:cubicBezTo>
                    <a:pt x="86" y="2669"/>
                    <a:pt x="151" y="5416"/>
                    <a:pt x="26" y="7140"/>
                  </a:cubicBezTo>
                  <a:cubicBezTo>
                    <a:pt x="7" y="7405"/>
                    <a:pt x="217" y="7631"/>
                    <a:pt x="482" y="7631"/>
                  </a:cubicBezTo>
                  <a:cubicBezTo>
                    <a:pt x="483" y="7631"/>
                    <a:pt x="484" y="7631"/>
                    <a:pt x="484" y="7631"/>
                  </a:cubicBezTo>
                  <a:lnTo>
                    <a:pt x="3392" y="7631"/>
                  </a:lnTo>
                  <a:cubicBezTo>
                    <a:pt x="3393" y="7631"/>
                    <a:pt x="3393" y="7631"/>
                    <a:pt x="3394" y="7631"/>
                  </a:cubicBezTo>
                  <a:cubicBezTo>
                    <a:pt x="3638" y="7631"/>
                    <a:pt x="3839" y="7439"/>
                    <a:pt x="3850" y="7195"/>
                  </a:cubicBezTo>
                  <a:cubicBezTo>
                    <a:pt x="3932" y="5492"/>
                    <a:pt x="3888" y="2690"/>
                    <a:pt x="3853" y="1133"/>
                  </a:cubicBezTo>
                  <a:cubicBezTo>
                    <a:pt x="3847" y="862"/>
                    <a:pt x="3842" y="629"/>
                    <a:pt x="3837" y="446"/>
                  </a:cubicBezTo>
                  <a:cubicBezTo>
                    <a:pt x="3830" y="197"/>
                    <a:pt x="3628" y="0"/>
                    <a:pt x="3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9"/>
            <p:cNvSpPr/>
            <p:nvPr/>
          </p:nvSpPr>
          <p:spPr>
            <a:xfrm>
              <a:off x="3392975" y="929175"/>
              <a:ext cx="78125" cy="87625"/>
            </a:xfrm>
            <a:custGeom>
              <a:rect b="b" l="l" r="r" t="t"/>
              <a:pathLst>
                <a:path extrusionOk="0" h="3505" w="3125">
                  <a:moveTo>
                    <a:pt x="36" y="0"/>
                  </a:moveTo>
                  <a:cubicBezTo>
                    <a:pt x="45" y="837"/>
                    <a:pt x="44" y="1713"/>
                    <a:pt x="19" y="2493"/>
                  </a:cubicBezTo>
                  <a:cubicBezTo>
                    <a:pt x="0" y="3043"/>
                    <a:pt x="439" y="3498"/>
                    <a:pt x="988" y="3501"/>
                  </a:cubicBezTo>
                  <a:lnTo>
                    <a:pt x="2129" y="3504"/>
                  </a:lnTo>
                  <a:cubicBezTo>
                    <a:pt x="2131" y="3504"/>
                    <a:pt x="2132" y="3504"/>
                    <a:pt x="2134" y="3504"/>
                  </a:cubicBezTo>
                  <a:cubicBezTo>
                    <a:pt x="2664" y="3504"/>
                    <a:pt x="3096" y="3081"/>
                    <a:pt x="3107" y="2550"/>
                  </a:cubicBezTo>
                  <a:cubicBezTo>
                    <a:pt x="3124" y="1763"/>
                    <a:pt x="3124" y="863"/>
                    <a:pt x="3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9"/>
            <p:cNvSpPr/>
            <p:nvPr/>
          </p:nvSpPr>
          <p:spPr>
            <a:xfrm>
              <a:off x="3508075" y="829575"/>
              <a:ext cx="6325" cy="5375"/>
            </a:xfrm>
            <a:custGeom>
              <a:rect b="b" l="l" r="r" t="t"/>
              <a:pathLst>
                <a:path extrusionOk="0" h="215" w="253">
                  <a:moveTo>
                    <a:pt x="20" y="1"/>
                  </a:moveTo>
                  <a:cubicBezTo>
                    <a:pt x="7" y="30"/>
                    <a:pt x="1" y="61"/>
                    <a:pt x="1" y="93"/>
                  </a:cubicBezTo>
                  <a:lnTo>
                    <a:pt x="1" y="214"/>
                  </a:lnTo>
                  <a:lnTo>
                    <a:pt x="181" y="214"/>
                  </a:lnTo>
                  <a:lnTo>
                    <a:pt x="181" y="93"/>
                  </a:lnTo>
                  <a:cubicBezTo>
                    <a:pt x="181" y="50"/>
                    <a:pt x="211" y="12"/>
                    <a:pt x="253"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9"/>
            <p:cNvSpPr/>
            <p:nvPr/>
          </p:nvSpPr>
          <p:spPr>
            <a:xfrm>
              <a:off x="3429125" y="834925"/>
              <a:ext cx="83500" cy="441525"/>
            </a:xfrm>
            <a:custGeom>
              <a:rect b="b" l="l" r="r" t="t"/>
              <a:pathLst>
                <a:path extrusionOk="0" h="17661" w="3340">
                  <a:moveTo>
                    <a:pt x="3159" y="0"/>
                  </a:moveTo>
                  <a:lnTo>
                    <a:pt x="3159" y="15992"/>
                  </a:lnTo>
                  <a:cubicBezTo>
                    <a:pt x="3159" y="16815"/>
                    <a:pt x="2493" y="17482"/>
                    <a:pt x="1669" y="17482"/>
                  </a:cubicBezTo>
                  <a:cubicBezTo>
                    <a:pt x="847" y="17482"/>
                    <a:pt x="181" y="16815"/>
                    <a:pt x="181" y="15992"/>
                  </a:cubicBezTo>
                  <a:lnTo>
                    <a:pt x="181" y="7732"/>
                  </a:lnTo>
                  <a:lnTo>
                    <a:pt x="1" y="7732"/>
                  </a:lnTo>
                  <a:lnTo>
                    <a:pt x="1" y="15992"/>
                  </a:lnTo>
                  <a:cubicBezTo>
                    <a:pt x="1" y="16912"/>
                    <a:pt x="750" y="17661"/>
                    <a:pt x="1671" y="17661"/>
                  </a:cubicBezTo>
                  <a:cubicBezTo>
                    <a:pt x="2591" y="17660"/>
                    <a:pt x="3338" y="16913"/>
                    <a:pt x="3339" y="15992"/>
                  </a:cubicBezTo>
                  <a:lnTo>
                    <a:pt x="33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9"/>
            <p:cNvSpPr/>
            <p:nvPr/>
          </p:nvSpPr>
          <p:spPr>
            <a:xfrm>
              <a:off x="3508575" y="825000"/>
              <a:ext cx="13350" cy="266675"/>
            </a:xfrm>
            <a:custGeom>
              <a:rect b="b" l="l" r="r" t="t"/>
              <a:pathLst>
                <a:path extrusionOk="0" h="10667" w="534">
                  <a:moveTo>
                    <a:pt x="258" y="0"/>
                  </a:moveTo>
                  <a:cubicBezTo>
                    <a:pt x="150" y="0"/>
                    <a:pt x="43" y="61"/>
                    <a:pt x="1" y="184"/>
                  </a:cubicBezTo>
                  <a:lnTo>
                    <a:pt x="233" y="184"/>
                  </a:lnTo>
                  <a:cubicBezTo>
                    <a:pt x="241" y="181"/>
                    <a:pt x="250" y="180"/>
                    <a:pt x="257" y="180"/>
                  </a:cubicBezTo>
                  <a:cubicBezTo>
                    <a:pt x="266" y="180"/>
                    <a:pt x="275" y="181"/>
                    <a:pt x="283" y="184"/>
                  </a:cubicBezTo>
                  <a:cubicBezTo>
                    <a:pt x="325" y="195"/>
                    <a:pt x="354" y="233"/>
                    <a:pt x="354" y="276"/>
                  </a:cubicBezTo>
                  <a:lnTo>
                    <a:pt x="354" y="10667"/>
                  </a:lnTo>
                  <a:lnTo>
                    <a:pt x="533" y="10667"/>
                  </a:lnTo>
                  <a:lnTo>
                    <a:pt x="533" y="276"/>
                  </a:lnTo>
                  <a:cubicBezTo>
                    <a:pt x="534" y="244"/>
                    <a:pt x="528" y="213"/>
                    <a:pt x="515" y="184"/>
                  </a:cubicBezTo>
                  <a:cubicBezTo>
                    <a:pt x="473" y="61"/>
                    <a:pt x="365" y="0"/>
                    <a:pt x="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9"/>
            <p:cNvSpPr/>
            <p:nvPr/>
          </p:nvSpPr>
          <p:spPr>
            <a:xfrm>
              <a:off x="3631450" y="839600"/>
              <a:ext cx="102150" cy="190800"/>
            </a:xfrm>
            <a:custGeom>
              <a:rect b="b" l="l" r="r" t="t"/>
              <a:pathLst>
                <a:path extrusionOk="0" h="7632" w="4086">
                  <a:moveTo>
                    <a:pt x="2046" y="359"/>
                  </a:moveTo>
                  <a:cubicBezTo>
                    <a:pt x="2054" y="359"/>
                    <a:pt x="2061" y="360"/>
                    <a:pt x="2067" y="361"/>
                  </a:cubicBezTo>
                  <a:cubicBezTo>
                    <a:pt x="2251" y="371"/>
                    <a:pt x="2396" y="524"/>
                    <a:pt x="2396" y="708"/>
                  </a:cubicBezTo>
                  <a:cubicBezTo>
                    <a:pt x="2396" y="892"/>
                    <a:pt x="2251" y="1044"/>
                    <a:pt x="2067" y="1055"/>
                  </a:cubicBezTo>
                  <a:cubicBezTo>
                    <a:pt x="2061" y="1056"/>
                    <a:pt x="2054" y="1056"/>
                    <a:pt x="2046" y="1056"/>
                  </a:cubicBezTo>
                  <a:cubicBezTo>
                    <a:pt x="1856" y="1052"/>
                    <a:pt x="1704" y="897"/>
                    <a:pt x="1704" y="708"/>
                  </a:cubicBezTo>
                  <a:cubicBezTo>
                    <a:pt x="1704" y="518"/>
                    <a:pt x="1856" y="364"/>
                    <a:pt x="2046" y="359"/>
                  </a:cubicBezTo>
                  <a:close/>
                  <a:moveTo>
                    <a:pt x="577" y="1"/>
                  </a:moveTo>
                  <a:cubicBezTo>
                    <a:pt x="332" y="1"/>
                    <a:pt x="132" y="193"/>
                    <a:pt x="120" y="436"/>
                  </a:cubicBezTo>
                  <a:cubicBezTo>
                    <a:pt x="107" y="670"/>
                    <a:pt x="96" y="902"/>
                    <a:pt x="87" y="1134"/>
                  </a:cubicBezTo>
                  <a:cubicBezTo>
                    <a:pt x="1" y="3222"/>
                    <a:pt x="0" y="5248"/>
                    <a:pt x="107" y="7200"/>
                  </a:cubicBezTo>
                  <a:cubicBezTo>
                    <a:pt x="122" y="7443"/>
                    <a:pt x="325" y="7632"/>
                    <a:pt x="568" y="7632"/>
                  </a:cubicBezTo>
                  <a:lnTo>
                    <a:pt x="3543" y="7632"/>
                  </a:lnTo>
                  <a:cubicBezTo>
                    <a:pt x="3789" y="7632"/>
                    <a:pt x="3990" y="7439"/>
                    <a:pt x="4002" y="7195"/>
                  </a:cubicBezTo>
                  <a:cubicBezTo>
                    <a:pt x="4085" y="5493"/>
                    <a:pt x="4039" y="2690"/>
                    <a:pt x="4005" y="1134"/>
                  </a:cubicBezTo>
                  <a:cubicBezTo>
                    <a:pt x="4000" y="862"/>
                    <a:pt x="3994" y="629"/>
                    <a:pt x="3990" y="446"/>
                  </a:cubicBezTo>
                  <a:cubicBezTo>
                    <a:pt x="3983" y="198"/>
                    <a:pt x="3780" y="1"/>
                    <a:pt x="3533" y="1"/>
                  </a:cubicBezTo>
                  <a:cubicBezTo>
                    <a:pt x="3533" y="1"/>
                    <a:pt x="3532" y="1"/>
                    <a:pt x="3531" y="1"/>
                  </a:cubicBezTo>
                  <a:lnTo>
                    <a:pt x="579" y="1"/>
                  </a:lnTo>
                  <a:cubicBezTo>
                    <a:pt x="578" y="1"/>
                    <a:pt x="577"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9"/>
            <p:cNvSpPr/>
            <p:nvPr/>
          </p:nvSpPr>
          <p:spPr>
            <a:xfrm>
              <a:off x="3635225" y="839600"/>
              <a:ext cx="98375" cy="190800"/>
            </a:xfrm>
            <a:custGeom>
              <a:rect b="b" l="l" r="r" t="t"/>
              <a:pathLst>
                <a:path extrusionOk="0" h="7632" w="3935">
                  <a:moveTo>
                    <a:pt x="1936" y="359"/>
                  </a:moveTo>
                  <a:cubicBezTo>
                    <a:pt x="2126" y="364"/>
                    <a:pt x="2278" y="518"/>
                    <a:pt x="2278" y="708"/>
                  </a:cubicBezTo>
                  <a:cubicBezTo>
                    <a:pt x="2278" y="897"/>
                    <a:pt x="2126" y="1052"/>
                    <a:pt x="1936" y="1056"/>
                  </a:cubicBezTo>
                  <a:cubicBezTo>
                    <a:pt x="1930" y="1056"/>
                    <a:pt x="1924" y="1056"/>
                    <a:pt x="1916" y="1055"/>
                  </a:cubicBezTo>
                  <a:cubicBezTo>
                    <a:pt x="1732" y="1044"/>
                    <a:pt x="1589" y="892"/>
                    <a:pt x="1589" y="708"/>
                  </a:cubicBezTo>
                  <a:cubicBezTo>
                    <a:pt x="1589" y="524"/>
                    <a:pt x="1732" y="371"/>
                    <a:pt x="1916" y="361"/>
                  </a:cubicBezTo>
                  <a:cubicBezTo>
                    <a:pt x="1924" y="360"/>
                    <a:pt x="1930" y="359"/>
                    <a:pt x="1936" y="359"/>
                  </a:cubicBezTo>
                  <a:close/>
                  <a:moveTo>
                    <a:pt x="3382" y="1"/>
                  </a:moveTo>
                  <a:cubicBezTo>
                    <a:pt x="3382" y="1"/>
                    <a:pt x="3381" y="1"/>
                    <a:pt x="3380" y="1"/>
                  </a:cubicBezTo>
                  <a:lnTo>
                    <a:pt x="470" y="1"/>
                  </a:lnTo>
                  <a:cubicBezTo>
                    <a:pt x="469" y="1"/>
                    <a:pt x="468" y="1"/>
                    <a:pt x="468" y="1"/>
                  </a:cubicBezTo>
                  <a:cubicBezTo>
                    <a:pt x="208" y="1"/>
                    <a:pt x="1" y="216"/>
                    <a:pt x="11" y="476"/>
                  </a:cubicBezTo>
                  <a:cubicBezTo>
                    <a:pt x="18" y="654"/>
                    <a:pt x="27" y="877"/>
                    <a:pt x="35" y="1134"/>
                  </a:cubicBezTo>
                  <a:cubicBezTo>
                    <a:pt x="87" y="2669"/>
                    <a:pt x="153" y="5417"/>
                    <a:pt x="27" y="7140"/>
                  </a:cubicBezTo>
                  <a:cubicBezTo>
                    <a:pt x="7" y="7405"/>
                    <a:pt x="217" y="7632"/>
                    <a:pt x="483" y="7632"/>
                  </a:cubicBezTo>
                  <a:cubicBezTo>
                    <a:pt x="483" y="7632"/>
                    <a:pt x="484" y="7632"/>
                    <a:pt x="485" y="7632"/>
                  </a:cubicBezTo>
                  <a:lnTo>
                    <a:pt x="3392" y="7632"/>
                  </a:lnTo>
                  <a:cubicBezTo>
                    <a:pt x="3393" y="7632"/>
                    <a:pt x="3394" y="7632"/>
                    <a:pt x="3395" y="7632"/>
                  </a:cubicBezTo>
                  <a:cubicBezTo>
                    <a:pt x="3639" y="7632"/>
                    <a:pt x="3839" y="7439"/>
                    <a:pt x="3851" y="7196"/>
                  </a:cubicBezTo>
                  <a:cubicBezTo>
                    <a:pt x="3934" y="5493"/>
                    <a:pt x="3888" y="2690"/>
                    <a:pt x="3854" y="1134"/>
                  </a:cubicBezTo>
                  <a:cubicBezTo>
                    <a:pt x="3849" y="862"/>
                    <a:pt x="3843" y="629"/>
                    <a:pt x="3839" y="446"/>
                  </a:cubicBezTo>
                  <a:cubicBezTo>
                    <a:pt x="3832" y="198"/>
                    <a:pt x="3629" y="1"/>
                    <a:pt x="3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9"/>
            <p:cNvSpPr/>
            <p:nvPr/>
          </p:nvSpPr>
          <p:spPr>
            <a:xfrm>
              <a:off x="3645625" y="931325"/>
              <a:ext cx="78150" cy="87625"/>
            </a:xfrm>
            <a:custGeom>
              <a:rect b="b" l="l" r="r" t="t"/>
              <a:pathLst>
                <a:path extrusionOk="0" h="3505" w="3126">
                  <a:moveTo>
                    <a:pt x="37" y="1"/>
                  </a:moveTo>
                  <a:cubicBezTo>
                    <a:pt x="46" y="838"/>
                    <a:pt x="44" y="1713"/>
                    <a:pt x="19" y="2494"/>
                  </a:cubicBezTo>
                  <a:cubicBezTo>
                    <a:pt x="1" y="3043"/>
                    <a:pt x="440" y="3498"/>
                    <a:pt x="989" y="3501"/>
                  </a:cubicBezTo>
                  <a:lnTo>
                    <a:pt x="2130" y="3505"/>
                  </a:lnTo>
                  <a:cubicBezTo>
                    <a:pt x="2131" y="3505"/>
                    <a:pt x="2133" y="3505"/>
                    <a:pt x="2134" y="3505"/>
                  </a:cubicBezTo>
                  <a:cubicBezTo>
                    <a:pt x="2664" y="3505"/>
                    <a:pt x="3097" y="3081"/>
                    <a:pt x="3108" y="2551"/>
                  </a:cubicBezTo>
                  <a:cubicBezTo>
                    <a:pt x="3124" y="1763"/>
                    <a:pt x="3126" y="864"/>
                    <a:pt x="3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9"/>
            <p:cNvSpPr/>
            <p:nvPr/>
          </p:nvSpPr>
          <p:spPr>
            <a:xfrm>
              <a:off x="3598700" y="829575"/>
              <a:ext cx="5975" cy="5325"/>
            </a:xfrm>
            <a:custGeom>
              <a:rect b="b" l="l" r="r" t="t"/>
              <a:pathLst>
                <a:path extrusionOk="0" h="213" w="239">
                  <a:moveTo>
                    <a:pt x="1" y="1"/>
                  </a:moveTo>
                  <a:cubicBezTo>
                    <a:pt x="36" y="15"/>
                    <a:pt x="60" y="51"/>
                    <a:pt x="60" y="90"/>
                  </a:cubicBezTo>
                  <a:lnTo>
                    <a:pt x="60" y="213"/>
                  </a:lnTo>
                  <a:lnTo>
                    <a:pt x="239" y="213"/>
                  </a:lnTo>
                  <a:lnTo>
                    <a:pt x="239" y="90"/>
                  </a:lnTo>
                  <a:cubicBezTo>
                    <a:pt x="239" y="60"/>
                    <a:pt x="234" y="29"/>
                    <a:pt x="223"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9"/>
            <p:cNvSpPr/>
            <p:nvPr/>
          </p:nvSpPr>
          <p:spPr>
            <a:xfrm>
              <a:off x="3590825" y="824900"/>
              <a:ext cx="13425" cy="268975"/>
            </a:xfrm>
            <a:custGeom>
              <a:rect b="b" l="l" r="r" t="t"/>
              <a:pathLst>
                <a:path extrusionOk="0" h="10759" w="537">
                  <a:moveTo>
                    <a:pt x="277" y="1"/>
                  </a:moveTo>
                  <a:cubicBezTo>
                    <a:pt x="168" y="1"/>
                    <a:pt x="58" y="63"/>
                    <a:pt x="16" y="188"/>
                  </a:cubicBezTo>
                  <a:cubicBezTo>
                    <a:pt x="6" y="216"/>
                    <a:pt x="1" y="247"/>
                    <a:pt x="1" y="277"/>
                  </a:cubicBezTo>
                  <a:lnTo>
                    <a:pt x="1" y="10758"/>
                  </a:lnTo>
                  <a:lnTo>
                    <a:pt x="180" y="10758"/>
                  </a:lnTo>
                  <a:lnTo>
                    <a:pt x="180" y="277"/>
                  </a:lnTo>
                  <a:cubicBezTo>
                    <a:pt x="180" y="238"/>
                    <a:pt x="203" y="202"/>
                    <a:pt x="239" y="188"/>
                  </a:cubicBezTo>
                  <a:cubicBezTo>
                    <a:pt x="252" y="183"/>
                    <a:pt x="264" y="180"/>
                    <a:pt x="277" y="180"/>
                  </a:cubicBezTo>
                  <a:cubicBezTo>
                    <a:pt x="290" y="180"/>
                    <a:pt x="303" y="183"/>
                    <a:pt x="316" y="188"/>
                  </a:cubicBezTo>
                  <a:lnTo>
                    <a:pt x="537" y="188"/>
                  </a:lnTo>
                  <a:cubicBezTo>
                    <a:pt x="495" y="63"/>
                    <a:pt x="386"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9"/>
            <p:cNvSpPr/>
            <p:nvPr/>
          </p:nvSpPr>
          <p:spPr>
            <a:xfrm>
              <a:off x="3599950" y="834925"/>
              <a:ext cx="83875" cy="444175"/>
            </a:xfrm>
            <a:custGeom>
              <a:rect b="b" l="l" r="r" t="t"/>
              <a:pathLst>
                <a:path extrusionOk="0" h="17767" w="3355">
                  <a:moveTo>
                    <a:pt x="10" y="0"/>
                  </a:moveTo>
                  <a:lnTo>
                    <a:pt x="10" y="16082"/>
                  </a:lnTo>
                  <a:cubicBezTo>
                    <a:pt x="0" y="17010"/>
                    <a:pt x="750" y="17767"/>
                    <a:pt x="1677" y="17767"/>
                  </a:cubicBezTo>
                  <a:cubicBezTo>
                    <a:pt x="2605" y="17767"/>
                    <a:pt x="3354" y="17010"/>
                    <a:pt x="3346" y="16082"/>
                  </a:cubicBezTo>
                  <a:lnTo>
                    <a:pt x="3346" y="7822"/>
                  </a:lnTo>
                  <a:lnTo>
                    <a:pt x="3167" y="7822"/>
                  </a:lnTo>
                  <a:lnTo>
                    <a:pt x="3167" y="16082"/>
                  </a:lnTo>
                  <a:cubicBezTo>
                    <a:pt x="3167" y="16904"/>
                    <a:pt x="2500" y="17571"/>
                    <a:pt x="1677" y="17571"/>
                  </a:cubicBezTo>
                  <a:cubicBezTo>
                    <a:pt x="855" y="17571"/>
                    <a:pt x="189" y="16904"/>
                    <a:pt x="189" y="16082"/>
                  </a:cubicBez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9"/>
            <p:cNvSpPr/>
            <p:nvPr/>
          </p:nvSpPr>
          <p:spPr>
            <a:xfrm>
              <a:off x="3402950" y="832300"/>
              <a:ext cx="20475" cy="27150"/>
            </a:xfrm>
            <a:custGeom>
              <a:rect b="b" l="l" r="r" t="t"/>
              <a:pathLst>
                <a:path extrusionOk="0" h="1086" w="819">
                  <a:moveTo>
                    <a:pt x="127" y="0"/>
                  </a:moveTo>
                  <a:cubicBezTo>
                    <a:pt x="64" y="0"/>
                    <a:pt x="0" y="36"/>
                    <a:pt x="0" y="104"/>
                  </a:cubicBezTo>
                  <a:cubicBezTo>
                    <a:pt x="5" y="138"/>
                    <a:pt x="12" y="172"/>
                    <a:pt x="21" y="205"/>
                  </a:cubicBezTo>
                  <a:lnTo>
                    <a:pt x="21" y="206"/>
                  </a:lnTo>
                  <a:cubicBezTo>
                    <a:pt x="121" y="593"/>
                    <a:pt x="396" y="910"/>
                    <a:pt x="765" y="1063"/>
                  </a:cubicBezTo>
                  <a:cubicBezTo>
                    <a:pt x="782" y="1072"/>
                    <a:pt x="800" y="1079"/>
                    <a:pt x="818" y="1085"/>
                  </a:cubicBezTo>
                  <a:cubicBezTo>
                    <a:pt x="808" y="1069"/>
                    <a:pt x="801" y="1053"/>
                    <a:pt x="795" y="1036"/>
                  </a:cubicBezTo>
                  <a:cubicBezTo>
                    <a:pt x="779" y="997"/>
                    <a:pt x="771" y="955"/>
                    <a:pt x="771" y="915"/>
                  </a:cubicBezTo>
                  <a:cubicBezTo>
                    <a:pt x="771" y="875"/>
                    <a:pt x="779" y="837"/>
                    <a:pt x="792" y="801"/>
                  </a:cubicBezTo>
                  <a:cubicBezTo>
                    <a:pt x="779" y="795"/>
                    <a:pt x="768" y="789"/>
                    <a:pt x="755" y="781"/>
                  </a:cubicBezTo>
                  <a:cubicBezTo>
                    <a:pt x="532" y="656"/>
                    <a:pt x="364" y="451"/>
                    <a:pt x="284" y="206"/>
                  </a:cubicBezTo>
                  <a:lnTo>
                    <a:pt x="284" y="205"/>
                  </a:lnTo>
                  <a:cubicBezTo>
                    <a:pt x="273" y="172"/>
                    <a:pt x="264" y="138"/>
                    <a:pt x="257" y="104"/>
                  </a:cubicBezTo>
                  <a:cubicBezTo>
                    <a:pt x="257" y="72"/>
                    <a:pt x="218"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9"/>
            <p:cNvSpPr/>
            <p:nvPr/>
          </p:nvSpPr>
          <p:spPr>
            <a:xfrm>
              <a:off x="3405225" y="832300"/>
              <a:ext cx="17975" cy="25900"/>
            </a:xfrm>
            <a:custGeom>
              <a:rect b="b" l="l" r="r" t="t"/>
              <a:pathLst>
                <a:path extrusionOk="0" h="1036" w="719">
                  <a:moveTo>
                    <a:pt x="104" y="0"/>
                  </a:moveTo>
                  <a:cubicBezTo>
                    <a:pt x="48" y="8"/>
                    <a:pt x="0" y="42"/>
                    <a:pt x="0" y="104"/>
                  </a:cubicBezTo>
                  <a:cubicBezTo>
                    <a:pt x="5" y="138"/>
                    <a:pt x="14" y="172"/>
                    <a:pt x="24" y="205"/>
                  </a:cubicBezTo>
                  <a:cubicBezTo>
                    <a:pt x="24" y="205"/>
                    <a:pt x="21" y="205"/>
                    <a:pt x="24" y="206"/>
                  </a:cubicBezTo>
                  <a:cubicBezTo>
                    <a:pt x="111" y="552"/>
                    <a:pt x="340" y="843"/>
                    <a:pt x="654" y="1011"/>
                  </a:cubicBezTo>
                  <a:cubicBezTo>
                    <a:pt x="670" y="1021"/>
                    <a:pt x="687" y="1028"/>
                    <a:pt x="704" y="1036"/>
                  </a:cubicBezTo>
                  <a:cubicBezTo>
                    <a:pt x="688" y="997"/>
                    <a:pt x="680" y="955"/>
                    <a:pt x="680" y="915"/>
                  </a:cubicBezTo>
                  <a:cubicBezTo>
                    <a:pt x="680" y="875"/>
                    <a:pt x="688" y="837"/>
                    <a:pt x="701" y="801"/>
                  </a:cubicBezTo>
                  <a:cubicBezTo>
                    <a:pt x="704" y="786"/>
                    <a:pt x="710" y="772"/>
                    <a:pt x="719" y="759"/>
                  </a:cubicBezTo>
                  <a:cubicBezTo>
                    <a:pt x="708" y="753"/>
                    <a:pt x="696" y="747"/>
                    <a:pt x="685" y="740"/>
                  </a:cubicBezTo>
                  <a:cubicBezTo>
                    <a:pt x="495" y="611"/>
                    <a:pt x="353" y="424"/>
                    <a:pt x="282" y="206"/>
                  </a:cubicBezTo>
                  <a:lnTo>
                    <a:pt x="282" y="204"/>
                  </a:lnTo>
                  <a:cubicBezTo>
                    <a:pt x="271" y="171"/>
                    <a:pt x="262" y="137"/>
                    <a:pt x="255" y="104"/>
                  </a:cubicBezTo>
                  <a:cubicBezTo>
                    <a:pt x="255" y="34"/>
                    <a:pt x="192" y="0"/>
                    <a:pt x="1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9"/>
            <p:cNvSpPr/>
            <p:nvPr/>
          </p:nvSpPr>
          <p:spPr>
            <a:xfrm>
              <a:off x="3690300" y="832300"/>
              <a:ext cx="21750" cy="27325"/>
            </a:xfrm>
            <a:custGeom>
              <a:rect b="b" l="l" r="r" t="t"/>
              <a:pathLst>
                <a:path extrusionOk="0" h="1093" w="870">
                  <a:moveTo>
                    <a:pt x="743" y="0"/>
                  </a:moveTo>
                  <a:cubicBezTo>
                    <a:pt x="678" y="0"/>
                    <a:pt x="613" y="35"/>
                    <a:pt x="613" y="105"/>
                  </a:cubicBezTo>
                  <a:cubicBezTo>
                    <a:pt x="599" y="168"/>
                    <a:pt x="580" y="231"/>
                    <a:pt x="554" y="292"/>
                  </a:cubicBezTo>
                  <a:cubicBezTo>
                    <a:pt x="455" y="528"/>
                    <a:pt x="270" y="719"/>
                    <a:pt x="35" y="822"/>
                  </a:cubicBezTo>
                  <a:cubicBezTo>
                    <a:pt x="24" y="828"/>
                    <a:pt x="13" y="833"/>
                    <a:pt x="1" y="837"/>
                  </a:cubicBezTo>
                  <a:cubicBezTo>
                    <a:pt x="7" y="848"/>
                    <a:pt x="13" y="859"/>
                    <a:pt x="17" y="872"/>
                  </a:cubicBezTo>
                  <a:cubicBezTo>
                    <a:pt x="33" y="912"/>
                    <a:pt x="42" y="955"/>
                    <a:pt x="42" y="999"/>
                  </a:cubicBezTo>
                  <a:cubicBezTo>
                    <a:pt x="43" y="1031"/>
                    <a:pt x="38" y="1062"/>
                    <a:pt x="28" y="1092"/>
                  </a:cubicBezTo>
                  <a:cubicBezTo>
                    <a:pt x="43" y="1089"/>
                    <a:pt x="58" y="1083"/>
                    <a:pt x="74" y="1078"/>
                  </a:cubicBezTo>
                  <a:cubicBezTo>
                    <a:pt x="428" y="941"/>
                    <a:pt x="702" y="652"/>
                    <a:pt x="820" y="292"/>
                  </a:cubicBezTo>
                  <a:cubicBezTo>
                    <a:pt x="843" y="230"/>
                    <a:pt x="859" y="168"/>
                    <a:pt x="870" y="104"/>
                  </a:cubicBezTo>
                  <a:cubicBezTo>
                    <a:pt x="870" y="84"/>
                    <a:pt x="854" y="0"/>
                    <a:pt x="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9"/>
            <p:cNvSpPr/>
            <p:nvPr/>
          </p:nvSpPr>
          <p:spPr>
            <a:xfrm>
              <a:off x="3690675" y="832300"/>
              <a:ext cx="24150" cy="28150"/>
            </a:xfrm>
            <a:custGeom>
              <a:rect b="b" l="l" r="r" t="t"/>
              <a:pathLst>
                <a:path extrusionOk="0" h="1126" w="966">
                  <a:moveTo>
                    <a:pt x="815" y="0"/>
                  </a:moveTo>
                  <a:cubicBezTo>
                    <a:pt x="758" y="8"/>
                    <a:pt x="710" y="42"/>
                    <a:pt x="710" y="104"/>
                  </a:cubicBezTo>
                  <a:cubicBezTo>
                    <a:pt x="697" y="168"/>
                    <a:pt x="677" y="231"/>
                    <a:pt x="651" y="292"/>
                  </a:cubicBezTo>
                  <a:cubicBezTo>
                    <a:pt x="536" y="558"/>
                    <a:pt x="314" y="764"/>
                    <a:pt x="39" y="858"/>
                  </a:cubicBezTo>
                  <a:cubicBezTo>
                    <a:pt x="27" y="863"/>
                    <a:pt x="14" y="868"/>
                    <a:pt x="1" y="872"/>
                  </a:cubicBezTo>
                  <a:cubicBezTo>
                    <a:pt x="18" y="911"/>
                    <a:pt x="27" y="954"/>
                    <a:pt x="27" y="999"/>
                  </a:cubicBezTo>
                  <a:cubicBezTo>
                    <a:pt x="27" y="1030"/>
                    <a:pt x="22" y="1062"/>
                    <a:pt x="12" y="1091"/>
                  </a:cubicBezTo>
                  <a:cubicBezTo>
                    <a:pt x="11" y="1104"/>
                    <a:pt x="7" y="1115"/>
                    <a:pt x="1" y="1126"/>
                  </a:cubicBezTo>
                  <a:cubicBezTo>
                    <a:pt x="17" y="1123"/>
                    <a:pt x="32" y="1121"/>
                    <a:pt x="46" y="1117"/>
                  </a:cubicBezTo>
                  <a:cubicBezTo>
                    <a:pt x="457" y="1006"/>
                    <a:pt x="784" y="695"/>
                    <a:pt x="918" y="292"/>
                  </a:cubicBezTo>
                  <a:cubicBezTo>
                    <a:pt x="939" y="230"/>
                    <a:pt x="955" y="168"/>
                    <a:pt x="966" y="104"/>
                  </a:cubicBezTo>
                  <a:cubicBezTo>
                    <a:pt x="966" y="34"/>
                    <a:pt x="902" y="1"/>
                    <a:pt x="8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39"/>
          <p:cNvGrpSpPr/>
          <p:nvPr/>
        </p:nvGrpSpPr>
        <p:grpSpPr>
          <a:xfrm>
            <a:off x="7166020" y="876038"/>
            <a:ext cx="705653" cy="705614"/>
            <a:chOff x="10174495" y="4989626"/>
            <a:chExt cx="705653" cy="705614"/>
          </a:xfrm>
        </p:grpSpPr>
        <p:sp>
          <p:nvSpPr>
            <p:cNvPr id="1507" name="Google Shape;1507;p39"/>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9"/>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9"/>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9"/>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9"/>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9"/>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3" name="Google Shape;1513;p39"/>
          <p:cNvSpPr txBox="1"/>
          <p:nvPr/>
        </p:nvSpPr>
        <p:spPr>
          <a:xfrm>
            <a:off x="720000" y="445025"/>
            <a:ext cx="7704000" cy="572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1.3 Risks</a:t>
            </a:r>
            <a:endParaRPr b="1" sz="3000">
              <a:solidFill>
                <a:srgbClr val="00224E"/>
              </a:solidFill>
              <a:latin typeface="Poppins"/>
              <a:ea typeface="Poppins"/>
              <a:cs typeface="Poppins"/>
              <a:sym typeface="Poppins"/>
            </a:endParaRPr>
          </a:p>
        </p:txBody>
      </p:sp>
      <p:sp>
        <p:nvSpPr>
          <p:cNvPr id="1514" name="Google Shape;1514;p39"/>
          <p:cNvSpPr txBox="1"/>
          <p:nvPr/>
        </p:nvSpPr>
        <p:spPr>
          <a:xfrm>
            <a:off x="720000" y="1364850"/>
            <a:ext cx="5296500" cy="28425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Ethical issues and legal liability problems</a:t>
            </a:r>
            <a:endParaRPr sz="1600">
              <a:solidFill>
                <a:schemeClr val="dk1"/>
              </a:solidFill>
              <a:latin typeface="Poppins"/>
              <a:ea typeface="Poppins"/>
              <a:cs typeface="Poppins"/>
              <a:sym typeface="Poppins"/>
            </a:endParaRPr>
          </a:p>
          <a:p>
            <a:pPr indent="-330200" lvl="0" marL="457200" rtl="0" algn="just">
              <a:lnSpc>
                <a:spcPct val="115000"/>
              </a:lnSpc>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Cybersecurity and data protection</a:t>
            </a:r>
            <a:endParaRPr sz="1600">
              <a:solidFill>
                <a:schemeClr val="dk1"/>
              </a:solidFill>
              <a:latin typeface="Poppins"/>
              <a:ea typeface="Poppins"/>
              <a:cs typeface="Poppins"/>
              <a:sym typeface="Poppins"/>
            </a:endParaRPr>
          </a:p>
          <a:p>
            <a:pPr indent="-330200" lvl="0" marL="457200" rtl="0" algn="just">
              <a:lnSpc>
                <a:spcPct val="115000"/>
              </a:lnSpc>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Data been compromised</a:t>
            </a:r>
            <a:endParaRPr sz="1600">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40"/>
          <p:cNvSpPr/>
          <p:nvPr/>
        </p:nvSpPr>
        <p:spPr>
          <a:xfrm>
            <a:off x="7060347" y="4622081"/>
            <a:ext cx="1361100" cy="1293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40"/>
          <p:cNvGrpSpPr/>
          <p:nvPr/>
        </p:nvGrpSpPr>
        <p:grpSpPr>
          <a:xfrm>
            <a:off x="357625" y="2987888"/>
            <a:ext cx="705600" cy="1763489"/>
            <a:chOff x="357625" y="3069088"/>
            <a:chExt cx="705600" cy="1763489"/>
          </a:xfrm>
        </p:grpSpPr>
        <p:sp>
          <p:nvSpPr>
            <p:cNvPr id="1521" name="Google Shape;1521;p40"/>
            <p:cNvSpPr/>
            <p:nvPr/>
          </p:nvSpPr>
          <p:spPr>
            <a:xfrm>
              <a:off x="357625" y="4733277"/>
              <a:ext cx="705600" cy="993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2" name="Google Shape;1522;p40"/>
            <p:cNvGrpSpPr/>
            <p:nvPr/>
          </p:nvGrpSpPr>
          <p:grpSpPr>
            <a:xfrm>
              <a:off x="370950" y="3069088"/>
              <a:ext cx="599050" cy="1703850"/>
              <a:chOff x="678450" y="2882900"/>
              <a:chExt cx="599050" cy="1703850"/>
            </a:xfrm>
          </p:grpSpPr>
          <p:sp>
            <p:nvSpPr>
              <p:cNvPr id="1523" name="Google Shape;1523;p40"/>
              <p:cNvSpPr/>
              <p:nvPr/>
            </p:nvSpPr>
            <p:spPr>
              <a:xfrm>
                <a:off x="795425" y="3950500"/>
                <a:ext cx="212400" cy="33075"/>
              </a:xfrm>
              <a:custGeom>
                <a:rect b="b" l="l" r="r" t="t"/>
                <a:pathLst>
                  <a:path extrusionOk="0" h="1323" w="8496">
                    <a:moveTo>
                      <a:pt x="688" y="0"/>
                    </a:moveTo>
                    <a:cubicBezTo>
                      <a:pt x="465" y="0"/>
                      <a:pt x="244" y="6"/>
                      <a:pt x="29" y="22"/>
                    </a:cubicBezTo>
                    <a:cubicBezTo>
                      <a:pt x="6" y="102"/>
                      <a:pt x="29" y="179"/>
                      <a:pt x="62" y="255"/>
                    </a:cubicBezTo>
                    <a:cubicBezTo>
                      <a:pt x="82" y="299"/>
                      <a:pt x="103" y="342"/>
                      <a:pt x="123" y="386"/>
                    </a:cubicBezTo>
                    <a:cubicBezTo>
                      <a:pt x="193" y="546"/>
                      <a:pt x="200" y="727"/>
                      <a:pt x="143" y="891"/>
                    </a:cubicBezTo>
                    <a:cubicBezTo>
                      <a:pt x="122" y="952"/>
                      <a:pt x="86" y="1017"/>
                      <a:pt x="57" y="1081"/>
                    </a:cubicBezTo>
                    <a:cubicBezTo>
                      <a:pt x="25" y="1161"/>
                      <a:pt x="0" y="1238"/>
                      <a:pt x="22" y="1314"/>
                    </a:cubicBezTo>
                    <a:lnTo>
                      <a:pt x="25" y="1314"/>
                    </a:lnTo>
                    <a:cubicBezTo>
                      <a:pt x="64" y="1319"/>
                      <a:pt x="107" y="1320"/>
                      <a:pt x="150" y="1320"/>
                    </a:cubicBezTo>
                    <a:cubicBezTo>
                      <a:pt x="205" y="1320"/>
                      <a:pt x="260" y="1318"/>
                      <a:pt x="312" y="1318"/>
                    </a:cubicBezTo>
                    <a:lnTo>
                      <a:pt x="7989" y="1318"/>
                    </a:lnTo>
                    <a:cubicBezTo>
                      <a:pt x="8063" y="1318"/>
                      <a:pt x="8141" y="1323"/>
                      <a:pt x="8218" y="1323"/>
                    </a:cubicBezTo>
                    <a:cubicBezTo>
                      <a:pt x="8256" y="1323"/>
                      <a:pt x="8294" y="1322"/>
                      <a:pt x="8331" y="1318"/>
                    </a:cubicBezTo>
                    <a:cubicBezTo>
                      <a:pt x="8332" y="1318"/>
                      <a:pt x="8334" y="1318"/>
                      <a:pt x="8336" y="1318"/>
                    </a:cubicBezTo>
                    <a:cubicBezTo>
                      <a:pt x="8350" y="1318"/>
                      <a:pt x="8372" y="1321"/>
                      <a:pt x="8389" y="1321"/>
                    </a:cubicBezTo>
                    <a:cubicBezTo>
                      <a:pt x="8398" y="1321"/>
                      <a:pt x="8406" y="1320"/>
                      <a:pt x="8411" y="1318"/>
                    </a:cubicBezTo>
                    <a:cubicBezTo>
                      <a:pt x="8495" y="1284"/>
                      <a:pt x="8468" y="1178"/>
                      <a:pt x="8427" y="1082"/>
                    </a:cubicBezTo>
                    <a:cubicBezTo>
                      <a:pt x="8401" y="1021"/>
                      <a:pt x="8368" y="964"/>
                      <a:pt x="8354" y="929"/>
                    </a:cubicBezTo>
                    <a:cubicBezTo>
                      <a:pt x="8288" y="781"/>
                      <a:pt x="8259" y="619"/>
                      <a:pt x="8269" y="458"/>
                    </a:cubicBezTo>
                    <a:cubicBezTo>
                      <a:pt x="8272" y="389"/>
                      <a:pt x="8295" y="322"/>
                      <a:pt x="8318" y="255"/>
                    </a:cubicBezTo>
                    <a:cubicBezTo>
                      <a:pt x="8347" y="176"/>
                      <a:pt x="8375" y="99"/>
                      <a:pt x="8379" y="23"/>
                    </a:cubicBezTo>
                    <a:cubicBezTo>
                      <a:pt x="8354" y="23"/>
                      <a:pt x="8328" y="22"/>
                      <a:pt x="8302" y="19"/>
                    </a:cubicBezTo>
                    <a:cubicBezTo>
                      <a:pt x="8270" y="11"/>
                      <a:pt x="8228" y="8"/>
                      <a:pt x="8183" y="8"/>
                    </a:cubicBezTo>
                    <a:cubicBezTo>
                      <a:pt x="8093" y="8"/>
                      <a:pt x="7989" y="19"/>
                      <a:pt x="7921" y="19"/>
                    </a:cubicBezTo>
                    <a:lnTo>
                      <a:pt x="1938" y="19"/>
                    </a:lnTo>
                    <a:cubicBezTo>
                      <a:pt x="1531" y="19"/>
                      <a:pt x="1106" y="0"/>
                      <a:pt x="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0"/>
              <p:cNvSpPr/>
              <p:nvPr/>
            </p:nvSpPr>
            <p:spPr>
              <a:xfrm>
                <a:off x="796875" y="3956900"/>
                <a:ext cx="209225" cy="20675"/>
              </a:xfrm>
              <a:custGeom>
                <a:rect b="b" l="l" r="r" t="t"/>
                <a:pathLst>
                  <a:path extrusionOk="0" h="827" w="8369">
                    <a:moveTo>
                      <a:pt x="4" y="0"/>
                    </a:moveTo>
                    <a:cubicBezTo>
                      <a:pt x="24" y="43"/>
                      <a:pt x="45" y="87"/>
                      <a:pt x="65" y="132"/>
                    </a:cubicBezTo>
                    <a:cubicBezTo>
                      <a:pt x="135" y="290"/>
                      <a:pt x="142" y="471"/>
                      <a:pt x="85" y="635"/>
                    </a:cubicBezTo>
                    <a:cubicBezTo>
                      <a:pt x="64" y="698"/>
                      <a:pt x="28" y="762"/>
                      <a:pt x="1" y="826"/>
                    </a:cubicBezTo>
                    <a:lnTo>
                      <a:pt x="8369" y="826"/>
                    </a:lnTo>
                    <a:cubicBezTo>
                      <a:pt x="8341" y="766"/>
                      <a:pt x="8310" y="709"/>
                      <a:pt x="8294" y="675"/>
                    </a:cubicBezTo>
                    <a:cubicBezTo>
                      <a:pt x="8230" y="526"/>
                      <a:pt x="8201" y="365"/>
                      <a:pt x="8210" y="203"/>
                    </a:cubicBezTo>
                    <a:cubicBezTo>
                      <a:pt x="8214" y="135"/>
                      <a:pt x="8237" y="67"/>
                      <a:pt x="8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0"/>
              <p:cNvSpPr/>
              <p:nvPr/>
            </p:nvSpPr>
            <p:spPr>
              <a:xfrm>
                <a:off x="818750" y="3982650"/>
                <a:ext cx="283350" cy="32125"/>
              </a:xfrm>
              <a:custGeom>
                <a:rect b="b" l="l" r="r" t="t"/>
                <a:pathLst>
                  <a:path extrusionOk="0" h="1285" w="11334">
                    <a:moveTo>
                      <a:pt x="11244" y="0"/>
                    </a:moveTo>
                    <a:cubicBezTo>
                      <a:pt x="11236" y="0"/>
                      <a:pt x="11227" y="1"/>
                      <a:pt x="11218" y="2"/>
                    </a:cubicBezTo>
                    <a:lnTo>
                      <a:pt x="249" y="2"/>
                    </a:lnTo>
                    <a:cubicBezTo>
                      <a:pt x="112" y="2"/>
                      <a:pt x="0" y="115"/>
                      <a:pt x="0" y="252"/>
                    </a:cubicBezTo>
                    <a:lnTo>
                      <a:pt x="0" y="1028"/>
                    </a:lnTo>
                    <a:cubicBezTo>
                      <a:pt x="0" y="1167"/>
                      <a:pt x="112" y="1278"/>
                      <a:pt x="249" y="1278"/>
                    </a:cubicBezTo>
                    <a:lnTo>
                      <a:pt x="11137" y="1278"/>
                    </a:lnTo>
                    <a:cubicBezTo>
                      <a:pt x="11159" y="1278"/>
                      <a:pt x="11198" y="1285"/>
                      <a:pt x="11231" y="1285"/>
                    </a:cubicBezTo>
                    <a:cubicBezTo>
                      <a:pt x="11247" y="1285"/>
                      <a:pt x="11262" y="1283"/>
                      <a:pt x="11272" y="1278"/>
                    </a:cubicBezTo>
                    <a:cubicBezTo>
                      <a:pt x="11274" y="1277"/>
                      <a:pt x="11277" y="1277"/>
                      <a:pt x="11279" y="1277"/>
                    </a:cubicBezTo>
                    <a:cubicBezTo>
                      <a:pt x="11282" y="1277"/>
                      <a:pt x="11285" y="1277"/>
                      <a:pt x="11288" y="1277"/>
                    </a:cubicBezTo>
                    <a:cubicBezTo>
                      <a:pt x="11289" y="1277"/>
                      <a:pt x="11291" y="1277"/>
                      <a:pt x="11292" y="1277"/>
                    </a:cubicBezTo>
                    <a:cubicBezTo>
                      <a:pt x="11314" y="1216"/>
                      <a:pt x="11287" y="1141"/>
                      <a:pt x="11251" y="1067"/>
                    </a:cubicBezTo>
                    <a:cubicBezTo>
                      <a:pt x="11217" y="997"/>
                      <a:pt x="11174" y="927"/>
                      <a:pt x="11155" y="873"/>
                    </a:cubicBezTo>
                    <a:cubicBezTo>
                      <a:pt x="11101" y="705"/>
                      <a:pt x="11102" y="525"/>
                      <a:pt x="11159" y="359"/>
                    </a:cubicBezTo>
                    <a:cubicBezTo>
                      <a:pt x="11184" y="291"/>
                      <a:pt x="11209" y="218"/>
                      <a:pt x="11249" y="159"/>
                    </a:cubicBezTo>
                    <a:cubicBezTo>
                      <a:pt x="11252" y="155"/>
                      <a:pt x="11257" y="149"/>
                      <a:pt x="11259" y="145"/>
                    </a:cubicBezTo>
                    <a:cubicBezTo>
                      <a:pt x="11288" y="105"/>
                      <a:pt x="11334" y="49"/>
                      <a:pt x="11287" y="11"/>
                    </a:cubicBezTo>
                    <a:cubicBezTo>
                      <a:pt x="11282" y="6"/>
                      <a:pt x="11277" y="4"/>
                      <a:pt x="11271" y="2"/>
                    </a:cubicBezTo>
                    <a:cubicBezTo>
                      <a:pt x="11262" y="1"/>
                      <a:pt x="11253" y="0"/>
                      <a:pt x="11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0"/>
              <p:cNvSpPr/>
              <p:nvPr/>
            </p:nvSpPr>
            <p:spPr>
              <a:xfrm>
                <a:off x="1009325" y="3986225"/>
                <a:ext cx="90925" cy="23100"/>
              </a:xfrm>
              <a:custGeom>
                <a:rect b="b" l="l" r="r" t="t"/>
                <a:pathLst>
                  <a:path extrusionOk="0" h="924" w="3637">
                    <a:moveTo>
                      <a:pt x="191" y="1"/>
                    </a:moveTo>
                    <a:cubicBezTo>
                      <a:pt x="85" y="1"/>
                      <a:pt x="1" y="86"/>
                      <a:pt x="1" y="192"/>
                    </a:cubicBezTo>
                    <a:lnTo>
                      <a:pt x="1" y="732"/>
                    </a:lnTo>
                    <a:cubicBezTo>
                      <a:pt x="1" y="837"/>
                      <a:pt x="85" y="922"/>
                      <a:pt x="191" y="924"/>
                    </a:cubicBezTo>
                    <a:lnTo>
                      <a:pt x="3628" y="924"/>
                    </a:lnTo>
                    <a:cubicBezTo>
                      <a:pt x="3594" y="852"/>
                      <a:pt x="3551" y="784"/>
                      <a:pt x="3532" y="730"/>
                    </a:cubicBezTo>
                    <a:cubicBezTo>
                      <a:pt x="3478" y="562"/>
                      <a:pt x="3479" y="381"/>
                      <a:pt x="3536" y="215"/>
                    </a:cubicBezTo>
                    <a:cubicBezTo>
                      <a:pt x="3561" y="148"/>
                      <a:pt x="3586" y="75"/>
                      <a:pt x="3626" y="16"/>
                    </a:cubicBezTo>
                    <a:cubicBezTo>
                      <a:pt x="3629" y="11"/>
                      <a:pt x="3632" y="6"/>
                      <a:pt x="3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0"/>
              <p:cNvSpPr/>
              <p:nvPr/>
            </p:nvSpPr>
            <p:spPr>
              <a:xfrm>
                <a:off x="737025" y="3794725"/>
                <a:ext cx="540475" cy="727225"/>
              </a:xfrm>
              <a:custGeom>
                <a:rect b="b" l="l" r="r" t="t"/>
                <a:pathLst>
                  <a:path extrusionOk="0" h="29089" w="21619">
                    <a:moveTo>
                      <a:pt x="20301" y="1318"/>
                    </a:moveTo>
                    <a:lnTo>
                      <a:pt x="20301" y="27769"/>
                    </a:lnTo>
                    <a:lnTo>
                      <a:pt x="1320" y="27769"/>
                    </a:lnTo>
                    <a:lnTo>
                      <a:pt x="1320" y="1318"/>
                    </a:lnTo>
                    <a:close/>
                    <a:moveTo>
                      <a:pt x="1" y="0"/>
                    </a:moveTo>
                    <a:lnTo>
                      <a:pt x="1" y="29088"/>
                    </a:lnTo>
                    <a:lnTo>
                      <a:pt x="21619" y="29088"/>
                    </a:lnTo>
                    <a:lnTo>
                      <a:pt x="216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0"/>
              <p:cNvSpPr/>
              <p:nvPr/>
            </p:nvSpPr>
            <p:spPr>
              <a:xfrm>
                <a:off x="737025" y="4012200"/>
                <a:ext cx="540475" cy="509750"/>
              </a:xfrm>
              <a:custGeom>
                <a:rect b="b" l="l" r="r" t="t"/>
                <a:pathLst>
                  <a:path extrusionOk="0" h="20390" w="21619">
                    <a:moveTo>
                      <a:pt x="1" y="1"/>
                    </a:moveTo>
                    <a:lnTo>
                      <a:pt x="1" y="20389"/>
                    </a:lnTo>
                    <a:lnTo>
                      <a:pt x="21619" y="20389"/>
                    </a:lnTo>
                    <a:lnTo>
                      <a:pt x="216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0"/>
              <p:cNvSpPr/>
              <p:nvPr/>
            </p:nvSpPr>
            <p:spPr>
              <a:xfrm>
                <a:off x="799675" y="4426350"/>
                <a:ext cx="52725" cy="160400"/>
              </a:xfrm>
              <a:custGeom>
                <a:rect b="b" l="l" r="r" t="t"/>
                <a:pathLst>
                  <a:path extrusionOk="0" h="6416" w="2109">
                    <a:moveTo>
                      <a:pt x="0" y="0"/>
                    </a:moveTo>
                    <a:lnTo>
                      <a:pt x="0" y="6416"/>
                    </a:lnTo>
                    <a:lnTo>
                      <a:pt x="2108" y="6416"/>
                    </a:lnTo>
                    <a:lnTo>
                      <a:pt x="2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0"/>
              <p:cNvSpPr/>
              <p:nvPr/>
            </p:nvSpPr>
            <p:spPr>
              <a:xfrm>
                <a:off x="1162150" y="4426350"/>
                <a:ext cx="52750" cy="160400"/>
              </a:xfrm>
              <a:custGeom>
                <a:rect b="b" l="l" r="r" t="t"/>
                <a:pathLst>
                  <a:path extrusionOk="0" h="6416" w="2110">
                    <a:moveTo>
                      <a:pt x="0" y="0"/>
                    </a:moveTo>
                    <a:lnTo>
                      <a:pt x="0" y="6416"/>
                    </a:lnTo>
                    <a:lnTo>
                      <a:pt x="2110" y="6416"/>
                    </a:lnTo>
                    <a:lnTo>
                      <a:pt x="21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0"/>
              <p:cNvSpPr/>
              <p:nvPr/>
            </p:nvSpPr>
            <p:spPr>
              <a:xfrm>
                <a:off x="770025" y="4058375"/>
                <a:ext cx="474525" cy="417450"/>
              </a:xfrm>
              <a:custGeom>
                <a:rect b="b" l="l" r="r" t="t"/>
                <a:pathLst>
                  <a:path extrusionOk="0" h="16698" w="18981">
                    <a:moveTo>
                      <a:pt x="18718" y="263"/>
                    </a:moveTo>
                    <a:lnTo>
                      <a:pt x="18718" y="16433"/>
                    </a:lnTo>
                    <a:lnTo>
                      <a:pt x="263" y="16433"/>
                    </a:lnTo>
                    <a:lnTo>
                      <a:pt x="263" y="263"/>
                    </a:lnTo>
                    <a:close/>
                    <a:moveTo>
                      <a:pt x="0" y="0"/>
                    </a:moveTo>
                    <a:lnTo>
                      <a:pt x="0" y="16697"/>
                    </a:lnTo>
                    <a:lnTo>
                      <a:pt x="18981" y="16697"/>
                    </a:lnTo>
                    <a:lnTo>
                      <a:pt x="189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0"/>
              <p:cNvSpPr/>
              <p:nvPr/>
            </p:nvSpPr>
            <p:spPr>
              <a:xfrm>
                <a:off x="1173150" y="4156125"/>
                <a:ext cx="25275" cy="221900"/>
              </a:xfrm>
              <a:custGeom>
                <a:rect b="b" l="l" r="r" t="t"/>
                <a:pathLst>
                  <a:path extrusionOk="0" h="8876" w="1011">
                    <a:moveTo>
                      <a:pt x="0" y="0"/>
                    </a:moveTo>
                    <a:lnTo>
                      <a:pt x="0" y="8875"/>
                    </a:lnTo>
                    <a:lnTo>
                      <a:pt x="1011" y="8875"/>
                    </a:lnTo>
                    <a:lnTo>
                      <a:pt x="10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0"/>
              <p:cNvSpPr/>
              <p:nvPr/>
            </p:nvSpPr>
            <p:spPr>
              <a:xfrm>
                <a:off x="1082800" y="3769400"/>
                <a:ext cx="73800" cy="26850"/>
              </a:xfrm>
              <a:custGeom>
                <a:rect b="b" l="l" r="r" t="t"/>
                <a:pathLst>
                  <a:path extrusionOk="0" h="1074" w="2952">
                    <a:moveTo>
                      <a:pt x="0" y="0"/>
                    </a:moveTo>
                    <a:lnTo>
                      <a:pt x="0" y="662"/>
                    </a:lnTo>
                    <a:cubicBezTo>
                      <a:pt x="0" y="886"/>
                      <a:pt x="267" y="1063"/>
                      <a:pt x="606" y="1063"/>
                    </a:cubicBezTo>
                    <a:lnTo>
                      <a:pt x="1192" y="1063"/>
                    </a:lnTo>
                    <a:lnTo>
                      <a:pt x="1192" y="1073"/>
                    </a:lnTo>
                    <a:lnTo>
                      <a:pt x="2344" y="1073"/>
                    </a:lnTo>
                    <a:cubicBezTo>
                      <a:pt x="2684" y="1073"/>
                      <a:pt x="2951" y="898"/>
                      <a:pt x="2951" y="672"/>
                    </a:cubicBezTo>
                    <a:lnTo>
                      <a:pt x="29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0"/>
              <p:cNvSpPr/>
              <p:nvPr/>
            </p:nvSpPr>
            <p:spPr>
              <a:xfrm>
                <a:off x="1108450" y="3692325"/>
                <a:ext cx="22500" cy="13525"/>
              </a:xfrm>
              <a:custGeom>
                <a:rect b="b" l="l" r="r" t="t"/>
                <a:pathLst>
                  <a:path extrusionOk="0" h="541" w="900">
                    <a:moveTo>
                      <a:pt x="203" y="0"/>
                    </a:moveTo>
                    <a:cubicBezTo>
                      <a:pt x="92" y="0"/>
                      <a:pt x="0" y="100"/>
                      <a:pt x="0" y="225"/>
                    </a:cubicBezTo>
                    <a:lnTo>
                      <a:pt x="0" y="541"/>
                    </a:lnTo>
                    <a:lnTo>
                      <a:pt x="899" y="541"/>
                    </a:lnTo>
                    <a:lnTo>
                      <a:pt x="899" y="225"/>
                    </a:lnTo>
                    <a:cubicBezTo>
                      <a:pt x="899" y="100"/>
                      <a:pt x="806"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0"/>
              <p:cNvSpPr/>
              <p:nvPr/>
            </p:nvSpPr>
            <p:spPr>
              <a:xfrm>
                <a:off x="1082800" y="3703825"/>
                <a:ext cx="73800" cy="92425"/>
              </a:xfrm>
              <a:custGeom>
                <a:rect b="b" l="l" r="r" t="t"/>
                <a:pathLst>
                  <a:path extrusionOk="0" h="3697" w="2952">
                    <a:moveTo>
                      <a:pt x="1792" y="145"/>
                    </a:moveTo>
                    <a:cubicBezTo>
                      <a:pt x="1887" y="145"/>
                      <a:pt x="1959" y="181"/>
                      <a:pt x="1982" y="215"/>
                    </a:cubicBezTo>
                    <a:cubicBezTo>
                      <a:pt x="1992" y="228"/>
                      <a:pt x="1989" y="235"/>
                      <a:pt x="1988" y="239"/>
                    </a:cubicBezTo>
                    <a:lnTo>
                      <a:pt x="1951" y="362"/>
                    </a:lnTo>
                    <a:cubicBezTo>
                      <a:pt x="1879" y="602"/>
                      <a:pt x="2009" y="849"/>
                      <a:pt x="2288" y="1007"/>
                    </a:cubicBezTo>
                    <a:lnTo>
                      <a:pt x="2681" y="1230"/>
                    </a:lnTo>
                    <a:cubicBezTo>
                      <a:pt x="2768" y="1280"/>
                      <a:pt x="2818" y="1343"/>
                      <a:pt x="2818" y="1407"/>
                    </a:cubicBezTo>
                    <a:lnTo>
                      <a:pt x="2817" y="3295"/>
                    </a:lnTo>
                    <a:cubicBezTo>
                      <a:pt x="2817" y="3416"/>
                      <a:pt x="2623" y="3551"/>
                      <a:pt x="2344" y="3551"/>
                    </a:cubicBezTo>
                    <a:lnTo>
                      <a:pt x="1326" y="3551"/>
                    </a:lnTo>
                    <a:lnTo>
                      <a:pt x="1326" y="3541"/>
                    </a:lnTo>
                    <a:lnTo>
                      <a:pt x="606" y="3541"/>
                    </a:lnTo>
                    <a:cubicBezTo>
                      <a:pt x="327" y="3541"/>
                      <a:pt x="133" y="3406"/>
                      <a:pt x="133" y="3285"/>
                    </a:cubicBezTo>
                    <a:lnTo>
                      <a:pt x="133" y="1395"/>
                    </a:lnTo>
                    <a:cubicBezTo>
                      <a:pt x="133" y="1333"/>
                      <a:pt x="183" y="1268"/>
                      <a:pt x="270" y="1220"/>
                    </a:cubicBezTo>
                    <a:lnTo>
                      <a:pt x="663" y="997"/>
                    </a:lnTo>
                    <a:cubicBezTo>
                      <a:pt x="942" y="838"/>
                      <a:pt x="1072" y="592"/>
                      <a:pt x="1000" y="352"/>
                    </a:cubicBezTo>
                    <a:lnTo>
                      <a:pt x="966" y="239"/>
                    </a:lnTo>
                    <a:cubicBezTo>
                      <a:pt x="965" y="235"/>
                      <a:pt x="963" y="228"/>
                      <a:pt x="972" y="215"/>
                    </a:cubicBezTo>
                    <a:cubicBezTo>
                      <a:pt x="995" y="179"/>
                      <a:pt x="1068" y="145"/>
                      <a:pt x="1162" y="145"/>
                    </a:cubicBezTo>
                    <a:close/>
                    <a:moveTo>
                      <a:pt x="1804" y="0"/>
                    </a:moveTo>
                    <a:cubicBezTo>
                      <a:pt x="1800" y="0"/>
                      <a:pt x="1796" y="0"/>
                      <a:pt x="1792" y="1"/>
                    </a:cubicBezTo>
                    <a:lnTo>
                      <a:pt x="1162" y="1"/>
                    </a:lnTo>
                    <a:cubicBezTo>
                      <a:pt x="1158" y="0"/>
                      <a:pt x="1154" y="0"/>
                      <a:pt x="1150" y="0"/>
                    </a:cubicBezTo>
                    <a:cubicBezTo>
                      <a:pt x="1109" y="0"/>
                      <a:pt x="1067" y="7"/>
                      <a:pt x="1026" y="19"/>
                    </a:cubicBezTo>
                    <a:cubicBezTo>
                      <a:pt x="960" y="36"/>
                      <a:pt x="903" y="76"/>
                      <a:pt x="863" y="131"/>
                    </a:cubicBezTo>
                    <a:cubicBezTo>
                      <a:pt x="833" y="175"/>
                      <a:pt x="823" y="232"/>
                      <a:pt x="839" y="285"/>
                    </a:cubicBezTo>
                    <a:lnTo>
                      <a:pt x="873" y="398"/>
                    </a:lnTo>
                    <a:cubicBezTo>
                      <a:pt x="923" y="568"/>
                      <a:pt x="822" y="744"/>
                      <a:pt x="602" y="868"/>
                    </a:cubicBezTo>
                    <a:lnTo>
                      <a:pt x="209" y="1091"/>
                    </a:lnTo>
                    <a:cubicBezTo>
                      <a:pt x="76" y="1165"/>
                      <a:pt x="0" y="1277"/>
                      <a:pt x="0" y="1395"/>
                    </a:cubicBezTo>
                    <a:lnTo>
                      <a:pt x="0" y="3285"/>
                    </a:lnTo>
                    <a:cubicBezTo>
                      <a:pt x="0" y="3509"/>
                      <a:pt x="266" y="3686"/>
                      <a:pt x="606" y="3686"/>
                    </a:cubicBezTo>
                    <a:lnTo>
                      <a:pt x="1192" y="3686"/>
                    </a:lnTo>
                    <a:lnTo>
                      <a:pt x="1192" y="3696"/>
                    </a:lnTo>
                    <a:lnTo>
                      <a:pt x="2344" y="3696"/>
                    </a:lnTo>
                    <a:cubicBezTo>
                      <a:pt x="2683" y="3696"/>
                      <a:pt x="2950" y="3521"/>
                      <a:pt x="2950" y="3295"/>
                    </a:cubicBezTo>
                    <a:lnTo>
                      <a:pt x="2950" y="1407"/>
                    </a:lnTo>
                    <a:cubicBezTo>
                      <a:pt x="2951" y="1287"/>
                      <a:pt x="2874" y="1175"/>
                      <a:pt x="2743" y="1101"/>
                    </a:cubicBezTo>
                    <a:lnTo>
                      <a:pt x="2350" y="878"/>
                    </a:lnTo>
                    <a:cubicBezTo>
                      <a:pt x="2128" y="754"/>
                      <a:pt x="2028" y="578"/>
                      <a:pt x="2077" y="408"/>
                    </a:cubicBezTo>
                    <a:lnTo>
                      <a:pt x="2114" y="284"/>
                    </a:lnTo>
                    <a:cubicBezTo>
                      <a:pt x="2130" y="232"/>
                      <a:pt x="2121" y="175"/>
                      <a:pt x="2089" y="131"/>
                    </a:cubicBezTo>
                    <a:cubicBezTo>
                      <a:pt x="2049" y="75"/>
                      <a:pt x="1991" y="35"/>
                      <a:pt x="1924" y="18"/>
                    </a:cubicBezTo>
                    <a:cubicBezTo>
                      <a:pt x="1884" y="7"/>
                      <a:pt x="1844"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0"/>
              <p:cNvSpPr/>
              <p:nvPr/>
            </p:nvSpPr>
            <p:spPr>
              <a:xfrm>
                <a:off x="678450" y="2882900"/>
                <a:ext cx="204275" cy="702200"/>
              </a:xfrm>
              <a:custGeom>
                <a:rect b="b" l="l" r="r" t="t"/>
                <a:pathLst>
                  <a:path extrusionOk="0" h="28088" w="8171">
                    <a:moveTo>
                      <a:pt x="1385" y="0"/>
                    </a:moveTo>
                    <a:cubicBezTo>
                      <a:pt x="1347" y="0"/>
                      <a:pt x="1312" y="19"/>
                      <a:pt x="1282" y="65"/>
                    </a:cubicBezTo>
                    <a:cubicBezTo>
                      <a:pt x="1225" y="153"/>
                      <a:pt x="1241" y="353"/>
                      <a:pt x="1236" y="464"/>
                    </a:cubicBezTo>
                    <a:cubicBezTo>
                      <a:pt x="1228" y="638"/>
                      <a:pt x="1228" y="813"/>
                      <a:pt x="1233" y="987"/>
                    </a:cubicBezTo>
                    <a:cubicBezTo>
                      <a:pt x="1255" y="1632"/>
                      <a:pt x="1368" y="2271"/>
                      <a:pt x="1569" y="2885"/>
                    </a:cubicBezTo>
                    <a:cubicBezTo>
                      <a:pt x="1792" y="3558"/>
                      <a:pt x="2120" y="4161"/>
                      <a:pt x="2531" y="4639"/>
                    </a:cubicBezTo>
                    <a:cubicBezTo>
                      <a:pt x="2534" y="4642"/>
                      <a:pt x="2538" y="4644"/>
                      <a:pt x="2541" y="4647"/>
                    </a:cubicBezTo>
                    <a:cubicBezTo>
                      <a:pt x="2604" y="4953"/>
                      <a:pt x="2667" y="5259"/>
                      <a:pt x="2731" y="5563"/>
                    </a:cubicBezTo>
                    <a:cubicBezTo>
                      <a:pt x="2467" y="5178"/>
                      <a:pt x="2195" y="4803"/>
                      <a:pt x="1909" y="4444"/>
                    </a:cubicBezTo>
                    <a:cubicBezTo>
                      <a:pt x="1568" y="4018"/>
                      <a:pt x="1170" y="3603"/>
                      <a:pt x="678" y="3603"/>
                    </a:cubicBezTo>
                    <a:cubicBezTo>
                      <a:pt x="659" y="3603"/>
                      <a:pt x="640" y="3604"/>
                      <a:pt x="620" y="3605"/>
                    </a:cubicBezTo>
                    <a:cubicBezTo>
                      <a:pt x="420" y="3618"/>
                      <a:pt x="162" y="3707"/>
                      <a:pt x="57" y="3971"/>
                    </a:cubicBezTo>
                    <a:cubicBezTo>
                      <a:pt x="14" y="4077"/>
                      <a:pt x="0" y="4210"/>
                      <a:pt x="34" y="4320"/>
                    </a:cubicBezTo>
                    <a:cubicBezTo>
                      <a:pt x="79" y="4466"/>
                      <a:pt x="197" y="4546"/>
                      <a:pt x="282" y="4640"/>
                    </a:cubicBezTo>
                    <a:cubicBezTo>
                      <a:pt x="675" y="5073"/>
                      <a:pt x="953" y="5671"/>
                      <a:pt x="1375" y="6062"/>
                    </a:cubicBezTo>
                    <a:cubicBezTo>
                      <a:pt x="1586" y="6258"/>
                      <a:pt x="1828" y="6391"/>
                      <a:pt x="2090" y="6414"/>
                    </a:cubicBezTo>
                    <a:cubicBezTo>
                      <a:pt x="2117" y="6416"/>
                      <a:pt x="2146" y="6417"/>
                      <a:pt x="2175" y="6417"/>
                    </a:cubicBezTo>
                    <a:cubicBezTo>
                      <a:pt x="2258" y="6417"/>
                      <a:pt x="2345" y="6410"/>
                      <a:pt x="2430" y="6410"/>
                    </a:cubicBezTo>
                    <a:cubicBezTo>
                      <a:pt x="2619" y="6410"/>
                      <a:pt x="2801" y="6445"/>
                      <a:pt x="2917" y="6667"/>
                    </a:cubicBezTo>
                    <a:cubicBezTo>
                      <a:pt x="2927" y="6685"/>
                      <a:pt x="2944" y="6697"/>
                      <a:pt x="2966" y="6698"/>
                    </a:cubicBezTo>
                    <a:cubicBezTo>
                      <a:pt x="3066" y="7183"/>
                      <a:pt x="3166" y="7667"/>
                      <a:pt x="3266" y="8152"/>
                    </a:cubicBezTo>
                    <a:cubicBezTo>
                      <a:pt x="3273" y="8190"/>
                      <a:pt x="3281" y="8227"/>
                      <a:pt x="3290" y="8266"/>
                    </a:cubicBezTo>
                    <a:cubicBezTo>
                      <a:pt x="3200" y="8103"/>
                      <a:pt x="3104" y="7946"/>
                      <a:pt x="3004" y="7794"/>
                    </a:cubicBezTo>
                    <a:cubicBezTo>
                      <a:pt x="2696" y="7336"/>
                      <a:pt x="2328" y="6880"/>
                      <a:pt x="1845" y="6825"/>
                    </a:cubicBezTo>
                    <a:cubicBezTo>
                      <a:pt x="1823" y="6823"/>
                      <a:pt x="1801" y="6822"/>
                      <a:pt x="1778" y="6822"/>
                    </a:cubicBezTo>
                    <a:cubicBezTo>
                      <a:pt x="1397" y="6822"/>
                      <a:pt x="904" y="7159"/>
                      <a:pt x="1042" y="7767"/>
                    </a:cubicBezTo>
                    <a:cubicBezTo>
                      <a:pt x="1109" y="8063"/>
                      <a:pt x="1294" y="8286"/>
                      <a:pt x="1462" y="8475"/>
                    </a:cubicBezTo>
                    <a:cubicBezTo>
                      <a:pt x="1641" y="8675"/>
                      <a:pt x="1841" y="8856"/>
                      <a:pt x="2057" y="9015"/>
                    </a:cubicBezTo>
                    <a:cubicBezTo>
                      <a:pt x="2535" y="9368"/>
                      <a:pt x="3057" y="9599"/>
                      <a:pt x="3586" y="9792"/>
                    </a:cubicBezTo>
                    <a:cubicBezTo>
                      <a:pt x="3593" y="9794"/>
                      <a:pt x="3600" y="9795"/>
                      <a:pt x="3609" y="9795"/>
                    </a:cubicBezTo>
                    <a:cubicBezTo>
                      <a:pt x="3752" y="10473"/>
                      <a:pt x="3892" y="11150"/>
                      <a:pt x="4032" y="11827"/>
                    </a:cubicBezTo>
                    <a:cubicBezTo>
                      <a:pt x="3540" y="11147"/>
                      <a:pt x="2884" y="10688"/>
                      <a:pt x="2177" y="10544"/>
                    </a:cubicBezTo>
                    <a:cubicBezTo>
                      <a:pt x="2068" y="10521"/>
                      <a:pt x="1957" y="10507"/>
                      <a:pt x="1845" y="10498"/>
                    </a:cubicBezTo>
                    <a:cubicBezTo>
                      <a:pt x="1787" y="10495"/>
                      <a:pt x="1725" y="10488"/>
                      <a:pt x="1663" y="10488"/>
                    </a:cubicBezTo>
                    <a:cubicBezTo>
                      <a:pt x="1595" y="10488"/>
                      <a:pt x="1528" y="10496"/>
                      <a:pt x="1466" y="10523"/>
                    </a:cubicBezTo>
                    <a:cubicBezTo>
                      <a:pt x="1225" y="10624"/>
                      <a:pt x="1308" y="10973"/>
                      <a:pt x="1435" y="11150"/>
                    </a:cubicBezTo>
                    <a:cubicBezTo>
                      <a:pt x="1832" y="11699"/>
                      <a:pt x="2298" y="12208"/>
                      <a:pt x="2794" y="12585"/>
                    </a:cubicBezTo>
                    <a:cubicBezTo>
                      <a:pt x="3256" y="12936"/>
                      <a:pt x="3769" y="13167"/>
                      <a:pt x="4303" y="13194"/>
                    </a:cubicBezTo>
                    <a:cubicBezTo>
                      <a:pt x="4452" y="13978"/>
                      <a:pt x="4531" y="14770"/>
                      <a:pt x="4586" y="15580"/>
                    </a:cubicBezTo>
                    <a:cubicBezTo>
                      <a:pt x="4605" y="15846"/>
                      <a:pt x="4626" y="16109"/>
                      <a:pt x="4652" y="16371"/>
                    </a:cubicBezTo>
                    <a:cubicBezTo>
                      <a:pt x="4152" y="15403"/>
                      <a:pt x="3357" y="14734"/>
                      <a:pt x="2480" y="14571"/>
                    </a:cubicBezTo>
                    <a:cubicBezTo>
                      <a:pt x="2422" y="14560"/>
                      <a:pt x="2359" y="14551"/>
                      <a:pt x="2298" y="14551"/>
                    </a:cubicBezTo>
                    <a:cubicBezTo>
                      <a:pt x="2137" y="14551"/>
                      <a:pt x="1984" y="14615"/>
                      <a:pt x="1938" y="14879"/>
                    </a:cubicBezTo>
                    <a:cubicBezTo>
                      <a:pt x="1885" y="15190"/>
                      <a:pt x="2071" y="15510"/>
                      <a:pt x="2191" y="15745"/>
                    </a:cubicBezTo>
                    <a:cubicBezTo>
                      <a:pt x="2467" y="16278"/>
                      <a:pt x="2834" y="16719"/>
                      <a:pt x="3254" y="17035"/>
                    </a:cubicBezTo>
                    <a:cubicBezTo>
                      <a:pt x="3725" y="17391"/>
                      <a:pt x="4256" y="17590"/>
                      <a:pt x="4802" y="17606"/>
                    </a:cubicBezTo>
                    <a:cubicBezTo>
                      <a:pt x="4808" y="17606"/>
                      <a:pt x="4814" y="17604"/>
                      <a:pt x="4819" y="17604"/>
                    </a:cubicBezTo>
                    <a:cubicBezTo>
                      <a:pt x="4844" y="17734"/>
                      <a:pt x="4869" y="17864"/>
                      <a:pt x="4898" y="17993"/>
                    </a:cubicBezTo>
                    <a:cubicBezTo>
                      <a:pt x="5047" y="18652"/>
                      <a:pt x="5224" y="19298"/>
                      <a:pt x="5402" y="19941"/>
                    </a:cubicBezTo>
                    <a:cubicBezTo>
                      <a:pt x="5382" y="19919"/>
                      <a:pt x="5361" y="19898"/>
                      <a:pt x="5341" y="19878"/>
                    </a:cubicBezTo>
                    <a:cubicBezTo>
                      <a:pt x="5157" y="19692"/>
                      <a:pt x="4968" y="19536"/>
                      <a:pt x="4742" y="19459"/>
                    </a:cubicBezTo>
                    <a:cubicBezTo>
                      <a:pt x="4486" y="19373"/>
                      <a:pt x="4212" y="19361"/>
                      <a:pt x="3947" y="19352"/>
                    </a:cubicBezTo>
                    <a:cubicBezTo>
                      <a:pt x="3881" y="19350"/>
                      <a:pt x="3814" y="19348"/>
                      <a:pt x="3748" y="19348"/>
                    </a:cubicBezTo>
                    <a:cubicBezTo>
                      <a:pt x="3529" y="19348"/>
                      <a:pt x="3311" y="19361"/>
                      <a:pt x="3093" y="19386"/>
                    </a:cubicBezTo>
                    <a:cubicBezTo>
                      <a:pt x="2884" y="19411"/>
                      <a:pt x="2671" y="19488"/>
                      <a:pt x="2637" y="19816"/>
                    </a:cubicBezTo>
                    <a:cubicBezTo>
                      <a:pt x="2605" y="20117"/>
                      <a:pt x="2771" y="20378"/>
                      <a:pt x="2914" y="20571"/>
                    </a:cubicBezTo>
                    <a:cubicBezTo>
                      <a:pt x="3244" y="21017"/>
                      <a:pt x="3687" y="21287"/>
                      <a:pt x="4143" y="21426"/>
                    </a:cubicBezTo>
                    <a:cubicBezTo>
                      <a:pt x="4477" y="21528"/>
                      <a:pt x="4820" y="21560"/>
                      <a:pt x="5164" y="21560"/>
                    </a:cubicBezTo>
                    <a:cubicBezTo>
                      <a:pt x="5391" y="21560"/>
                      <a:pt x="5618" y="21546"/>
                      <a:pt x="5844" y="21530"/>
                    </a:cubicBezTo>
                    <a:cubicBezTo>
                      <a:pt x="5955" y="21923"/>
                      <a:pt x="6067" y="22316"/>
                      <a:pt x="6180" y="22706"/>
                    </a:cubicBezTo>
                    <a:cubicBezTo>
                      <a:pt x="6687" y="24458"/>
                      <a:pt x="7220" y="26195"/>
                      <a:pt x="7778" y="27917"/>
                    </a:cubicBezTo>
                    <a:cubicBezTo>
                      <a:pt x="7786" y="27938"/>
                      <a:pt x="7805" y="27954"/>
                      <a:pt x="7828" y="27958"/>
                    </a:cubicBezTo>
                    <a:cubicBezTo>
                      <a:pt x="7821" y="27961"/>
                      <a:pt x="7815" y="27962"/>
                      <a:pt x="7808" y="27962"/>
                    </a:cubicBezTo>
                    <a:cubicBezTo>
                      <a:pt x="7795" y="27962"/>
                      <a:pt x="7781" y="27957"/>
                      <a:pt x="7771" y="27947"/>
                    </a:cubicBezTo>
                    <a:cubicBezTo>
                      <a:pt x="7759" y="27938"/>
                      <a:pt x="7742" y="27934"/>
                      <a:pt x="7724" y="27934"/>
                    </a:cubicBezTo>
                    <a:cubicBezTo>
                      <a:pt x="7664" y="27934"/>
                      <a:pt x="7588" y="27978"/>
                      <a:pt x="7649" y="28028"/>
                    </a:cubicBezTo>
                    <a:cubicBezTo>
                      <a:pt x="7698" y="28068"/>
                      <a:pt x="7754" y="28088"/>
                      <a:pt x="7809" y="28088"/>
                    </a:cubicBezTo>
                    <a:cubicBezTo>
                      <a:pt x="7873" y="28088"/>
                      <a:pt x="7938" y="28062"/>
                      <a:pt x="7995" y="28013"/>
                    </a:cubicBezTo>
                    <a:cubicBezTo>
                      <a:pt x="8132" y="27894"/>
                      <a:pt x="8171" y="27693"/>
                      <a:pt x="8148" y="27488"/>
                    </a:cubicBezTo>
                    <a:cubicBezTo>
                      <a:pt x="8115" y="27210"/>
                      <a:pt x="8012" y="26942"/>
                      <a:pt x="7938" y="26684"/>
                    </a:cubicBezTo>
                    <a:cubicBezTo>
                      <a:pt x="7861" y="26418"/>
                      <a:pt x="7783" y="26152"/>
                      <a:pt x="7706" y="25886"/>
                    </a:cubicBezTo>
                    <a:cubicBezTo>
                      <a:pt x="7390" y="24797"/>
                      <a:pt x="7076" y="23709"/>
                      <a:pt x="6760" y="22620"/>
                    </a:cubicBezTo>
                    <a:lnTo>
                      <a:pt x="6506" y="21742"/>
                    </a:lnTo>
                    <a:cubicBezTo>
                      <a:pt x="6413" y="21386"/>
                      <a:pt x="6314" y="21036"/>
                      <a:pt x="6207" y="20690"/>
                    </a:cubicBezTo>
                    <a:cubicBezTo>
                      <a:pt x="6776" y="19942"/>
                      <a:pt x="7499" y="19263"/>
                      <a:pt x="7679" y="18160"/>
                    </a:cubicBezTo>
                    <a:cubicBezTo>
                      <a:pt x="7718" y="17929"/>
                      <a:pt x="7736" y="17651"/>
                      <a:pt x="7685" y="17423"/>
                    </a:cubicBezTo>
                    <a:cubicBezTo>
                      <a:pt x="7656" y="17291"/>
                      <a:pt x="7581" y="17241"/>
                      <a:pt x="7496" y="17241"/>
                    </a:cubicBezTo>
                    <a:cubicBezTo>
                      <a:pt x="7434" y="17241"/>
                      <a:pt x="7366" y="17268"/>
                      <a:pt x="7309" y="17310"/>
                    </a:cubicBezTo>
                    <a:cubicBezTo>
                      <a:pt x="7130" y="17438"/>
                      <a:pt x="6957" y="17591"/>
                      <a:pt x="6786" y="17736"/>
                    </a:cubicBezTo>
                    <a:cubicBezTo>
                      <a:pt x="6616" y="17881"/>
                      <a:pt x="6446" y="18037"/>
                      <a:pt x="6293" y="18221"/>
                    </a:cubicBezTo>
                    <a:cubicBezTo>
                      <a:pt x="6041" y="18524"/>
                      <a:pt x="5831" y="18927"/>
                      <a:pt x="5765" y="19372"/>
                    </a:cubicBezTo>
                    <a:cubicBezTo>
                      <a:pt x="5515" y="18660"/>
                      <a:pt x="5294" y="17941"/>
                      <a:pt x="5195" y="17150"/>
                    </a:cubicBezTo>
                    <a:cubicBezTo>
                      <a:pt x="5178" y="17007"/>
                      <a:pt x="5164" y="16864"/>
                      <a:pt x="5149" y="16721"/>
                    </a:cubicBezTo>
                    <a:cubicBezTo>
                      <a:pt x="5248" y="16625"/>
                      <a:pt x="5357" y="16548"/>
                      <a:pt x="5462" y="16468"/>
                    </a:cubicBezTo>
                    <a:cubicBezTo>
                      <a:pt x="5648" y="16328"/>
                      <a:pt x="5815" y="16166"/>
                      <a:pt x="5960" y="15985"/>
                    </a:cubicBezTo>
                    <a:cubicBezTo>
                      <a:pt x="6267" y="15602"/>
                      <a:pt x="6507" y="15117"/>
                      <a:pt x="6651" y="14590"/>
                    </a:cubicBezTo>
                    <a:cubicBezTo>
                      <a:pt x="6723" y="14330"/>
                      <a:pt x="6772" y="14065"/>
                      <a:pt x="6796" y="13797"/>
                    </a:cubicBezTo>
                    <a:cubicBezTo>
                      <a:pt x="6809" y="13668"/>
                      <a:pt x="6814" y="13540"/>
                      <a:pt x="6814" y="13411"/>
                    </a:cubicBezTo>
                    <a:cubicBezTo>
                      <a:pt x="6814" y="13294"/>
                      <a:pt x="6827" y="13117"/>
                      <a:pt x="6784" y="13012"/>
                    </a:cubicBezTo>
                    <a:cubicBezTo>
                      <a:pt x="6750" y="12929"/>
                      <a:pt x="6696" y="12899"/>
                      <a:pt x="6636" y="12899"/>
                    </a:cubicBezTo>
                    <a:cubicBezTo>
                      <a:pt x="6525" y="12899"/>
                      <a:pt x="6392" y="13000"/>
                      <a:pt x="6314" y="13061"/>
                    </a:cubicBezTo>
                    <a:cubicBezTo>
                      <a:pt x="6114" y="13221"/>
                      <a:pt x="5914" y="13388"/>
                      <a:pt x="5731" y="13584"/>
                    </a:cubicBezTo>
                    <a:cubicBezTo>
                      <a:pt x="5411" y="13923"/>
                      <a:pt x="5131" y="14377"/>
                      <a:pt x="5021" y="14902"/>
                    </a:cubicBezTo>
                    <a:cubicBezTo>
                      <a:pt x="5012" y="14800"/>
                      <a:pt x="5002" y="14699"/>
                      <a:pt x="4991" y="14597"/>
                    </a:cubicBezTo>
                    <a:cubicBezTo>
                      <a:pt x="4919" y="13924"/>
                      <a:pt x="4799" y="13267"/>
                      <a:pt x="4655" y="12619"/>
                    </a:cubicBezTo>
                    <a:cubicBezTo>
                      <a:pt x="4709" y="12542"/>
                      <a:pt x="4804" y="12431"/>
                      <a:pt x="4812" y="12419"/>
                    </a:cubicBezTo>
                    <a:cubicBezTo>
                      <a:pt x="4898" y="12328"/>
                      <a:pt x="4984" y="12238"/>
                      <a:pt x="5072" y="12149"/>
                    </a:cubicBezTo>
                    <a:cubicBezTo>
                      <a:pt x="5237" y="11983"/>
                      <a:pt x="5402" y="11817"/>
                      <a:pt x="5557" y="11632"/>
                    </a:cubicBezTo>
                    <a:cubicBezTo>
                      <a:pt x="5877" y="11247"/>
                      <a:pt x="6098" y="10783"/>
                      <a:pt x="6186" y="10215"/>
                    </a:cubicBezTo>
                    <a:cubicBezTo>
                      <a:pt x="6226" y="9954"/>
                      <a:pt x="6268" y="9629"/>
                      <a:pt x="6230" y="9366"/>
                    </a:cubicBezTo>
                    <a:cubicBezTo>
                      <a:pt x="6200" y="9166"/>
                      <a:pt x="6069" y="9090"/>
                      <a:pt x="5934" y="9090"/>
                    </a:cubicBezTo>
                    <a:cubicBezTo>
                      <a:pt x="5907" y="9090"/>
                      <a:pt x="5879" y="9093"/>
                      <a:pt x="5853" y="9099"/>
                    </a:cubicBezTo>
                    <a:cubicBezTo>
                      <a:pt x="5670" y="9138"/>
                      <a:pt x="5504" y="9293"/>
                      <a:pt x="5368" y="9458"/>
                    </a:cubicBezTo>
                    <a:cubicBezTo>
                      <a:pt x="5199" y="9662"/>
                      <a:pt x="5045" y="9897"/>
                      <a:pt x="4895" y="10125"/>
                    </a:cubicBezTo>
                    <a:cubicBezTo>
                      <a:pt x="4662" y="10483"/>
                      <a:pt x="4446" y="10891"/>
                      <a:pt x="4351" y="11344"/>
                    </a:cubicBezTo>
                    <a:cubicBezTo>
                      <a:pt x="4183" y="10677"/>
                      <a:pt x="4012" y="10012"/>
                      <a:pt x="3860" y="9339"/>
                    </a:cubicBezTo>
                    <a:cubicBezTo>
                      <a:pt x="3869" y="9331"/>
                      <a:pt x="3873" y="9319"/>
                      <a:pt x="3875" y="9308"/>
                    </a:cubicBezTo>
                    <a:cubicBezTo>
                      <a:pt x="3902" y="9012"/>
                      <a:pt x="4169" y="8850"/>
                      <a:pt x="4312" y="8658"/>
                    </a:cubicBezTo>
                    <a:cubicBezTo>
                      <a:pt x="4476" y="8436"/>
                      <a:pt x="4606" y="8173"/>
                      <a:pt x="4725" y="7903"/>
                    </a:cubicBezTo>
                    <a:cubicBezTo>
                      <a:pt x="4979" y="7328"/>
                      <a:pt x="5225" y="6698"/>
                      <a:pt x="5271" y="6028"/>
                    </a:cubicBezTo>
                    <a:cubicBezTo>
                      <a:pt x="5285" y="5825"/>
                      <a:pt x="5327" y="5405"/>
                      <a:pt x="5147" y="5322"/>
                    </a:cubicBezTo>
                    <a:cubicBezTo>
                      <a:pt x="5120" y="5310"/>
                      <a:pt x="5094" y="5304"/>
                      <a:pt x="5067" y="5304"/>
                    </a:cubicBezTo>
                    <a:cubicBezTo>
                      <a:pt x="4912" y="5304"/>
                      <a:pt x="4754" y="5489"/>
                      <a:pt x="4639" y="5608"/>
                    </a:cubicBezTo>
                    <a:cubicBezTo>
                      <a:pt x="4306" y="5954"/>
                      <a:pt x="4032" y="6405"/>
                      <a:pt x="3837" y="6907"/>
                    </a:cubicBezTo>
                    <a:cubicBezTo>
                      <a:pt x="3716" y="7220"/>
                      <a:pt x="3629" y="7544"/>
                      <a:pt x="3574" y="7874"/>
                    </a:cubicBezTo>
                    <a:cubicBezTo>
                      <a:pt x="3559" y="7776"/>
                      <a:pt x="3542" y="7677"/>
                      <a:pt x="3526" y="7577"/>
                    </a:cubicBezTo>
                    <a:cubicBezTo>
                      <a:pt x="3463" y="7144"/>
                      <a:pt x="3406" y="6701"/>
                      <a:pt x="3339" y="6261"/>
                    </a:cubicBezTo>
                    <a:cubicBezTo>
                      <a:pt x="3467" y="5718"/>
                      <a:pt x="3569" y="5169"/>
                      <a:pt x="3643" y="4617"/>
                    </a:cubicBezTo>
                    <a:cubicBezTo>
                      <a:pt x="3682" y="4323"/>
                      <a:pt x="3712" y="4027"/>
                      <a:pt x="3735" y="3730"/>
                    </a:cubicBezTo>
                    <a:cubicBezTo>
                      <a:pt x="3753" y="3475"/>
                      <a:pt x="3790" y="3194"/>
                      <a:pt x="3765" y="2941"/>
                    </a:cubicBezTo>
                    <a:cubicBezTo>
                      <a:pt x="3749" y="2788"/>
                      <a:pt x="3705" y="2625"/>
                      <a:pt x="3592" y="2564"/>
                    </a:cubicBezTo>
                    <a:cubicBezTo>
                      <a:pt x="3560" y="2546"/>
                      <a:pt x="3526" y="2538"/>
                      <a:pt x="3492" y="2538"/>
                    </a:cubicBezTo>
                    <a:cubicBezTo>
                      <a:pt x="3409" y="2538"/>
                      <a:pt x="3325" y="2590"/>
                      <a:pt x="3270" y="2685"/>
                    </a:cubicBezTo>
                    <a:cubicBezTo>
                      <a:pt x="3170" y="2859"/>
                      <a:pt x="3137" y="3125"/>
                      <a:pt x="3100" y="3331"/>
                    </a:cubicBezTo>
                    <a:cubicBezTo>
                      <a:pt x="3047" y="3618"/>
                      <a:pt x="3010" y="3908"/>
                      <a:pt x="2989" y="4200"/>
                    </a:cubicBezTo>
                    <a:cubicBezTo>
                      <a:pt x="2981" y="4299"/>
                      <a:pt x="2977" y="4397"/>
                      <a:pt x="2973" y="4494"/>
                    </a:cubicBezTo>
                    <a:cubicBezTo>
                      <a:pt x="2903" y="4249"/>
                      <a:pt x="2817" y="4007"/>
                      <a:pt x="2718" y="3770"/>
                    </a:cubicBezTo>
                    <a:cubicBezTo>
                      <a:pt x="2694" y="3222"/>
                      <a:pt x="2666" y="2674"/>
                      <a:pt x="2583" y="2145"/>
                    </a:cubicBezTo>
                    <a:cubicBezTo>
                      <a:pt x="2528" y="1789"/>
                      <a:pt x="2437" y="1449"/>
                      <a:pt x="2290" y="1147"/>
                    </a:cubicBezTo>
                    <a:cubicBezTo>
                      <a:pt x="2151" y="859"/>
                      <a:pt x="1974" y="611"/>
                      <a:pt x="1788" y="380"/>
                    </a:cubicBezTo>
                    <a:cubicBezTo>
                      <a:pt x="1719" y="292"/>
                      <a:pt x="1533" y="0"/>
                      <a:pt x="1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0"/>
              <p:cNvSpPr/>
              <p:nvPr/>
            </p:nvSpPr>
            <p:spPr>
              <a:xfrm>
                <a:off x="818500" y="2989550"/>
                <a:ext cx="149325" cy="538425"/>
              </a:xfrm>
              <a:custGeom>
                <a:rect b="b" l="l" r="r" t="t"/>
                <a:pathLst>
                  <a:path extrusionOk="0" h="21537" w="5973">
                    <a:moveTo>
                      <a:pt x="4688" y="0"/>
                    </a:moveTo>
                    <a:cubicBezTo>
                      <a:pt x="4663" y="0"/>
                      <a:pt x="4638" y="8"/>
                      <a:pt x="4621" y="18"/>
                    </a:cubicBezTo>
                    <a:cubicBezTo>
                      <a:pt x="4395" y="150"/>
                      <a:pt x="4247" y="470"/>
                      <a:pt x="4121" y="744"/>
                    </a:cubicBezTo>
                    <a:cubicBezTo>
                      <a:pt x="3974" y="1070"/>
                      <a:pt x="3859" y="1410"/>
                      <a:pt x="3781" y="1759"/>
                    </a:cubicBezTo>
                    <a:cubicBezTo>
                      <a:pt x="3619" y="2468"/>
                      <a:pt x="3588" y="3201"/>
                      <a:pt x="3686" y="3921"/>
                    </a:cubicBezTo>
                    <a:cubicBezTo>
                      <a:pt x="3688" y="3931"/>
                      <a:pt x="3691" y="3940"/>
                      <a:pt x="3696" y="3948"/>
                    </a:cubicBezTo>
                    <a:cubicBezTo>
                      <a:pt x="3673" y="4021"/>
                      <a:pt x="3651" y="4096"/>
                      <a:pt x="3628" y="4170"/>
                    </a:cubicBezTo>
                    <a:cubicBezTo>
                      <a:pt x="3501" y="3520"/>
                      <a:pt x="3356" y="2877"/>
                      <a:pt x="3196" y="2239"/>
                    </a:cubicBezTo>
                    <a:cubicBezTo>
                      <a:pt x="3139" y="2011"/>
                      <a:pt x="3079" y="1782"/>
                      <a:pt x="3016" y="1555"/>
                    </a:cubicBezTo>
                    <a:cubicBezTo>
                      <a:pt x="2976" y="1409"/>
                      <a:pt x="2920" y="1279"/>
                      <a:pt x="2796" y="1265"/>
                    </a:cubicBezTo>
                    <a:cubicBezTo>
                      <a:pt x="2790" y="1264"/>
                      <a:pt x="2784" y="1264"/>
                      <a:pt x="2777" y="1264"/>
                    </a:cubicBezTo>
                    <a:cubicBezTo>
                      <a:pt x="2681" y="1264"/>
                      <a:pt x="2591" y="1337"/>
                      <a:pt x="2556" y="1463"/>
                    </a:cubicBezTo>
                    <a:cubicBezTo>
                      <a:pt x="2502" y="1656"/>
                      <a:pt x="2573" y="1925"/>
                      <a:pt x="2597" y="2121"/>
                    </a:cubicBezTo>
                    <a:cubicBezTo>
                      <a:pt x="2654" y="2571"/>
                      <a:pt x="2706" y="3024"/>
                      <a:pt x="2770" y="3473"/>
                    </a:cubicBezTo>
                    <a:cubicBezTo>
                      <a:pt x="2823" y="3851"/>
                      <a:pt x="2892" y="4234"/>
                      <a:pt x="3029" y="4573"/>
                    </a:cubicBezTo>
                    <a:cubicBezTo>
                      <a:pt x="3105" y="4757"/>
                      <a:pt x="3216" y="4982"/>
                      <a:pt x="3360" y="5102"/>
                    </a:cubicBezTo>
                    <a:cubicBezTo>
                      <a:pt x="3315" y="5280"/>
                      <a:pt x="3272" y="5462"/>
                      <a:pt x="3235" y="5645"/>
                    </a:cubicBezTo>
                    <a:cubicBezTo>
                      <a:pt x="3146" y="6097"/>
                      <a:pt x="3072" y="6554"/>
                      <a:pt x="3007" y="7014"/>
                    </a:cubicBezTo>
                    <a:cubicBezTo>
                      <a:pt x="2650" y="6249"/>
                      <a:pt x="2111" y="5656"/>
                      <a:pt x="1483" y="5342"/>
                    </a:cubicBezTo>
                    <a:cubicBezTo>
                      <a:pt x="1472" y="5337"/>
                      <a:pt x="1456" y="5333"/>
                      <a:pt x="1438" y="5333"/>
                    </a:cubicBezTo>
                    <a:cubicBezTo>
                      <a:pt x="1401" y="5333"/>
                      <a:pt x="1359" y="5348"/>
                      <a:pt x="1358" y="5395"/>
                    </a:cubicBezTo>
                    <a:cubicBezTo>
                      <a:pt x="1342" y="6667"/>
                      <a:pt x="1973" y="7860"/>
                      <a:pt x="2847" y="8287"/>
                    </a:cubicBezTo>
                    <a:cubicBezTo>
                      <a:pt x="2806" y="8639"/>
                      <a:pt x="2767" y="8991"/>
                      <a:pt x="2727" y="9341"/>
                    </a:cubicBezTo>
                    <a:cubicBezTo>
                      <a:pt x="2646" y="10062"/>
                      <a:pt x="2570" y="10786"/>
                      <a:pt x="2500" y="11510"/>
                    </a:cubicBezTo>
                    <a:cubicBezTo>
                      <a:pt x="2161" y="10614"/>
                      <a:pt x="1548" y="9924"/>
                      <a:pt x="831" y="9645"/>
                    </a:cubicBezTo>
                    <a:cubicBezTo>
                      <a:pt x="821" y="9641"/>
                      <a:pt x="804" y="9638"/>
                      <a:pt x="785" y="9638"/>
                    </a:cubicBezTo>
                    <a:cubicBezTo>
                      <a:pt x="748" y="9638"/>
                      <a:pt x="704" y="9651"/>
                      <a:pt x="705" y="9699"/>
                    </a:cubicBezTo>
                    <a:cubicBezTo>
                      <a:pt x="745" y="11064"/>
                      <a:pt x="1440" y="12308"/>
                      <a:pt x="2386" y="12754"/>
                    </a:cubicBezTo>
                    <a:cubicBezTo>
                      <a:pt x="2263" y="14177"/>
                      <a:pt x="2164" y="15603"/>
                      <a:pt x="2088" y="17032"/>
                    </a:cubicBezTo>
                    <a:cubicBezTo>
                      <a:pt x="2087" y="17068"/>
                      <a:pt x="2086" y="17104"/>
                      <a:pt x="2083" y="17140"/>
                    </a:cubicBezTo>
                    <a:cubicBezTo>
                      <a:pt x="1911" y="16671"/>
                      <a:pt x="1684" y="16239"/>
                      <a:pt x="1412" y="15869"/>
                    </a:cubicBezTo>
                    <a:cubicBezTo>
                      <a:pt x="1264" y="15668"/>
                      <a:pt x="1098" y="15479"/>
                      <a:pt x="918" y="15307"/>
                    </a:cubicBezTo>
                    <a:cubicBezTo>
                      <a:pt x="805" y="15201"/>
                      <a:pt x="674" y="15072"/>
                      <a:pt x="536" y="15072"/>
                    </a:cubicBezTo>
                    <a:cubicBezTo>
                      <a:pt x="494" y="15072"/>
                      <a:pt x="451" y="15084"/>
                      <a:pt x="408" y="15113"/>
                    </a:cubicBezTo>
                    <a:cubicBezTo>
                      <a:pt x="0" y="15385"/>
                      <a:pt x="451" y="16195"/>
                      <a:pt x="616" y="16489"/>
                    </a:cubicBezTo>
                    <a:cubicBezTo>
                      <a:pt x="869" y="16935"/>
                      <a:pt x="1188" y="17308"/>
                      <a:pt x="1550" y="17580"/>
                    </a:cubicBezTo>
                    <a:cubicBezTo>
                      <a:pt x="1661" y="17663"/>
                      <a:pt x="1831" y="17818"/>
                      <a:pt x="1976" y="17818"/>
                    </a:cubicBezTo>
                    <a:cubicBezTo>
                      <a:pt x="2002" y="17818"/>
                      <a:pt x="2027" y="17813"/>
                      <a:pt x="2051" y="17801"/>
                    </a:cubicBezTo>
                    <a:lnTo>
                      <a:pt x="2051" y="17801"/>
                    </a:lnTo>
                    <a:cubicBezTo>
                      <a:pt x="1996" y="18993"/>
                      <a:pt x="1957" y="20185"/>
                      <a:pt x="1934" y="21380"/>
                    </a:cubicBezTo>
                    <a:cubicBezTo>
                      <a:pt x="1936" y="21383"/>
                      <a:pt x="1936" y="21386"/>
                      <a:pt x="1937" y="21389"/>
                    </a:cubicBezTo>
                    <a:cubicBezTo>
                      <a:pt x="1935" y="21388"/>
                      <a:pt x="1934" y="21388"/>
                      <a:pt x="1932" y="21388"/>
                    </a:cubicBezTo>
                    <a:cubicBezTo>
                      <a:pt x="1869" y="21388"/>
                      <a:pt x="1787" y="21438"/>
                      <a:pt x="1854" y="21486"/>
                    </a:cubicBezTo>
                    <a:cubicBezTo>
                      <a:pt x="1904" y="21520"/>
                      <a:pt x="1957" y="21536"/>
                      <a:pt x="2010" y="21536"/>
                    </a:cubicBezTo>
                    <a:cubicBezTo>
                      <a:pt x="2102" y="21536"/>
                      <a:pt x="2194" y="21487"/>
                      <a:pt x="2263" y="21396"/>
                    </a:cubicBezTo>
                    <a:cubicBezTo>
                      <a:pt x="2407" y="21204"/>
                      <a:pt x="2380" y="20914"/>
                      <a:pt x="2357" y="20667"/>
                    </a:cubicBezTo>
                    <a:cubicBezTo>
                      <a:pt x="2296" y="19985"/>
                      <a:pt x="2350" y="19305"/>
                      <a:pt x="2411" y="18627"/>
                    </a:cubicBezTo>
                    <a:cubicBezTo>
                      <a:pt x="2439" y="18322"/>
                      <a:pt x="2466" y="18016"/>
                      <a:pt x="2493" y="17710"/>
                    </a:cubicBezTo>
                    <a:cubicBezTo>
                      <a:pt x="2784" y="17468"/>
                      <a:pt x="3122" y="17325"/>
                      <a:pt x="3405" y="17065"/>
                    </a:cubicBezTo>
                    <a:cubicBezTo>
                      <a:pt x="3722" y="16774"/>
                      <a:pt x="3995" y="16401"/>
                      <a:pt x="4209" y="15969"/>
                    </a:cubicBezTo>
                    <a:cubicBezTo>
                      <a:pt x="4321" y="15743"/>
                      <a:pt x="4414" y="15508"/>
                      <a:pt x="4487" y="15265"/>
                    </a:cubicBezTo>
                    <a:cubicBezTo>
                      <a:pt x="4554" y="15046"/>
                      <a:pt x="4625" y="14800"/>
                      <a:pt x="4634" y="14560"/>
                    </a:cubicBezTo>
                    <a:cubicBezTo>
                      <a:pt x="4641" y="14377"/>
                      <a:pt x="4608" y="14161"/>
                      <a:pt x="4472" y="14081"/>
                    </a:cubicBezTo>
                    <a:cubicBezTo>
                      <a:pt x="4433" y="14058"/>
                      <a:pt x="4394" y="14048"/>
                      <a:pt x="4357" y="14048"/>
                    </a:cubicBezTo>
                    <a:cubicBezTo>
                      <a:pt x="4232" y="14048"/>
                      <a:pt x="4118" y="14160"/>
                      <a:pt x="4019" y="14267"/>
                    </a:cubicBezTo>
                    <a:cubicBezTo>
                      <a:pt x="3488" y="14836"/>
                      <a:pt x="3019" y="15508"/>
                      <a:pt x="2623" y="16254"/>
                    </a:cubicBezTo>
                    <a:cubicBezTo>
                      <a:pt x="2674" y="15673"/>
                      <a:pt x="2727" y="15093"/>
                      <a:pt x="2779" y="14513"/>
                    </a:cubicBezTo>
                    <a:lnTo>
                      <a:pt x="2870" y="13480"/>
                    </a:lnTo>
                    <a:cubicBezTo>
                      <a:pt x="3046" y="13428"/>
                      <a:pt x="3223" y="13388"/>
                      <a:pt x="3396" y="13331"/>
                    </a:cubicBezTo>
                    <a:cubicBezTo>
                      <a:pt x="3621" y="13257"/>
                      <a:pt x="3831" y="13145"/>
                      <a:pt x="4019" y="13004"/>
                    </a:cubicBezTo>
                    <a:cubicBezTo>
                      <a:pt x="4399" y="12718"/>
                      <a:pt x="4724" y="12298"/>
                      <a:pt x="4957" y="11800"/>
                    </a:cubicBezTo>
                    <a:cubicBezTo>
                      <a:pt x="5080" y="11534"/>
                      <a:pt x="5174" y="11256"/>
                      <a:pt x="5236" y="10970"/>
                    </a:cubicBezTo>
                    <a:cubicBezTo>
                      <a:pt x="5284" y="10748"/>
                      <a:pt x="5373" y="10381"/>
                      <a:pt x="5145" y="10291"/>
                    </a:cubicBezTo>
                    <a:cubicBezTo>
                      <a:pt x="5114" y="10279"/>
                      <a:pt x="5083" y="10273"/>
                      <a:pt x="5051" y="10273"/>
                    </a:cubicBezTo>
                    <a:cubicBezTo>
                      <a:pt x="4869" y="10273"/>
                      <a:pt x="4682" y="10453"/>
                      <a:pt x="4535" y="10564"/>
                    </a:cubicBezTo>
                    <a:cubicBezTo>
                      <a:pt x="4289" y="10748"/>
                      <a:pt x="4048" y="10946"/>
                      <a:pt x="3813" y="11157"/>
                    </a:cubicBezTo>
                    <a:cubicBezTo>
                      <a:pt x="3535" y="11409"/>
                      <a:pt x="3266" y="11680"/>
                      <a:pt x="3006" y="11966"/>
                    </a:cubicBezTo>
                    <a:cubicBezTo>
                      <a:pt x="3053" y="11443"/>
                      <a:pt x="3099" y="10920"/>
                      <a:pt x="3146" y="10398"/>
                    </a:cubicBezTo>
                    <a:cubicBezTo>
                      <a:pt x="3203" y="9755"/>
                      <a:pt x="3258" y="9109"/>
                      <a:pt x="3323" y="8469"/>
                    </a:cubicBezTo>
                    <a:cubicBezTo>
                      <a:pt x="3336" y="8468"/>
                      <a:pt x="3349" y="8468"/>
                      <a:pt x="3361" y="8468"/>
                    </a:cubicBezTo>
                    <a:cubicBezTo>
                      <a:pt x="3406" y="8468"/>
                      <a:pt x="3450" y="8471"/>
                      <a:pt x="3486" y="8471"/>
                    </a:cubicBezTo>
                    <a:cubicBezTo>
                      <a:pt x="3496" y="8471"/>
                      <a:pt x="3506" y="8471"/>
                      <a:pt x="3515" y="8470"/>
                    </a:cubicBezTo>
                    <a:cubicBezTo>
                      <a:pt x="3646" y="8457"/>
                      <a:pt x="3776" y="8427"/>
                      <a:pt x="3902" y="8383"/>
                    </a:cubicBezTo>
                    <a:cubicBezTo>
                      <a:pt x="4154" y="8293"/>
                      <a:pt x="4394" y="8140"/>
                      <a:pt x="4607" y="7939"/>
                    </a:cubicBezTo>
                    <a:cubicBezTo>
                      <a:pt x="5040" y="7529"/>
                      <a:pt x="5360" y="6928"/>
                      <a:pt x="5484" y="6228"/>
                    </a:cubicBezTo>
                    <a:cubicBezTo>
                      <a:pt x="5493" y="6178"/>
                      <a:pt x="5424" y="6169"/>
                      <a:pt x="5392" y="6169"/>
                    </a:cubicBezTo>
                    <a:cubicBezTo>
                      <a:pt x="5387" y="6169"/>
                      <a:pt x="5382" y="6169"/>
                      <a:pt x="5380" y="6169"/>
                    </a:cubicBezTo>
                    <a:cubicBezTo>
                      <a:pt x="4658" y="6269"/>
                      <a:pt x="3978" y="6700"/>
                      <a:pt x="3450" y="7363"/>
                    </a:cubicBezTo>
                    <a:cubicBezTo>
                      <a:pt x="3489" y="7063"/>
                      <a:pt x="3533" y="6763"/>
                      <a:pt x="3583" y="6464"/>
                    </a:cubicBezTo>
                    <a:cubicBezTo>
                      <a:pt x="3652" y="6069"/>
                      <a:pt x="3736" y="5683"/>
                      <a:pt x="3826" y="5299"/>
                    </a:cubicBezTo>
                    <a:cubicBezTo>
                      <a:pt x="4337" y="5216"/>
                      <a:pt x="4860" y="5055"/>
                      <a:pt x="5284" y="4646"/>
                    </a:cubicBezTo>
                    <a:cubicBezTo>
                      <a:pt x="5661" y="4283"/>
                      <a:pt x="5946" y="3726"/>
                      <a:pt x="5970" y="3087"/>
                    </a:cubicBezTo>
                    <a:cubicBezTo>
                      <a:pt x="5972" y="3039"/>
                      <a:pt x="5928" y="3027"/>
                      <a:pt x="5890" y="3027"/>
                    </a:cubicBezTo>
                    <a:cubicBezTo>
                      <a:pt x="5872" y="3027"/>
                      <a:pt x="5855" y="3030"/>
                      <a:pt x="5846" y="3032"/>
                    </a:cubicBezTo>
                    <a:cubicBezTo>
                      <a:pt x="5366" y="3192"/>
                      <a:pt x="4910" y="3477"/>
                      <a:pt x="4508" y="3870"/>
                    </a:cubicBezTo>
                    <a:cubicBezTo>
                      <a:pt x="4338" y="4036"/>
                      <a:pt x="4182" y="4216"/>
                      <a:pt x="4041" y="4407"/>
                    </a:cubicBezTo>
                    <a:cubicBezTo>
                      <a:pt x="4045" y="4393"/>
                      <a:pt x="4048" y="4379"/>
                      <a:pt x="4052" y="4363"/>
                    </a:cubicBezTo>
                    <a:cubicBezTo>
                      <a:pt x="4081" y="4246"/>
                      <a:pt x="4106" y="4129"/>
                      <a:pt x="4132" y="4010"/>
                    </a:cubicBezTo>
                    <a:cubicBezTo>
                      <a:pt x="4249" y="3740"/>
                      <a:pt x="4365" y="3470"/>
                      <a:pt x="4482" y="3201"/>
                    </a:cubicBezTo>
                    <a:cubicBezTo>
                      <a:pt x="4612" y="2894"/>
                      <a:pt x="4742" y="2582"/>
                      <a:pt x="4820" y="2241"/>
                    </a:cubicBezTo>
                    <a:cubicBezTo>
                      <a:pt x="4983" y="1526"/>
                      <a:pt x="4873" y="776"/>
                      <a:pt x="4762" y="61"/>
                    </a:cubicBezTo>
                    <a:cubicBezTo>
                      <a:pt x="4756" y="15"/>
                      <a:pt x="4723" y="0"/>
                      <a:pt x="46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0"/>
              <p:cNvSpPr/>
              <p:nvPr/>
            </p:nvSpPr>
            <p:spPr>
              <a:xfrm>
                <a:off x="866575" y="2966475"/>
                <a:ext cx="233925" cy="586475"/>
              </a:xfrm>
              <a:custGeom>
                <a:rect b="b" l="l" r="r" t="t"/>
                <a:pathLst>
                  <a:path extrusionOk="0" h="23459" w="9357">
                    <a:moveTo>
                      <a:pt x="8711" y="0"/>
                    </a:moveTo>
                    <a:cubicBezTo>
                      <a:pt x="8550" y="0"/>
                      <a:pt x="8371" y="163"/>
                      <a:pt x="8249" y="260"/>
                    </a:cubicBezTo>
                    <a:cubicBezTo>
                      <a:pt x="7807" y="608"/>
                      <a:pt x="7426" y="1090"/>
                      <a:pt x="7130" y="1656"/>
                    </a:cubicBezTo>
                    <a:cubicBezTo>
                      <a:pt x="6795" y="2292"/>
                      <a:pt x="6581" y="3034"/>
                      <a:pt x="6504" y="3807"/>
                    </a:cubicBezTo>
                    <a:cubicBezTo>
                      <a:pt x="6452" y="3928"/>
                      <a:pt x="6400" y="4048"/>
                      <a:pt x="6350" y="4168"/>
                    </a:cubicBezTo>
                    <a:cubicBezTo>
                      <a:pt x="6362" y="3545"/>
                      <a:pt x="6340" y="2921"/>
                      <a:pt x="6281" y="2300"/>
                    </a:cubicBezTo>
                    <a:cubicBezTo>
                      <a:pt x="6249" y="1953"/>
                      <a:pt x="6176" y="1305"/>
                      <a:pt x="5866" y="1305"/>
                    </a:cubicBezTo>
                    <a:cubicBezTo>
                      <a:pt x="5818" y="1305"/>
                      <a:pt x="5764" y="1321"/>
                      <a:pt x="5704" y="1356"/>
                    </a:cubicBezTo>
                    <a:cubicBezTo>
                      <a:pt x="5545" y="1447"/>
                      <a:pt x="5505" y="1694"/>
                      <a:pt x="5498" y="1909"/>
                    </a:cubicBezTo>
                    <a:cubicBezTo>
                      <a:pt x="5486" y="2289"/>
                      <a:pt x="5503" y="2678"/>
                      <a:pt x="5516" y="3058"/>
                    </a:cubicBezTo>
                    <a:cubicBezTo>
                      <a:pt x="5531" y="3554"/>
                      <a:pt x="5556" y="4048"/>
                      <a:pt x="5591" y="4541"/>
                    </a:cubicBezTo>
                    <a:cubicBezTo>
                      <a:pt x="5609" y="4786"/>
                      <a:pt x="5619" y="5037"/>
                      <a:pt x="5651" y="5280"/>
                    </a:cubicBezTo>
                    <a:cubicBezTo>
                      <a:pt x="5698" y="5653"/>
                      <a:pt x="5744" y="5706"/>
                      <a:pt x="5616" y="6061"/>
                    </a:cubicBezTo>
                    <a:cubicBezTo>
                      <a:pt x="5559" y="6220"/>
                      <a:pt x="5295" y="6766"/>
                      <a:pt x="5324" y="6934"/>
                    </a:cubicBezTo>
                    <a:lnTo>
                      <a:pt x="5324" y="6934"/>
                    </a:lnTo>
                    <a:cubicBezTo>
                      <a:pt x="5234" y="6440"/>
                      <a:pt x="5090" y="5956"/>
                      <a:pt x="4896" y="5492"/>
                    </a:cubicBezTo>
                    <a:cubicBezTo>
                      <a:pt x="4670" y="4960"/>
                      <a:pt x="4321" y="4391"/>
                      <a:pt x="3846" y="4391"/>
                    </a:cubicBezTo>
                    <a:cubicBezTo>
                      <a:pt x="3794" y="4391"/>
                      <a:pt x="3741" y="4397"/>
                      <a:pt x="3687" y="4411"/>
                    </a:cubicBezTo>
                    <a:cubicBezTo>
                      <a:pt x="3651" y="4421"/>
                      <a:pt x="3606" y="4440"/>
                      <a:pt x="3600" y="4497"/>
                    </a:cubicBezTo>
                    <a:cubicBezTo>
                      <a:pt x="3498" y="5565"/>
                      <a:pt x="3667" y="6667"/>
                      <a:pt x="4064" y="7595"/>
                    </a:cubicBezTo>
                    <a:cubicBezTo>
                      <a:pt x="4159" y="7814"/>
                      <a:pt x="4266" y="8026"/>
                      <a:pt x="4387" y="8229"/>
                    </a:cubicBezTo>
                    <a:cubicBezTo>
                      <a:pt x="4497" y="8412"/>
                      <a:pt x="4629" y="8657"/>
                      <a:pt x="4787" y="8765"/>
                    </a:cubicBezTo>
                    <a:cubicBezTo>
                      <a:pt x="4796" y="8770"/>
                      <a:pt x="4803" y="8773"/>
                      <a:pt x="4812" y="8777"/>
                    </a:cubicBezTo>
                    <a:cubicBezTo>
                      <a:pt x="4702" y="9235"/>
                      <a:pt x="4602" y="9698"/>
                      <a:pt x="4517" y="10167"/>
                    </a:cubicBezTo>
                    <a:cubicBezTo>
                      <a:pt x="4460" y="10480"/>
                      <a:pt x="4413" y="10794"/>
                      <a:pt x="4366" y="11110"/>
                    </a:cubicBezTo>
                    <a:cubicBezTo>
                      <a:pt x="4160" y="10435"/>
                      <a:pt x="3800" y="9866"/>
                      <a:pt x="3401" y="9370"/>
                    </a:cubicBezTo>
                    <a:cubicBezTo>
                      <a:pt x="3265" y="9202"/>
                      <a:pt x="3125" y="9040"/>
                      <a:pt x="2982" y="8882"/>
                    </a:cubicBezTo>
                    <a:cubicBezTo>
                      <a:pt x="2862" y="8747"/>
                      <a:pt x="2722" y="8539"/>
                      <a:pt x="2565" y="8490"/>
                    </a:cubicBezTo>
                    <a:cubicBezTo>
                      <a:pt x="2531" y="8480"/>
                      <a:pt x="2501" y="8475"/>
                      <a:pt x="2474" y="8475"/>
                    </a:cubicBezTo>
                    <a:cubicBezTo>
                      <a:pt x="2169" y="8475"/>
                      <a:pt x="2266" y="9091"/>
                      <a:pt x="2345" y="9362"/>
                    </a:cubicBezTo>
                    <a:cubicBezTo>
                      <a:pt x="2506" y="9909"/>
                      <a:pt x="2711" y="10441"/>
                      <a:pt x="2897" y="10974"/>
                    </a:cubicBezTo>
                    <a:cubicBezTo>
                      <a:pt x="3047" y="11407"/>
                      <a:pt x="3212" y="11846"/>
                      <a:pt x="3463" y="12190"/>
                    </a:cubicBezTo>
                    <a:cubicBezTo>
                      <a:pt x="3567" y="12335"/>
                      <a:pt x="3797" y="12450"/>
                      <a:pt x="3871" y="12606"/>
                    </a:cubicBezTo>
                    <a:cubicBezTo>
                      <a:pt x="4127" y="13143"/>
                      <a:pt x="3638" y="14111"/>
                      <a:pt x="3453" y="14535"/>
                    </a:cubicBezTo>
                    <a:cubicBezTo>
                      <a:pt x="3290" y="14903"/>
                      <a:pt x="3117" y="15264"/>
                      <a:pt x="2947" y="15627"/>
                    </a:cubicBezTo>
                    <a:cubicBezTo>
                      <a:pt x="2985" y="15296"/>
                      <a:pt x="3004" y="14964"/>
                      <a:pt x="2935" y="14638"/>
                    </a:cubicBezTo>
                    <a:cubicBezTo>
                      <a:pt x="2809" y="14047"/>
                      <a:pt x="2411" y="13688"/>
                      <a:pt x="2051" y="13376"/>
                    </a:cubicBezTo>
                    <a:cubicBezTo>
                      <a:pt x="2029" y="13358"/>
                      <a:pt x="1999" y="13349"/>
                      <a:pt x="1969" y="13349"/>
                    </a:cubicBezTo>
                    <a:cubicBezTo>
                      <a:pt x="1930" y="13349"/>
                      <a:pt x="1890" y="13364"/>
                      <a:pt x="1865" y="13394"/>
                    </a:cubicBezTo>
                    <a:cubicBezTo>
                      <a:pt x="1588" y="13729"/>
                      <a:pt x="1552" y="14274"/>
                      <a:pt x="1532" y="14747"/>
                    </a:cubicBezTo>
                    <a:cubicBezTo>
                      <a:pt x="1505" y="15344"/>
                      <a:pt x="1542" y="15943"/>
                      <a:pt x="1642" y="16532"/>
                    </a:cubicBezTo>
                    <a:cubicBezTo>
                      <a:pt x="1685" y="16791"/>
                      <a:pt x="1739" y="17045"/>
                      <a:pt x="1806" y="17294"/>
                    </a:cubicBezTo>
                    <a:cubicBezTo>
                      <a:pt x="1868" y="17520"/>
                      <a:pt x="1931" y="17695"/>
                      <a:pt x="2111" y="17735"/>
                    </a:cubicBezTo>
                    <a:cubicBezTo>
                      <a:pt x="2056" y="17924"/>
                      <a:pt x="2008" y="18116"/>
                      <a:pt x="1968" y="18313"/>
                    </a:cubicBezTo>
                    <a:cubicBezTo>
                      <a:pt x="1880" y="18732"/>
                      <a:pt x="1815" y="19159"/>
                      <a:pt x="1698" y="19563"/>
                    </a:cubicBezTo>
                    <a:cubicBezTo>
                      <a:pt x="1573" y="19986"/>
                      <a:pt x="1377" y="20335"/>
                      <a:pt x="1172" y="20689"/>
                    </a:cubicBezTo>
                    <a:cubicBezTo>
                      <a:pt x="787" y="21351"/>
                      <a:pt x="514" y="22070"/>
                      <a:pt x="361" y="22819"/>
                    </a:cubicBezTo>
                    <a:cubicBezTo>
                      <a:pt x="263" y="22995"/>
                      <a:pt x="160" y="23165"/>
                      <a:pt x="53" y="23331"/>
                    </a:cubicBezTo>
                    <a:cubicBezTo>
                      <a:pt x="1" y="23408"/>
                      <a:pt x="85" y="23459"/>
                      <a:pt x="163" y="23459"/>
                    </a:cubicBezTo>
                    <a:cubicBezTo>
                      <a:pt x="201" y="23459"/>
                      <a:pt x="238" y="23447"/>
                      <a:pt x="256" y="23419"/>
                    </a:cubicBezTo>
                    <a:cubicBezTo>
                      <a:pt x="324" y="23315"/>
                      <a:pt x="387" y="23206"/>
                      <a:pt x="451" y="23099"/>
                    </a:cubicBezTo>
                    <a:cubicBezTo>
                      <a:pt x="500" y="23098"/>
                      <a:pt x="546" y="23076"/>
                      <a:pt x="554" y="23032"/>
                    </a:cubicBezTo>
                    <a:cubicBezTo>
                      <a:pt x="564" y="22975"/>
                      <a:pt x="577" y="22919"/>
                      <a:pt x="589" y="22863"/>
                    </a:cubicBezTo>
                    <a:cubicBezTo>
                      <a:pt x="817" y="22452"/>
                      <a:pt x="1026" y="22021"/>
                      <a:pt x="1223" y="21581"/>
                    </a:cubicBezTo>
                    <a:cubicBezTo>
                      <a:pt x="1526" y="20905"/>
                      <a:pt x="1820" y="20219"/>
                      <a:pt x="2103" y="19526"/>
                    </a:cubicBezTo>
                    <a:cubicBezTo>
                      <a:pt x="2255" y="19157"/>
                      <a:pt x="2404" y="18786"/>
                      <a:pt x="2549" y="18411"/>
                    </a:cubicBezTo>
                    <a:cubicBezTo>
                      <a:pt x="3244" y="18077"/>
                      <a:pt x="4021" y="18208"/>
                      <a:pt x="4742" y="18031"/>
                    </a:cubicBezTo>
                    <a:cubicBezTo>
                      <a:pt x="5165" y="17927"/>
                      <a:pt x="5555" y="17723"/>
                      <a:pt x="5882" y="17437"/>
                    </a:cubicBezTo>
                    <a:cubicBezTo>
                      <a:pt x="6111" y="17235"/>
                      <a:pt x="6435" y="16836"/>
                      <a:pt x="6304" y="16416"/>
                    </a:cubicBezTo>
                    <a:cubicBezTo>
                      <a:pt x="6211" y="16115"/>
                      <a:pt x="5963" y="16041"/>
                      <a:pt x="5735" y="16041"/>
                    </a:cubicBezTo>
                    <a:cubicBezTo>
                      <a:pt x="5665" y="16041"/>
                      <a:pt x="5597" y="16048"/>
                      <a:pt x="5536" y="16058"/>
                    </a:cubicBezTo>
                    <a:cubicBezTo>
                      <a:pt x="5116" y="16122"/>
                      <a:pt x="4703" y="16223"/>
                      <a:pt x="4302" y="16361"/>
                    </a:cubicBezTo>
                    <a:cubicBezTo>
                      <a:pt x="3896" y="16496"/>
                      <a:pt x="3517" y="16702"/>
                      <a:pt x="3181" y="16968"/>
                    </a:cubicBezTo>
                    <a:cubicBezTo>
                      <a:pt x="3138" y="17002"/>
                      <a:pt x="3095" y="17038"/>
                      <a:pt x="3052" y="17075"/>
                    </a:cubicBezTo>
                    <a:cubicBezTo>
                      <a:pt x="3275" y="16459"/>
                      <a:pt x="3493" y="15837"/>
                      <a:pt x="3697" y="15209"/>
                    </a:cubicBezTo>
                    <a:cubicBezTo>
                      <a:pt x="3960" y="14400"/>
                      <a:pt x="4204" y="13581"/>
                      <a:pt x="4437" y="12758"/>
                    </a:cubicBezTo>
                    <a:cubicBezTo>
                      <a:pt x="4635" y="12716"/>
                      <a:pt x="4856" y="12742"/>
                      <a:pt x="5030" y="12712"/>
                    </a:cubicBezTo>
                    <a:cubicBezTo>
                      <a:pt x="5353" y="12653"/>
                      <a:pt x="5666" y="12546"/>
                      <a:pt x="5956" y="12392"/>
                    </a:cubicBezTo>
                    <a:cubicBezTo>
                      <a:pt x="6551" y="12079"/>
                      <a:pt x="7086" y="11579"/>
                      <a:pt x="7504" y="10925"/>
                    </a:cubicBezTo>
                    <a:cubicBezTo>
                      <a:pt x="7551" y="10853"/>
                      <a:pt x="7479" y="10808"/>
                      <a:pt x="7434" y="10795"/>
                    </a:cubicBezTo>
                    <a:cubicBezTo>
                      <a:pt x="7235" y="10739"/>
                      <a:pt x="7032" y="10711"/>
                      <a:pt x="6829" y="10711"/>
                    </a:cubicBezTo>
                    <a:cubicBezTo>
                      <a:pt x="6437" y="10711"/>
                      <a:pt x="6044" y="10815"/>
                      <a:pt x="5679" y="11017"/>
                    </a:cubicBezTo>
                    <a:cubicBezTo>
                      <a:pt x="5398" y="11174"/>
                      <a:pt x="5143" y="11376"/>
                      <a:pt x="4926" y="11614"/>
                    </a:cubicBezTo>
                    <a:cubicBezTo>
                      <a:pt x="4833" y="11716"/>
                      <a:pt x="4747" y="11823"/>
                      <a:pt x="4669" y="11936"/>
                    </a:cubicBezTo>
                    <a:cubicBezTo>
                      <a:pt x="4930" y="10988"/>
                      <a:pt x="5183" y="10038"/>
                      <a:pt x="5436" y="9088"/>
                    </a:cubicBezTo>
                    <a:cubicBezTo>
                      <a:pt x="5735" y="8957"/>
                      <a:pt x="6054" y="8925"/>
                      <a:pt x="6365" y="8883"/>
                    </a:cubicBezTo>
                    <a:cubicBezTo>
                      <a:pt x="6781" y="8827"/>
                      <a:pt x="7194" y="8742"/>
                      <a:pt x="7566" y="8466"/>
                    </a:cubicBezTo>
                    <a:cubicBezTo>
                      <a:pt x="7953" y="8180"/>
                      <a:pt x="8270" y="7751"/>
                      <a:pt x="8570" y="7321"/>
                    </a:cubicBezTo>
                    <a:cubicBezTo>
                      <a:pt x="8696" y="7141"/>
                      <a:pt x="8882" y="6915"/>
                      <a:pt x="8862" y="6641"/>
                    </a:cubicBezTo>
                    <a:cubicBezTo>
                      <a:pt x="8848" y="6432"/>
                      <a:pt x="8712" y="6308"/>
                      <a:pt x="8575" y="6252"/>
                    </a:cubicBezTo>
                    <a:cubicBezTo>
                      <a:pt x="8458" y="6204"/>
                      <a:pt x="8331" y="6185"/>
                      <a:pt x="8201" y="6185"/>
                    </a:cubicBezTo>
                    <a:cubicBezTo>
                      <a:pt x="7948" y="6185"/>
                      <a:pt x="7683" y="6256"/>
                      <a:pt x="7457" y="6324"/>
                    </a:cubicBezTo>
                    <a:cubicBezTo>
                      <a:pt x="7058" y="6445"/>
                      <a:pt x="6684" y="6634"/>
                      <a:pt x="6350" y="6881"/>
                    </a:cubicBezTo>
                    <a:cubicBezTo>
                      <a:pt x="6207" y="6987"/>
                      <a:pt x="6072" y="7102"/>
                      <a:pt x="5944" y="7225"/>
                    </a:cubicBezTo>
                    <a:cubicBezTo>
                      <a:pt x="6009" y="6992"/>
                      <a:pt x="6072" y="6761"/>
                      <a:pt x="6139" y="6531"/>
                    </a:cubicBezTo>
                    <a:cubicBezTo>
                      <a:pt x="6217" y="6258"/>
                      <a:pt x="6297" y="5986"/>
                      <a:pt x="6377" y="5715"/>
                    </a:cubicBezTo>
                    <a:cubicBezTo>
                      <a:pt x="6817" y="5552"/>
                      <a:pt x="7257" y="5389"/>
                      <a:pt x="7692" y="5203"/>
                    </a:cubicBezTo>
                    <a:cubicBezTo>
                      <a:pt x="8146" y="5009"/>
                      <a:pt x="8610" y="4759"/>
                      <a:pt x="8965" y="4311"/>
                    </a:cubicBezTo>
                    <a:cubicBezTo>
                      <a:pt x="9079" y="4165"/>
                      <a:pt x="9356" y="3821"/>
                      <a:pt x="9288" y="3578"/>
                    </a:cubicBezTo>
                    <a:cubicBezTo>
                      <a:pt x="9236" y="3395"/>
                      <a:pt x="9068" y="3358"/>
                      <a:pt x="8925" y="3358"/>
                    </a:cubicBezTo>
                    <a:cubicBezTo>
                      <a:pt x="8883" y="3358"/>
                      <a:pt x="8843" y="3362"/>
                      <a:pt x="8809" y="3365"/>
                    </a:cubicBezTo>
                    <a:cubicBezTo>
                      <a:pt x="8273" y="3427"/>
                      <a:pt x="7757" y="3672"/>
                      <a:pt x="7280" y="4007"/>
                    </a:cubicBezTo>
                    <a:cubicBezTo>
                      <a:pt x="7110" y="4125"/>
                      <a:pt x="6945" y="4256"/>
                      <a:pt x="6784" y="4391"/>
                    </a:cubicBezTo>
                    <a:cubicBezTo>
                      <a:pt x="6820" y="4283"/>
                      <a:pt x="6854" y="4173"/>
                      <a:pt x="6890" y="4064"/>
                    </a:cubicBezTo>
                    <a:cubicBezTo>
                      <a:pt x="6928" y="4025"/>
                      <a:pt x="6961" y="3997"/>
                      <a:pt x="6973" y="3984"/>
                    </a:cubicBezTo>
                    <a:cubicBezTo>
                      <a:pt x="7107" y="3854"/>
                      <a:pt x="7246" y="3734"/>
                      <a:pt x="7384" y="3612"/>
                    </a:cubicBezTo>
                    <a:cubicBezTo>
                      <a:pt x="7630" y="3398"/>
                      <a:pt x="7876" y="3178"/>
                      <a:pt x="8090" y="2906"/>
                    </a:cubicBezTo>
                    <a:cubicBezTo>
                      <a:pt x="8495" y="2390"/>
                      <a:pt x="8778" y="1710"/>
                      <a:pt x="8901" y="977"/>
                    </a:cubicBezTo>
                    <a:cubicBezTo>
                      <a:pt x="8942" y="735"/>
                      <a:pt x="9049" y="254"/>
                      <a:pt x="8869" y="69"/>
                    </a:cubicBezTo>
                    <a:cubicBezTo>
                      <a:pt x="8821" y="20"/>
                      <a:pt x="8767" y="0"/>
                      <a:pt x="87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0"/>
              <p:cNvSpPr/>
              <p:nvPr/>
            </p:nvSpPr>
            <p:spPr>
              <a:xfrm>
                <a:off x="762200" y="3484375"/>
                <a:ext cx="234550" cy="312875"/>
              </a:xfrm>
              <a:custGeom>
                <a:rect b="b" l="l" r="r" t="t"/>
                <a:pathLst>
                  <a:path extrusionOk="0" h="12515" w="9382">
                    <a:moveTo>
                      <a:pt x="2816" y="1"/>
                    </a:moveTo>
                    <a:lnTo>
                      <a:pt x="602" y="8163"/>
                    </a:lnTo>
                    <a:cubicBezTo>
                      <a:pt x="0" y="10379"/>
                      <a:pt x="1884" y="12514"/>
                      <a:pt x="4443" y="12514"/>
                    </a:cubicBezTo>
                    <a:lnTo>
                      <a:pt x="4939" y="12514"/>
                    </a:lnTo>
                    <a:cubicBezTo>
                      <a:pt x="7498" y="12514"/>
                      <a:pt x="9381" y="10379"/>
                      <a:pt x="8779" y="8163"/>
                    </a:cubicBezTo>
                    <a:lnTo>
                      <a:pt x="6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0"/>
              <p:cNvSpPr/>
              <p:nvPr/>
            </p:nvSpPr>
            <p:spPr>
              <a:xfrm>
                <a:off x="966200" y="3722125"/>
                <a:ext cx="81000" cy="74125"/>
              </a:xfrm>
              <a:custGeom>
                <a:rect b="b" l="l" r="r" t="t"/>
                <a:pathLst>
                  <a:path extrusionOk="0" h="2965" w="3240">
                    <a:moveTo>
                      <a:pt x="1" y="0"/>
                    </a:moveTo>
                    <a:lnTo>
                      <a:pt x="1" y="2303"/>
                    </a:lnTo>
                    <a:cubicBezTo>
                      <a:pt x="1" y="2667"/>
                      <a:pt x="254" y="2964"/>
                      <a:pt x="565" y="2964"/>
                    </a:cubicBezTo>
                    <a:lnTo>
                      <a:pt x="2676" y="2964"/>
                    </a:lnTo>
                    <a:cubicBezTo>
                      <a:pt x="2986" y="2964"/>
                      <a:pt x="3239" y="2667"/>
                      <a:pt x="3239" y="2303"/>
                    </a:cubicBez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0"/>
              <p:cNvSpPr/>
              <p:nvPr/>
            </p:nvSpPr>
            <p:spPr>
              <a:xfrm>
                <a:off x="966200" y="3639225"/>
                <a:ext cx="81025" cy="157025"/>
              </a:xfrm>
              <a:custGeom>
                <a:rect b="b" l="l" r="r" t="t"/>
                <a:pathLst>
                  <a:path extrusionOk="0" h="6281" w="3241">
                    <a:moveTo>
                      <a:pt x="2054" y="145"/>
                    </a:moveTo>
                    <a:lnTo>
                      <a:pt x="2054" y="635"/>
                    </a:lnTo>
                    <a:lnTo>
                      <a:pt x="2726" y="1410"/>
                    </a:lnTo>
                    <a:cubicBezTo>
                      <a:pt x="2968" y="1690"/>
                      <a:pt x="3106" y="2080"/>
                      <a:pt x="3106" y="2482"/>
                    </a:cubicBezTo>
                    <a:lnTo>
                      <a:pt x="3106" y="5619"/>
                    </a:lnTo>
                    <a:cubicBezTo>
                      <a:pt x="3106" y="5904"/>
                      <a:pt x="2913" y="6135"/>
                      <a:pt x="2676" y="6135"/>
                    </a:cubicBezTo>
                    <a:lnTo>
                      <a:pt x="565" y="6135"/>
                    </a:lnTo>
                    <a:cubicBezTo>
                      <a:pt x="328" y="6135"/>
                      <a:pt x="134" y="5904"/>
                      <a:pt x="134" y="5619"/>
                    </a:cubicBezTo>
                    <a:lnTo>
                      <a:pt x="134" y="2482"/>
                    </a:lnTo>
                    <a:cubicBezTo>
                      <a:pt x="134" y="2081"/>
                      <a:pt x="272" y="1690"/>
                      <a:pt x="515" y="1410"/>
                    </a:cubicBezTo>
                    <a:lnTo>
                      <a:pt x="1185" y="635"/>
                    </a:lnTo>
                    <a:lnTo>
                      <a:pt x="1185" y="145"/>
                    </a:lnTo>
                    <a:close/>
                    <a:moveTo>
                      <a:pt x="1053" y="1"/>
                    </a:moveTo>
                    <a:lnTo>
                      <a:pt x="1053" y="578"/>
                    </a:lnTo>
                    <a:lnTo>
                      <a:pt x="418" y="1310"/>
                    </a:lnTo>
                    <a:cubicBezTo>
                      <a:pt x="154" y="1617"/>
                      <a:pt x="1" y="2043"/>
                      <a:pt x="1" y="2482"/>
                    </a:cubicBezTo>
                    <a:lnTo>
                      <a:pt x="1" y="5619"/>
                    </a:lnTo>
                    <a:cubicBezTo>
                      <a:pt x="1" y="5983"/>
                      <a:pt x="254" y="6280"/>
                      <a:pt x="565" y="6280"/>
                    </a:cubicBezTo>
                    <a:lnTo>
                      <a:pt x="2676" y="6280"/>
                    </a:lnTo>
                    <a:cubicBezTo>
                      <a:pt x="2988" y="6280"/>
                      <a:pt x="3241" y="5983"/>
                      <a:pt x="3241" y="5619"/>
                    </a:cubicBezTo>
                    <a:lnTo>
                      <a:pt x="3241" y="2482"/>
                    </a:lnTo>
                    <a:cubicBezTo>
                      <a:pt x="3239" y="2043"/>
                      <a:pt x="3088" y="1617"/>
                      <a:pt x="2822" y="1310"/>
                    </a:cubicBezTo>
                    <a:lnTo>
                      <a:pt x="2187" y="578"/>
                    </a:lnTo>
                    <a:lnTo>
                      <a:pt x="21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0"/>
              <p:cNvSpPr/>
              <p:nvPr/>
            </p:nvSpPr>
            <p:spPr>
              <a:xfrm>
                <a:off x="988925" y="3631975"/>
                <a:ext cx="36650" cy="19400"/>
              </a:xfrm>
              <a:custGeom>
                <a:rect b="b" l="l" r="r" t="t"/>
                <a:pathLst>
                  <a:path extrusionOk="0" h="776" w="1466">
                    <a:moveTo>
                      <a:pt x="139" y="1"/>
                    </a:moveTo>
                    <a:cubicBezTo>
                      <a:pt x="63" y="1"/>
                      <a:pt x="1" y="71"/>
                      <a:pt x="1" y="156"/>
                    </a:cubicBezTo>
                    <a:lnTo>
                      <a:pt x="1" y="619"/>
                    </a:lnTo>
                    <a:cubicBezTo>
                      <a:pt x="1" y="705"/>
                      <a:pt x="63" y="775"/>
                      <a:pt x="139" y="775"/>
                    </a:cubicBezTo>
                    <a:lnTo>
                      <a:pt x="1327" y="775"/>
                    </a:lnTo>
                    <a:cubicBezTo>
                      <a:pt x="1404" y="775"/>
                      <a:pt x="1466" y="705"/>
                      <a:pt x="1466" y="619"/>
                    </a:cubicBezTo>
                    <a:lnTo>
                      <a:pt x="1466" y="156"/>
                    </a:lnTo>
                    <a:cubicBezTo>
                      <a:pt x="1466" y="71"/>
                      <a:pt x="1404" y="1"/>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43" name="Google Shape;1543;p40"/>
          <p:cNvSpPr txBox="1"/>
          <p:nvPr>
            <p:ph type="title"/>
          </p:nvPr>
        </p:nvSpPr>
        <p:spPr>
          <a:xfrm>
            <a:off x="1752075" y="414375"/>
            <a:ext cx="6831000" cy="15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Performance</a:t>
            </a:r>
            <a:r>
              <a:rPr lang="en" sz="6000"/>
              <a:t> and Validation </a:t>
            </a:r>
            <a:r>
              <a:rPr lang="en" sz="6000"/>
              <a:t> </a:t>
            </a:r>
            <a:endParaRPr sz="6000"/>
          </a:p>
        </p:txBody>
      </p:sp>
      <p:sp>
        <p:nvSpPr>
          <p:cNvPr id="1544" name="Google Shape;1544;p40"/>
          <p:cNvSpPr/>
          <p:nvPr/>
        </p:nvSpPr>
        <p:spPr>
          <a:xfrm>
            <a:off x="357625" y="549025"/>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5" name="Google Shape;1545;p40"/>
          <p:cNvSpPr txBox="1"/>
          <p:nvPr>
            <p:ph idx="4294967295" type="title"/>
          </p:nvPr>
        </p:nvSpPr>
        <p:spPr>
          <a:xfrm>
            <a:off x="489875" y="705550"/>
            <a:ext cx="8808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02</a:t>
            </a:r>
            <a:endParaRPr sz="3700"/>
          </a:p>
        </p:txBody>
      </p:sp>
      <p:grpSp>
        <p:nvGrpSpPr>
          <p:cNvPr id="1546" name="Google Shape;1546;p40"/>
          <p:cNvGrpSpPr/>
          <p:nvPr/>
        </p:nvGrpSpPr>
        <p:grpSpPr>
          <a:xfrm>
            <a:off x="5583707" y="2381348"/>
            <a:ext cx="3167590" cy="2541528"/>
            <a:chOff x="862950" y="825025"/>
            <a:chExt cx="5862650" cy="4111175"/>
          </a:xfrm>
        </p:grpSpPr>
        <p:sp>
          <p:nvSpPr>
            <p:cNvPr id="1547" name="Google Shape;1547;p40"/>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0"/>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0"/>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0"/>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0"/>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0"/>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0"/>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0"/>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0"/>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0"/>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0"/>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0"/>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0"/>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0"/>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0"/>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0"/>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0"/>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0"/>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0"/>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0"/>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0"/>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0"/>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0"/>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0"/>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0"/>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0"/>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0"/>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0"/>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0"/>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0"/>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0"/>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0"/>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0"/>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0"/>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0"/>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0"/>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0"/>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0"/>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0"/>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0"/>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0"/>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0"/>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0"/>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0"/>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0"/>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0"/>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0"/>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0"/>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0"/>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0"/>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0"/>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0"/>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0"/>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0"/>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0"/>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0"/>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0"/>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0"/>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0"/>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0"/>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0"/>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0"/>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0"/>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0"/>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0"/>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0"/>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0"/>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0"/>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0"/>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0"/>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0"/>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0"/>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0"/>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0"/>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0"/>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0"/>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0"/>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0"/>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0"/>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0"/>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0"/>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0"/>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0"/>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0"/>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0"/>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0"/>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0"/>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0"/>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0"/>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0"/>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0"/>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0"/>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0"/>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0"/>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0"/>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0"/>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0"/>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0"/>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0"/>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0"/>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0"/>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0"/>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0"/>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0"/>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0"/>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0"/>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0"/>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0"/>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0"/>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0"/>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0"/>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0"/>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0"/>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0"/>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0"/>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0"/>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0"/>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0"/>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0"/>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0"/>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0"/>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0"/>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0"/>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0"/>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0"/>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0"/>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0"/>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0"/>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0"/>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0"/>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0"/>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0"/>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0"/>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0"/>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0"/>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0"/>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0"/>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0"/>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0"/>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0"/>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0"/>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0"/>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0"/>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0"/>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0"/>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0"/>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0"/>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0"/>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0"/>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0"/>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0"/>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0"/>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0"/>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0"/>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0"/>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0"/>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0"/>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0"/>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0"/>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0"/>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0"/>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0"/>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0"/>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0"/>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0"/>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0"/>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0"/>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0"/>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0"/>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0"/>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0"/>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0"/>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0"/>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0"/>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0"/>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0"/>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0"/>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0"/>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0"/>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0"/>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0"/>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0"/>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0"/>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0"/>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0"/>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0"/>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0"/>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0"/>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0"/>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0"/>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0"/>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0"/>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0"/>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0"/>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0"/>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0"/>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0"/>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grpSp>
        <p:nvGrpSpPr>
          <p:cNvPr id="1760" name="Google Shape;1760;p41"/>
          <p:cNvGrpSpPr/>
          <p:nvPr/>
        </p:nvGrpSpPr>
        <p:grpSpPr>
          <a:xfrm>
            <a:off x="715099" y="2764348"/>
            <a:ext cx="3222701" cy="1912852"/>
            <a:chOff x="715099" y="2764348"/>
            <a:chExt cx="3222701" cy="1912852"/>
          </a:xfrm>
        </p:grpSpPr>
        <p:sp>
          <p:nvSpPr>
            <p:cNvPr id="1761" name="Google Shape;1761;p41"/>
            <p:cNvSpPr/>
            <p:nvPr/>
          </p:nvSpPr>
          <p:spPr>
            <a:xfrm>
              <a:off x="839100" y="4539800"/>
              <a:ext cx="30987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1"/>
            <p:cNvSpPr/>
            <p:nvPr/>
          </p:nvSpPr>
          <p:spPr>
            <a:xfrm>
              <a:off x="1148785" y="2856823"/>
              <a:ext cx="50555" cy="798505"/>
            </a:xfrm>
            <a:custGeom>
              <a:rect b="b" l="l" r="r" t="t"/>
              <a:pathLst>
                <a:path extrusionOk="0" h="11467" w="726">
                  <a:moveTo>
                    <a:pt x="1" y="0"/>
                  </a:moveTo>
                  <a:lnTo>
                    <a:pt x="1" y="11467"/>
                  </a:lnTo>
                  <a:lnTo>
                    <a:pt x="725" y="1146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1"/>
            <p:cNvSpPr/>
            <p:nvPr/>
          </p:nvSpPr>
          <p:spPr>
            <a:xfrm>
              <a:off x="1105681" y="2873536"/>
              <a:ext cx="43104" cy="781862"/>
            </a:xfrm>
            <a:custGeom>
              <a:rect b="b" l="l" r="r" t="t"/>
              <a:pathLst>
                <a:path extrusionOk="0" h="11228" w="619">
                  <a:moveTo>
                    <a:pt x="0" y="1"/>
                  </a:moveTo>
                  <a:lnTo>
                    <a:pt x="0" y="11228"/>
                  </a:lnTo>
                  <a:lnTo>
                    <a:pt x="619" y="11228"/>
                  </a:lnTo>
                  <a:lnTo>
                    <a:pt x="619" y="79"/>
                  </a:lnTo>
                  <a:lnTo>
                    <a:pt x="353" y="79"/>
                  </a:lnTo>
                  <a:cubicBezTo>
                    <a:pt x="351" y="79"/>
                    <a:pt x="348" y="79"/>
                    <a:pt x="345" y="79"/>
                  </a:cubicBezTo>
                  <a:cubicBezTo>
                    <a:pt x="226" y="79"/>
                    <a:pt x="108" y="53"/>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1"/>
            <p:cNvSpPr/>
            <p:nvPr/>
          </p:nvSpPr>
          <p:spPr>
            <a:xfrm>
              <a:off x="1068009" y="2764348"/>
              <a:ext cx="106054" cy="114689"/>
            </a:xfrm>
            <a:custGeom>
              <a:rect b="b" l="l" r="r" t="t"/>
              <a:pathLst>
                <a:path extrusionOk="0" h="1647" w="1523">
                  <a:moveTo>
                    <a:pt x="891" y="0"/>
                  </a:moveTo>
                  <a:cubicBezTo>
                    <a:pt x="533" y="0"/>
                    <a:pt x="216" y="234"/>
                    <a:pt x="108" y="577"/>
                  </a:cubicBezTo>
                  <a:cubicBezTo>
                    <a:pt x="1" y="920"/>
                    <a:pt x="129" y="1294"/>
                    <a:pt x="424" y="1499"/>
                  </a:cubicBezTo>
                  <a:cubicBezTo>
                    <a:pt x="558" y="1595"/>
                    <a:pt x="719" y="1647"/>
                    <a:pt x="883" y="1647"/>
                  </a:cubicBezTo>
                  <a:cubicBezTo>
                    <a:pt x="887" y="1647"/>
                    <a:pt x="890" y="1647"/>
                    <a:pt x="894" y="1647"/>
                  </a:cubicBezTo>
                  <a:lnTo>
                    <a:pt x="1522" y="1647"/>
                  </a:lnTo>
                  <a:lnTo>
                    <a:pt x="1522" y="0"/>
                  </a:lnTo>
                  <a:lnTo>
                    <a:pt x="894" y="0"/>
                  </a:lnTo>
                  <a:cubicBezTo>
                    <a:pt x="893" y="0"/>
                    <a:pt x="892" y="0"/>
                    <a:pt x="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1"/>
            <p:cNvSpPr/>
            <p:nvPr/>
          </p:nvSpPr>
          <p:spPr>
            <a:xfrm>
              <a:off x="715099" y="2812884"/>
              <a:ext cx="370249" cy="88715"/>
            </a:xfrm>
            <a:custGeom>
              <a:rect b="b" l="l" r="r" t="t"/>
              <a:pathLst>
                <a:path extrusionOk="0" h="1274" w="5317">
                  <a:moveTo>
                    <a:pt x="2522" y="1"/>
                  </a:moveTo>
                  <a:cubicBezTo>
                    <a:pt x="2494" y="1"/>
                    <a:pt x="2351" y="3"/>
                    <a:pt x="2309" y="43"/>
                  </a:cubicBezTo>
                  <a:cubicBezTo>
                    <a:pt x="2245" y="114"/>
                    <a:pt x="2266" y="146"/>
                    <a:pt x="2250" y="215"/>
                  </a:cubicBezTo>
                  <a:cubicBezTo>
                    <a:pt x="2171" y="679"/>
                    <a:pt x="1769" y="1019"/>
                    <a:pt x="1298" y="1019"/>
                  </a:cubicBezTo>
                  <a:cubicBezTo>
                    <a:pt x="827" y="1019"/>
                    <a:pt x="425" y="679"/>
                    <a:pt x="347" y="215"/>
                  </a:cubicBezTo>
                  <a:cubicBezTo>
                    <a:pt x="346" y="180"/>
                    <a:pt x="348" y="144"/>
                    <a:pt x="352" y="109"/>
                  </a:cubicBezTo>
                  <a:lnTo>
                    <a:pt x="126" y="109"/>
                  </a:lnTo>
                  <a:cubicBezTo>
                    <a:pt x="63" y="110"/>
                    <a:pt x="0" y="145"/>
                    <a:pt x="0" y="215"/>
                  </a:cubicBezTo>
                  <a:cubicBezTo>
                    <a:pt x="104" y="826"/>
                    <a:pt x="633" y="1273"/>
                    <a:pt x="1253" y="1273"/>
                  </a:cubicBezTo>
                  <a:lnTo>
                    <a:pt x="1343" y="1273"/>
                  </a:lnTo>
                  <a:cubicBezTo>
                    <a:pt x="1964" y="1273"/>
                    <a:pt x="2493" y="826"/>
                    <a:pt x="2598" y="215"/>
                  </a:cubicBezTo>
                  <a:lnTo>
                    <a:pt x="5317" y="215"/>
                  </a:lnTo>
                  <a:lnTo>
                    <a:pt x="5317" y="1"/>
                  </a:lnTo>
                  <a:lnTo>
                    <a:pt x="2526" y="1"/>
                  </a:lnTo>
                  <a:cubicBezTo>
                    <a:pt x="2526" y="1"/>
                    <a:pt x="2525" y="1"/>
                    <a:pt x="2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1"/>
            <p:cNvSpPr/>
            <p:nvPr/>
          </p:nvSpPr>
          <p:spPr>
            <a:xfrm>
              <a:off x="727076" y="2812884"/>
              <a:ext cx="370319" cy="88715"/>
            </a:xfrm>
            <a:custGeom>
              <a:rect b="b" l="l" r="r" t="t"/>
              <a:pathLst>
                <a:path extrusionOk="0" h="1274" w="5318">
                  <a:moveTo>
                    <a:pt x="2522" y="1"/>
                  </a:moveTo>
                  <a:cubicBezTo>
                    <a:pt x="2494" y="1"/>
                    <a:pt x="2352" y="3"/>
                    <a:pt x="2310" y="43"/>
                  </a:cubicBezTo>
                  <a:cubicBezTo>
                    <a:pt x="2245" y="114"/>
                    <a:pt x="2267" y="146"/>
                    <a:pt x="2251" y="215"/>
                  </a:cubicBezTo>
                  <a:cubicBezTo>
                    <a:pt x="2172" y="679"/>
                    <a:pt x="1769" y="1019"/>
                    <a:pt x="1298" y="1019"/>
                  </a:cubicBezTo>
                  <a:cubicBezTo>
                    <a:pt x="828" y="1019"/>
                    <a:pt x="425" y="679"/>
                    <a:pt x="346" y="215"/>
                  </a:cubicBezTo>
                  <a:cubicBezTo>
                    <a:pt x="338" y="154"/>
                    <a:pt x="285" y="109"/>
                    <a:pt x="224" y="109"/>
                  </a:cubicBezTo>
                  <a:cubicBezTo>
                    <a:pt x="223" y="109"/>
                    <a:pt x="221" y="109"/>
                    <a:pt x="219" y="109"/>
                  </a:cubicBezTo>
                  <a:lnTo>
                    <a:pt x="127" y="109"/>
                  </a:lnTo>
                  <a:cubicBezTo>
                    <a:pt x="64" y="112"/>
                    <a:pt x="1" y="145"/>
                    <a:pt x="1" y="215"/>
                  </a:cubicBezTo>
                  <a:cubicBezTo>
                    <a:pt x="105" y="826"/>
                    <a:pt x="634" y="1273"/>
                    <a:pt x="1255" y="1273"/>
                  </a:cubicBezTo>
                  <a:lnTo>
                    <a:pt x="1344" y="1273"/>
                  </a:lnTo>
                  <a:cubicBezTo>
                    <a:pt x="1963" y="1273"/>
                    <a:pt x="2494" y="826"/>
                    <a:pt x="2599" y="215"/>
                  </a:cubicBezTo>
                  <a:lnTo>
                    <a:pt x="5318" y="215"/>
                  </a:lnTo>
                  <a:lnTo>
                    <a:pt x="5318" y="2"/>
                  </a:lnTo>
                  <a:lnTo>
                    <a:pt x="2527" y="1"/>
                  </a:lnTo>
                  <a:cubicBezTo>
                    <a:pt x="2527" y="1"/>
                    <a:pt x="2525" y="1"/>
                    <a:pt x="2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1"/>
            <p:cNvSpPr/>
            <p:nvPr/>
          </p:nvSpPr>
          <p:spPr>
            <a:xfrm>
              <a:off x="1231721" y="2812884"/>
              <a:ext cx="44775" cy="14972"/>
            </a:xfrm>
            <a:custGeom>
              <a:rect b="b" l="l" r="r" t="t"/>
              <a:pathLst>
                <a:path extrusionOk="0" h="215" w="643">
                  <a:moveTo>
                    <a:pt x="1" y="1"/>
                  </a:moveTo>
                  <a:lnTo>
                    <a:pt x="1" y="214"/>
                  </a:lnTo>
                  <a:lnTo>
                    <a:pt x="641" y="214"/>
                  </a:lnTo>
                  <a:lnTo>
                    <a:pt x="641" y="91"/>
                  </a:lnTo>
                  <a:cubicBezTo>
                    <a:pt x="643" y="51"/>
                    <a:pt x="619" y="15"/>
                    <a:pt x="582"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1"/>
            <p:cNvSpPr/>
            <p:nvPr/>
          </p:nvSpPr>
          <p:spPr>
            <a:xfrm>
              <a:off x="1287777" y="2812953"/>
              <a:ext cx="300196" cy="88645"/>
            </a:xfrm>
            <a:custGeom>
              <a:rect b="b" l="l" r="r" t="t"/>
              <a:pathLst>
                <a:path extrusionOk="0" h="1273" w="4311">
                  <a:moveTo>
                    <a:pt x="0" y="1"/>
                  </a:moveTo>
                  <a:cubicBezTo>
                    <a:pt x="12" y="29"/>
                    <a:pt x="17" y="60"/>
                    <a:pt x="17" y="91"/>
                  </a:cubicBezTo>
                  <a:lnTo>
                    <a:pt x="17" y="214"/>
                  </a:lnTo>
                  <a:lnTo>
                    <a:pt x="1801" y="214"/>
                  </a:lnTo>
                  <a:cubicBezTo>
                    <a:pt x="1907" y="825"/>
                    <a:pt x="2437" y="1271"/>
                    <a:pt x="3056" y="1272"/>
                  </a:cubicBezTo>
                  <a:cubicBezTo>
                    <a:pt x="3076" y="1272"/>
                    <a:pt x="3094" y="1271"/>
                    <a:pt x="3114" y="1270"/>
                  </a:cubicBezTo>
                  <a:cubicBezTo>
                    <a:pt x="3712" y="1242"/>
                    <a:pt x="4209" y="803"/>
                    <a:pt x="4310" y="214"/>
                  </a:cubicBezTo>
                  <a:cubicBezTo>
                    <a:pt x="4306" y="179"/>
                    <a:pt x="4301" y="144"/>
                    <a:pt x="4295" y="111"/>
                  </a:cubicBezTo>
                  <a:lnTo>
                    <a:pt x="4295" y="108"/>
                  </a:lnTo>
                  <a:lnTo>
                    <a:pt x="4183" y="108"/>
                  </a:lnTo>
                  <a:cubicBezTo>
                    <a:pt x="4120" y="108"/>
                    <a:pt x="4056" y="144"/>
                    <a:pt x="4056" y="214"/>
                  </a:cubicBezTo>
                  <a:cubicBezTo>
                    <a:pt x="3957" y="664"/>
                    <a:pt x="3572" y="993"/>
                    <a:pt x="3113" y="1019"/>
                  </a:cubicBezTo>
                  <a:cubicBezTo>
                    <a:pt x="3100" y="1020"/>
                    <a:pt x="3087" y="1021"/>
                    <a:pt x="3074" y="1021"/>
                  </a:cubicBezTo>
                  <a:cubicBezTo>
                    <a:pt x="3068" y="1021"/>
                    <a:pt x="3063" y="1021"/>
                    <a:pt x="3057" y="1020"/>
                  </a:cubicBezTo>
                  <a:cubicBezTo>
                    <a:pt x="2576" y="1020"/>
                    <a:pt x="2160" y="685"/>
                    <a:pt x="2059" y="214"/>
                  </a:cubicBezTo>
                  <a:cubicBezTo>
                    <a:pt x="2044" y="146"/>
                    <a:pt x="2066" y="113"/>
                    <a:pt x="2001" y="42"/>
                  </a:cubicBezTo>
                  <a:cubicBezTo>
                    <a:pt x="1962" y="2"/>
                    <a:pt x="1829" y="1"/>
                    <a:pt x="1792"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1"/>
            <p:cNvSpPr/>
            <p:nvPr/>
          </p:nvSpPr>
          <p:spPr>
            <a:xfrm>
              <a:off x="1227334" y="2812884"/>
              <a:ext cx="49162" cy="14972"/>
            </a:xfrm>
            <a:custGeom>
              <a:rect b="b" l="l" r="r" t="t"/>
              <a:pathLst>
                <a:path extrusionOk="0" h="215" w="706">
                  <a:moveTo>
                    <a:pt x="1" y="1"/>
                  </a:moveTo>
                  <a:lnTo>
                    <a:pt x="1" y="214"/>
                  </a:lnTo>
                  <a:lnTo>
                    <a:pt x="704" y="214"/>
                  </a:lnTo>
                  <a:lnTo>
                    <a:pt x="704" y="91"/>
                  </a:lnTo>
                  <a:cubicBezTo>
                    <a:pt x="706" y="51"/>
                    <a:pt x="682" y="15"/>
                    <a:pt x="645"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1"/>
            <p:cNvSpPr/>
            <p:nvPr/>
          </p:nvSpPr>
          <p:spPr>
            <a:xfrm>
              <a:off x="1287846" y="2812953"/>
              <a:ext cx="307926" cy="88645"/>
            </a:xfrm>
            <a:custGeom>
              <a:rect b="b" l="l" r="r" t="t"/>
              <a:pathLst>
                <a:path extrusionOk="0" h="1273" w="4422">
                  <a:moveTo>
                    <a:pt x="1905" y="1"/>
                  </a:moveTo>
                  <a:cubicBezTo>
                    <a:pt x="1899" y="1"/>
                    <a:pt x="1895" y="1"/>
                    <a:pt x="1895" y="1"/>
                  </a:cubicBezTo>
                  <a:lnTo>
                    <a:pt x="1" y="1"/>
                  </a:lnTo>
                  <a:cubicBezTo>
                    <a:pt x="11" y="29"/>
                    <a:pt x="17" y="60"/>
                    <a:pt x="16" y="91"/>
                  </a:cubicBezTo>
                  <a:lnTo>
                    <a:pt x="16" y="214"/>
                  </a:lnTo>
                  <a:lnTo>
                    <a:pt x="1914" y="214"/>
                  </a:lnTo>
                  <a:cubicBezTo>
                    <a:pt x="2014" y="804"/>
                    <a:pt x="2515" y="1245"/>
                    <a:pt x="3113" y="1270"/>
                  </a:cubicBezTo>
                  <a:cubicBezTo>
                    <a:pt x="3132" y="1271"/>
                    <a:pt x="3150" y="1272"/>
                    <a:pt x="3169" y="1272"/>
                  </a:cubicBezTo>
                  <a:cubicBezTo>
                    <a:pt x="3788" y="1271"/>
                    <a:pt x="4317" y="824"/>
                    <a:pt x="4421" y="214"/>
                  </a:cubicBezTo>
                  <a:cubicBezTo>
                    <a:pt x="4421" y="144"/>
                    <a:pt x="4358" y="111"/>
                    <a:pt x="4293" y="111"/>
                  </a:cubicBezTo>
                  <a:cubicBezTo>
                    <a:pt x="4229" y="111"/>
                    <a:pt x="4166" y="144"/>
                    <a:pt x="4166" y="214"/>
                  </a:cubicBezTo>
                  <a:cubicBezTo>
                    <a:pt x="4064" y="683"/>
                    <a:pt x="3649" y="1019"/>
                    <a:pt x="3169" y="1020"/>
                  </a:cubicBezTo>
                  <a:cubicBezTo>
                    <a:pt x="3163" y="1021"/>
                    <a:pt x="3157" y="1021"/>
                    <a:pt x="3152" y="1021"/>
                  </a:cubicBezTo>
                  <a:cubicBezTo>
                    <a:pt x="3138" y="1021"/>
                    <a:pt x="3125" y="1020"/>
                    <a:pt x="3111" y="1019"/>
                  </a:cubicBezTo>
                  <a:cubicBezTo>
                    <a:pt x="2653" y="993"/>
                    <a:pt x="2267" y="664"/>
                    <a:pt x="2170" y="214"/>
                  </a:cubicBezTo>
                  <a:cubicBezTo>
                    <a:pt x="2154" y="146"/>
                    <a:pt x="2175" y="113"/>
                    <a:pt x="2111" y="42"/>
                  </a:cubicBezTo>
                  <a:cubicBezTo>
                    <a:pt x="2072" y="3"/>
                    <a:pt x="1941" y="1"/>
                    <a:pt x="1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1"/>
            <p:cNvSpPr/>
            <p:nvPr/>
          </p:nvSpPr>
          <p:spPr>
            <a:xfrm>
              <a:off x="1272248" y="2812884"/>
              <a:ext cx="16712" cy="14972"/>
            </a:xfrm>
            <a:custGeom>
              <a:rect b="b" l="l" r="r" t="t"/>
              <a:pathLst>
                <a:path extrusionOk="0" h="215" w="240">
                  <a:moveTo>
                    <a:pt x="0" y="1"/>
                  </a:moveTo>
                  <a:cubicBezTo>
                    <a:pt x="37" y="15"/>
                    <a:pt x="61" y="51"/>
                    <a:pt x="59" y="91"/>
                  </a:cubicBezTo>
                  <a:lnTo>
                    <a:pt x="59" y="214"/>
                  </a:lnTo>
                  <a:lnTo>
                    <a:pt x="240" y="214"/>
                  </a:lnTo>
                  <a:lnTo>
                    <a:pt x="240" y="91"/>
                  </a:lnTo>
                  <a:cubicBezTo>
                    <a:pt x="240" y="60"/>
                    <a:pt x="235" y="30"/>
                    <a:pt x="223"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1"/>
            <p:cNvSpPr/>
            <p:nvPr/>
          </p:nvSpPr>
          <p:spPr>
            <a:xfrm>
              <a:off x="1250313" y="2799932"/>
              <a:ext cx="37464" cy="749203"/>
            </a:xfrm>
            <a:custGeom>
              <a:rect b="b" l="l" r="r" t="t"/>
              <a:pathLst>
                <a:path extrusionOk="0" h="10759" w="538">
                  <a:moveTo>
                    <a:pt x="277" y="1"/>
                  </a:moveTo>
                  <a:cubicBezTo>
                    <a:pt x="168" y="1"/>
                    <a:pt x="58" y="63"/>
                    <a:pt x="16" y="187"/>
                  </a:cubicBezTo>
                  <a:cubicBezTo>
                    <a:pt x="7" y="216"/>
                    <a:pt x="0" y="246"/>
                    <a:pt x="2" y="277"/>
                  </a:cubicBezTo>
                  <a:lnTo>
                    <a:pt x="2" y="10758"/>
                  </a:lnTo>
                  <a:lnTo>
                    <a:pt x="181" y="10758"/>
                  </a:lnTo>
                  <a:lnTo>
                    <a:pt x="181" y="277"/>
                  </a:lnTo>
                  <a:cubicBezTo>
                    <a:pt x="179" y="237"/>
                    <a:pt x="204" y="201"/>
                    <a:pt x="240" y="187"/>
                  </a:cubicBezTo>
                  <a:cubicBezTo>
                    <a:pt x="252" y="182"/>
                    <a:pt x="265" y="180"/>
                    <a:pt x="278" y="180"/>
                  </a:cubicBezTo>
                  <a:cubicBezTo>
                    <a:pt x="291" y="180"/>
                    <a:pt x="303" y="182"/>
                    <a:pt x="315" y="187"/>
                  </a:cubicBezTo>
                  <a:lnTo>
                    <a:pt x="537" y="187"/>
                  </a:lnTo>
                  <a:cubicBezTo>
                    <a:pt x="495" y="63"/>
                    <a:pt x="386"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1"/>
            <p:cNvSpPr/>
            <p:nvPr/>
          </p:nvSpPr>
          <p:spPr>
            <a:xfrm>
              <a:off x="1276357" y="2827855"/>
              <a:ext cx="232442" cy="1236021"/>
            </a:xfrm>
            <a:custGeom>
              <a:rect b="b" l="l" r="r" t="t"/>
              <a:pathLst>
                <a:path extrusionOk="0" h="17750" w="3338">
                  <a:moveTo>
                    <a:pt x="0" y="0"/>
                  </a:moveTo>
                  <a:lnTo>
                    <a:pt x="0" y="16083"/>
                  </a:lnTo>
                  <a:cubicBezTo>
                    <a:pt x="0" y="17003"/>
                    <a:pt x="747" y="17750"/>
                    <a:pt x="1669" y="17750"/>
                  </a:cubicBezTo>
                  <a:cubicBezTo>
                    <a:pt x="2591" y="17750"/>
                    <a:pt x="3337" y="17003"/>
                    <a:pt x="3337" y="16083"/>
                  </a:cubicBezTo>
                  <a:lnTo>
                    <a:pt x="3337" y="6708"/>
                  </a:lnTo>
                  <a:lnTo>
                    <a:pt x="3157" y="6708"/>
                  </a:lnTo>
                  <a:lnTo>
                    <a:pt x="3157" y="16083"/>
                  </a:lnTo>
                  <a:cubicBezTo>
                    <a:pt x="3157" y="16904"/>
                    <a:pt x="2491" y="17571"/>
                    <a:pt x="1669" y="17571"/>
                  </a:cubicBezTo>
                  <a:cubicBezTo>
                    <a:pt x="847" y="17571"/>
                    <a:pt x="181" y="16904"/>
                    <a:pt x="181" y="16083"/>
                  </a:cubicBezTo>
                  <a:lnTo>
                    <a:pt x="1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1"/>
            <p:cNvSpPr/>
            <p:nvPr/>
          </p:nvSpPr>
          <p:spPr>
            <a:xfrm>
              <a:off x="1387564" y="2853551"/>
              <a:ext cx="236411" cy="441764"/>
            </a:xfrm>
            <a:custGeom>
              <a:rect b="b" l="l" r="r" t="t"/>
              <a:pathLst>
                <a:path extrusionOk="0" h="6344" w="3395">
                  <a:moveTo>
                    <a:pt x="1704" y="296"/>
                  </a:moveTo>
                  <a:cubicBezTo>
                    <a:pt x="1709" y="296"/>
                    <a:pt x="1713" y="297"/>
                    <a:pt x="1717" y="300"/>
                  </a:cubicBezTo>
                  <a:cubicBezTo>
                    <a:pt x="1790" y="304"/>
                    <a:pt x="1859" y="337"/>
                    <a:pt x="1908" y="392"/>
                  </a:cubicBezTo>
                  <a:cubicBezTo>
                    <a:pt x="1917" y="397"/>
                    <a:pt x="1922" y="405"/>
                    <a:pt x="1929" y="414"/>
                  </a:cubicBezTo>
                  <a:cubicBezTo>
                    <a:pt x="1966" y="464"/>
                    <a:pt x="1986" y="525"/>
                    <a:pt x="1986" y="588"/>
                  </a:cubicBezTo>
                  <a:cubicBezTo>
                    <a:pt x="1987" y="604"/>
                    <a:pt x="1986" y="620"/>
                    <a:pt x="1982" y="636"/>
                  </a:cubicBezTo>
                  <a:cubicBezTo>
                    <a:pt x="1981" y="647"/>
                    <a:pt x="1979" y="657"/>
                    <a:pt x="1974" y="667"/>
                  </a:cubicBezTo>
                  <a:cubicBezTo>
                    <a:pt x="1942" y="784"/>
                    <a:pt x="1838" y="868"/>
                    <a:pt x="1717" y="877"/>
                  </a:cubicBezTo>
                  <a:lnTo>
                    <a:pt x="1700" y="877"/>
                  </a:lnTo>
                  <a:cubicBezTo>
                    <a:pt x="1571" y="877"/>
                    <a:pt x="1458" y="794"/>
                    <a:pt x="1421" y="672"/>
                  </a:cubicBezTo>
                  <a:cubicBezTo>
                    <a:pt x="1416" y="663"/>
                    <a:pt x="1416" y="654"/>
                    <a:pt x="1412" y="645"/>
                  </a:cubicBezTo>
                  <a:cubicBezTo>
                    <a:pt x="1408" y="626"/>
                    <a:pt x="1407" y="608"/>
                    <a:pt x="1407" y="589"/>
                  </a:cubicBezTo>
                  <a:cubicBezTo>
                    <a:pt x="1408" y="529"/>
                    <a:pt x="1426" y="469"/>
                    <a:pt x="1459" y="419"/>
                  </a:cubicBezTo>
                  <a:cubicBezTo>
                    <a:pt x="1464" y="414"/>
                    <a:pt x="1470" y="409"/>
                    <a:pt x="1476" y="405"/>
                  </a:cubicBezTo>
                  <a:cubicBezTo>
                    <a:pt x="1529" y="337"/>
                    <a:pt x="1610" y="297"/>
                    <a:pt x="1696" y="297"/>
                  </a:cubicBezTo>
                  <a:cubicBezTo>
                    <a:pt x="1697" y="297"/>
                    <a:pt x="1698" y="297"/>
                    <a:pt x="1700" y="297"/>
                  </a:cubicBezTo>
                  <a:cubicBezTo>
                    <a:pt x="1701" y="296"/>
                    <a:pt x="1703" y="296"/>
                    <a:pt x="1704" y="296"/>
                  </a:cubicBezTo>
                  <a:close/>
                  <a:moveTo>
                    <a:pt x="477" y="0"/>
                  </a:moveTo>
                  <a:cubicBezTo>
                    <a:pt x="274" y="0"/>
                    <a:pt x="108" y="159"/>
                    <a:pt x="97" y="362"/>
                  </a:cubicBezTo>
                  <a:cubicBezTo>
                    <a:pt x="88" y="553"/>
                    <a:pt x="78" y="749"/>
                    <a:pt x="69" y="941"/>
                  </a:cubicBezTo>
                  <a:cubicBezTo>
                    <a:pt x="0" y="2675"/>
                    <a:pt x="0" y="4361"/>
                    <a:pt x="88" y="5982"/>
                  </a:cubicBezTo>
                  <a:cubicBezTo>
                    <a:pt x="99" y="6185"/>
                    <a:pt x="267" y="6344"/>
                    <a:pt x="471" y="6344"/>
                  </a:cubicBezTo>
                  <a:lnTo>
                    <a:pt x="2945" y="6344"/>
                  </a:lnTo>
                  <a:cubicBezTo>
                    <a:pt x="3147" y="6343"/>
                    <a:pt x="3314" y="6183"/>
                    <a:pt x="3324" y="5982"/>
                  </a:cubicBezTo>
                  <a:cubicBezTo>
                    <a:pt x="3394" y="4565"/>
                    <a:pt x="3355" y="2235"/>
                    <a:pt x="3329" y="941"/>
                  </a:cubicBezTo>
                  <a:cubicBezTo>
                    <a:pt x="3324" y="715"/>
                    <a:pt x="3320" y="522"/>
                    <a:pt x="3315" y="371"/>
                  </a:cubicBezTo>
                  <a:cubicBezTo>
                    <a:pt x="3309" y="164"/>
                    <a:pt x="3141" y="0"/>
                    <a:pt x="2935" y="0"/>
                  </a:cubicBezTo>
                  <a:cubicBezTo>
                    <a:pt x="2934" y="0"/>
                    <a:pt x="2933" y="0"/>
                    <a:pt x="2933" y="0"/>
                  </a:cubicBezTo>
                  <a:lnTo>
                    <a:pt x="479" y="0"/>
                  </a:lnTo>
                  <a:cubicBezTo>
                    <a:pt x="478" y="0"/>
                    <a:pt x="478" y="0"/>
                    <a:pt x="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1"/>
            <p:cNvSpPr/>
            <p:nvPr/>
          </p:nvSpPr>
          <p:spPr>
            <a:xfrm>
              <a:off x="1396199" y="2853481"/>
              <a:ext cx="227776" cy="441834"/>
            </a:xfrm>
            <a:custGeom>
              <a:rect b="b" l="l" r="r" t="t"/>
              <a:pathLst>
                <a:path extrusionOk="0" h="6345" w="3271">
                  <a:moveTo>
                    <a:pt x="1580" y="297"/>
                  </a:moveTo>
                  <a:cubicBezTo>
                    <a:pt x="1585" y="297"/>
                    <a:pt x="1589" y="298"/>
                    <a:pt x="1593" y="301"/>
                  </a:cubicBezTo>
                  <a:cubicBezTo>
                    <a:pt x="1597" y="298"/>
                    <a:pt x="1602" y="298"/>
                    <a:pt x="1610" y="298"/>
                  </a:cubicBezTo>
                  <a:cubicBezTo>
                    <a:pt x="1612" y="298"/>
                    <a:pt x="1613" y="298"/>
                    <a:pt x="1615" y="298"/>
                  </a:cubicBezTo>
                  <a:cubicBezTo>
                    <a:pt x="1690" y="298"/>
                    <a:pt x="1761" y="329"/>
                    <a:pt x="1810" y="384"/>
                  </a:cubicBezTo>
                  <a:cubicBezTo>
                    <a:pt x="1819" y="393"/>
                    <a:pt x="1826" y="401"/>
                    <a:pt x="1832" y="411"/>
                  </a:cubicBezTo>
                  <a:cubicBezTo>
                    <a:pt x="1876" y="460"/>
                    <a:pt x="1899" y="523"/>
                    <a:pt x="1898" y="589"/>
                  </a:cubicBezTo>
                  <a:cubicBezTo>
                    <a:pt x="1898" y="602"/>
                    <a:pt x="1897" y="616"/>
                    <a:pt x="1893" y="628"/>
                  </a:cubicBezTo>
                  <a:cubicBezTo>
                    <a:pt x="1894" y="638"/>
                    <a:pt x="1893" y="649"/>
                    <a:pt x="1889" y="659"/>
                  </a:cubicBezTo>
                  <a:cubicBezTo>
                    <a:pt x="1857" y="786"/>
                    <a:pt x="1742" y="876"/>
                    <a:pt x="1610" y="878"/>
                  </a:cubicBezTo>
                  <a:lnTo>
                    <a:pt x="1576" y="878"/>
                  </a:lnTo>
                  <a:cubicBezTo>
                    <a:pt x="1447" y="878"/>
                    <a:pt x="1335" y="794"/>
                    <a:pt x="1297" y="673"/>
                  </a:cubicBezTo>
                  <a:cubicBezTo>
                    <a:pt x="1292" y="664"/>
                    <a:pt x="1292" y="655"/>
                    <a:pt x="1288" y="646"/>
                  </a:cubicBezTo>
                  <a:cubicBezTo>
                    <a:pt x="1284" y="627"/>
                    <a:pt x="1283" y="609"/>
                    <a:pt x="1283" y="589"/>
                  </a:cubicBezTo>
                  <a:cubicBezTo>
                    <a:pt x="1284" y="528"/>
                    <a:pt x="1302" y="470"/>
                    <a:pt x="1335" y="420"/>
                  </a:cubicBezTo>
                  <a:cubicBezTo>
                    <a:pt x="1340" y="415"/>
                    <a:pt x="1346" y="410"/>
                    <a:pt x="1352" y="406"/>
                  </a:cubicBezTo>
                  <a:cubicBezTo>
                    <a:pt x="1405" y="338"/>
                    <a:pt x="1486" y="298"/>
                    <a:pt x="1572" y="298"/>
                  </a:cubicBezTo>
                  <a:cubicBezTo>
                    <a:pt x="1573" y="298"/>
                    <a:pt x="1574" y="298"/>
                    <a:pt x="1576" y="298"/>
                  </a:cubicBezTo>
                  <a:cubicBezTo>
                    <a:pt x="1577" y="297"/>
                    <a:pt x="1579" y="297"/>
                    <a:pt x="1580" y="297"/>
                  </a:cubicBezTo>
                  <a:close/>
                  <a:moveTo>
                    <a:pt x="384" y="1"/>
                  </a:moveTo>
                  <a:cubicBezTo>
                    <a:pt x="379" y="1"/>
                    <a:pt x="373" y="2"/>
                    <a:pt x="369" y="5"/>
                  </a:cubicBezTo>
                  <a:cubicBezTo>
                    <a:pt x="163" y="14"/>
                    <a:pt x="1" y="186"/>
                    <a:pt x="7" y="393"/>
                  </a:cubicBezTo>
                  <a:cubicBezTo>
                    <a:pt x="16" y="546"/>
                    <a:pt x="19" y="728"/>
                    <a:pt x="28" y="942"/>
                  </a:cubicBezTo>
                  <a:cubicBezTo>
                    <a:pt x="73" y="2219"/>
                    <a:pt x="124" y="4501"/>
                    <a:pt x="24" y="5935"/>
                  </a:cubicBezTo>
                  <a:cubicBezTo>
                    <a:pt x="6" y="6156"/>
                    <a:pt x="181" y="6345"/>
                    <a:pt x="403" y="6345"/>
                  </a:cubicBezTo>
                  <a:lnTo>
                    <a:pt x="2821" y="6345"/>
                  </a:lnTo>
                  <a:cubicBezTo>
                    <a:pt x="3023" y="6344"/>
                    <a:pt x="3190" y="6184"/>
                    <a:pt x="3200" y="5983"/>
                  </a:cubicBezTo>
                  <a:cubicBezTo>
                    <a:pt x="3270" y="4566"/>
                    <a:pt x="3231" y="2236"/>
                    <a:pt x="3205" y="942"/>
                  </a:cubicBezTo>
                  <a:cubicBezTo>
                    <a:pt x="3200" y="716"/>
                    <a:pt x="3196" y="523"/>
                    <a:pt x="3191" y="372"/>
                  </a:cubicBezTo>
                  <a:cubicBezTo>
                    <a:pt x="3185" y="165"/>
                    <a:pt x="3017" y="1"/>
                    <a:pt x="2811" y="1"/>
                  </a:cubicBezTo>
                  <a:cubicBezTo>
                    <a:pt x="2810" y="1"/>
                    <a:pt x="2809" y="1"/>
                    <a:pt x="2809" y="1"/>
                  </a:cubicBezTo>
                  <a:lnTo>
                    <a:pt x="390" y="1"/>
                  </a:lnTo>
                  <a:cubicBezTo>
                    <a:pt x="388" y="1"/>
                    <a:pt x="38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1"/>
            <p:cNvSpPr/>
            <p:nvPr/>
          </p:nvSpPr>
          <p:spPr>
            <a:xfrm>
              <a:off x="1420292" y="3065868"/>
              <a:ext cx="180912" cy="202916"/>
            </a:xfrm>
            <a:custGeom>
              <a:rect b="b" l="l" r="r" t="t"/>
              <a:pathLst>
                <a:path extrusionOk="0" h="2914" w="2598">
                  <a:moveTo>
                    <a:pt x="30" y="1"/>
                  </a:moveTo>
                  <a:cubicBezTo>
                    <a:pt x="38" y="697"/>
                    <a:pt x="36" y="1424"/>
                    <a:pt x="15" y="2073"/>
                  </a:cubicBezTo>
                  <a:cubicBezTo>
                    <a:pt x="1" y="2530"/>
                    <a:pt x="365" y="2909"/>
                    <a:pt x="821" y="2910"/>
                  </a:cubicBezTo>
                  <a:lnTo>
                    <a:pt x="1770" y="2914"/>
                  </a:lnTo>
                  <a:cubicBezTo>
                    <a:pt x="1772" y="2914"/>
                    <a:pt x="1773" y="2914"/>
                    <a:pt x="1775" y="2914"/>
                  </a:cubicBezTo>
                  <a:cubicBezTo>
                    <a:pt x="2215" y="2914"/>
                    <a:pt x="2574" y="2561"/>
                    <a:pt x="2584" y="2120"/>
                  </a:cubicBezTo>
                  <a:cubicBezTo>
                    <a:pt x="2597" y="1466"/>
                    <a:pt x="2597" y="718"/>
                    <a:pt x="2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1"/>
            <p:cNvSpPr/>
            <p:nvPr/>
          </p:nvSpPr>
          <p:spPr>
            <a:xfrm>
              <a:off x="1520427" y="2820474"/>
              <a:ext cx="67407" cy="77364"/>
            </a:xfrm>
            <a:custGeom>
              <a:rect b="b" l="l" r="r" t="t"/>
              <a:pathLst>
                <a:path extrusionOk="0" h="1111" w="968">
                  <a:moveTo>
                    <a:pt x="841" y="0"/>
                  </a:moveTo>
                  <a:cubicBezTo>
                    <a:pt x="780" y="0"/>
                    <a:pt x="715" y="35"/>
                    <a:pt x="715" y="105"/>
                  </a:cubicBezTo>
                  <a:cubicBezTo>
                    <a:pt x="685" y="238"/>
                    <a:pt x="628" y="364"/>
                    <a:pt x="549" y="475"/>
                  </a:cubicBezTo>
                  <a:cubicBezTo>
                    <a:pt x="424" y="658"/>
                    <a:pt x="238" y="793"/>
                    <a:pt x="26" y="858"/>
                  </a:cubicBezTo>
                  <a:cubicBezTo>
                    <a:pt x="21" y="864"/>
                    <a:pt x="13" y="867"/>
                    <a:pt x="5" y="867"/>
                  </a:cubicBezTo>
                  <a:cubicBezTo>
                    <a:pt x="4" y="867"/>
                    <a:pt x="2" y="867"/>
                    <a:pt x="0" y="867"/>
                  </a:cubicBezTo>
                  <a:lnTo>
                    <a:pt x="0" y="867"/>
                  </a:lnTo>
                  <a:cubicBezTo>
                    <a:pt x="9" y="872"/>
                    <a:pt x="14" y="880"/>
                    <a:pt x="23" y="889"/>
                  </a:cubicBezTo>
                  <a:cubicBezTo>
                    <a:pt x="58" y="939"/>
                    <a:pt x="78" y="1000"/>
                    <a:pt x="78" y="1063"/>
                  </a:cubicBezTo>
                  <a:cubicBezTo>
                    <a:pt x="79" y="1079"/>
                    <a:pt x="78" y="1095"/>
                    <a:pt x="74" y="1111"/>
                  </a:cubicBezTo>
                  <a:cubicBezTo>
                    <a:pt x="87" y="1110"/>
                    <a:pt x="98" y="1107"/>
                    <a:pt x="109" y="1102"/>
                  </a:cubicBezTo>
                  <a:cubicBezTo>
                    <a:pt x="427" y="997"/>
                    <a:pt x="691" y="773"/>
                    <a:pt x="846" y="475"/>
                  </a:cubicBezTo>
                  <a:cubicBezTo>
                    <a:pt x="904" y="358"/>
                    <a:pt x="946" y="233"/>
                    <a:pt x="968" y="105"/>
                  </a:cubicBezTo>
                  <a:cubicBezTo>
                    <a:pt x="968" y="88"/>
                    <a:pt x="954" y="17"/>
                    <a:pt x="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
            <p:cNvSpPr/>
            <p:nvPr/>
          </p:nvSpPr>
          <p:spPr>
            <a:xfrm>
              <a:off x="1521890" y="2820474"/>
              <a:ext cx="73883" cy="79523"/>
            </a:xfrm>
            <a:custGeom>
              <a:rect b="b" l="l" r="r" t="t"/>
              <a:pathLst>
                <a:path extrusionOk="0" h="1142" w="1061">
                  <a:moveTo>
                    <a:pt x="933" y="0"/>
                  </a:moveTo>
                  <a:cubicBezTo>
                    <a:pt x="868" y="0"/>
                    <a:pt x="802" y="35"/>
                    <a:pt x="802" y="104"/>
                  </a:cubicBezTo>
                  <a:cubicBezTo>
                    <a:pt x="777" y="237"/>
                    <a:pt x="721" y="364"/>
                    <a:pt x="642" y="474"/>
                  </a:cubicBezTo>
                  <a:cubicBezTo>
                    <a:pt x="496" y="684"/>
                    <a:pt x="277" y="831"/>
                    <a:pt x="27" y="884"/>
                  </a:cubicBezTo>
                  <a:cubicBezTo>
                    <a:pt x="19" y="888"/>
                    <a:pt x="10" y="889"/>
                    <a:pt x="0" y="889"/>
                  </a:cubicBezTo>
                  <a:cubicBezTo>
                    <a:pt x="37" y="939"/>
                    <a:pt x="57" y="1000"/>
                    <a:pt x="57" y="1063"/>
                  </a:cubicBezTo>
                  <a:cubicBezTo>
                    <a:pt x="58" y="1079"/>
                    <a:pt x="57" y="1095"/>
                    <a:pt x="53" y="1111"/>
                  </a:cubicBezTo>
                  <a:cubicBezTo>
                    <a:pt x="52" y="1121"/>
                    <a:pt x="50" y="1132"/>
                    <a:pt x="45" y="1142"/>
                  </a:cubicBezTo>
                  <a:cubicBezTo>
                    <a:pt x="57" y="1137"/>
                    <a:pt x="71" y="1137"/>
                    <a:pt x="84" y="1133"/>
                  </a:cubicBezTo>
                  <a:cubicBezTo>
                    <a:pt x="452" y="1050"/>
                    <a:pt x="764" y="810"/>
                    <a:pt x="938" y="475"/>
                  </a:cubicBezTo>
                  <a:cubicBezTo>
                    <a:pt x="996" y="358"/>
                    <a:pt x="1038" y="233"/>
                    <a:pt x="1060" y="105"/>
                  </a:cubicBezTo>
                  <a:cubicBezTo>
                    <a:pt x="1060" y="35"/>
                    <a:pt x="995" y="0"/>
                    <a:pt x="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1"/>
            <p:cNvSpPr/>
            <p:nvPr/>
          </p:nvSpPr>
          <p:spPr>
            <a:xfrm>
              <a:off x="1106029" y="2764348"/>
              <a:ext cx="125552" cy="114758"/>
            </a:xfrm>
            <a:custGeom>
              <a:rect b="b" l="l" r="r" t="t"/>
              <a:pathLst>
                <a:path extrusionOk="0" h="1648" w="1803">
                  <a:moveTo>
                    <a:pt x="978" y="1"/>
                  </a:moveTo>
                  <a:cubicBezTo>
                    <a:pt x="851" y="1"/>
                    <a:pt x="722" y="30"/>
                    <a:pt x="598" y="95"/>
                  </a:cubicBezTo>
                  <a:cubicBezTo>
                    <a:pt x="50" y="382"/>
                    <a:pt x="0" y="1147"/>
                    <a:pt x="509" y="1501"/>
                  </a:cubicBezTo>
                  <a:cubicBezTo>
                    <a:pt x="644" y="1596"/>
                    <a:pt x="806" y="1648"/>
                    <a:pt x="972" y="1648"/>
                  </a:cubicBezTo>
                  <a:cubicBezTo>
                    <a:pt x="974" y="1648"/>
                    <a:pt x="976" y="1648"/>
                    <a:pt x="978" y="1648"/>
                  </a:cubicBezTo>
                  <a:cubicBezTo>
                    <a:pt x="978" y="1648"/>
                    <a:pt x="979" y="1648"/>
                    <a:pt x="980" y="1648"/>
                  </a:cubicBezTo>
                  <a:cubicBezTo>
                    <a:pt x="1434" y="1648"/>
                    <a:pt x="1802" y="1279"/>
                    <a:pt x="1802" y="825"/>
                  </a:cubicBezTo>
                  <a:cubicBezTo>
                    <a:pt x="1801" y="347"/>
                    <a:pt x="1408"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1"/>
            <p:cNvSpPr/>
            <p:nvPr/>
          </p:nvSpPr>
          <p:spPr>
            <a:xfrm>
              <a:off x="1787756" y="3655258"/>
              <a:ext cx="43174" cy="724413"/>
            </a:xfrm>
            <a:custGeom>
              <a:rect b="b" l="l" r="r" t="t"/>
              <a:pathLst>
                <a:path extrusionOk="0" h="10403" w="620">
                  <a:moveTo>
                    <a:pt x="1" y="1"/>
                  </a:moveTo>
                  <a:lnTo>
                    <a:pt x="1" y="10402"/>
                  </a:lnTo>
                  <a:lnTo>
                    <a:pt x="619" y="10402"/>
                  </a:ln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1"/>
            <p:cNvSpPr/>
            <p:nvPr/>
          </p:nvSpPr>
          <p:spPr>
            <a:xfrm>
              <a:off x="1830860" y="3655258"/>
              <a:ext cx="50555" cy="724413"/>
            </a:xfrm>
            <a:custGeom>
              <a:rect b="b" l="l" r="r" t="t"/>
              <a:pathLst>
                <a:path extrusionOk="0" h="10403" w="726">
                  <a:moveTo>
                    <a:pt x="0" y="1"/>
                  </a:moveTo>
                  <a:lnTo>
                    <a:pt x="0" y="10402"/>
                  </a:lnTo>
                  <a:lnTo>
                    <a:pt x="726" y="10402"/>
                  </a:lnTo>
                  <a:lnTo>
                    <a:pt x="7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1106447" y="3655258"/>
              <a:ext cx="43104" cy="724413"/>
            </a:xfrm>
            <a:custGeom>
              <a:rect b="b" l="l" r="r" t="t"/>
              <a:pathLst>
                <a:path extrusionOk="0" h="10403" w="619">
                  <a:moveTo>
                    <a:pt x="0" y="1"/>
                  </a:moveTo>
                  <a:lnTo>
                    <a:pt x="0" y="10402"/>
                  </a:lnTo>
                  <a:lnTo>
                    <a:pt x="619" y="10402"/>
                  </a:ln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1149482" y="3655258"/>
              <a:ext cx="50555" cy="724413"/>
            </a:xfrm>
            <a:custGeom>
              <a:rect b="b" l="l" r="r" t="t"/>
              <a:pathLst>
                <a:path extrusionOk="0" h="10403" w="726">
                  <a:moveTo>
                    <a:pt x="1" y="1"/>
                  </a:moveTo>
                  <a:lnTo>
                    <a:pt x="1" y="10402"/>
                  </a:lnTo>
                  <a:lnTo>
                    <a:pt x="725" y="10402"/>
                  </a:lnTo>
                  <a:lnTo>
                    <a:pt x="7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3535386" y="3655258"/>
              <a:ext cx="43104" cy="724413"/>
            </a:xfrm>
            <a:custGeom>
              <a:rect b="b" l="l" r="r" t="t"/>
              <a:pathLst>
                <a:path extrusionOk="0" h="10403" w="619">
                  <a:moveTo>
                    <a:pt x="0" y="1"/>
                  </a:moveTo>
                  <a:lnTo>
                    <a:pt x="0" y="10402"/>
                  </a:lnTo>
                  <a:lnTo>
                    <a:pt x="618" y="10402"/>
                  </a:lnTo>
                  <a:lnTo>
                    <a:pt x="6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3578420" y="3655258"/>
              <a:ext cx="50485" cy="724413"/>
            </a:xfrm>
            <a:custGeom>
              <a:rect b="b" l="l" r="r" t="t"/>
              <a:pathLst>
                <a:path extrusionOk="0" h="10403" w="725">
                  <a:moveTo>
                    <a:pt x="0" y="1"/>
                  </a:moveTo>
                  <a:lnTo>
                    <a:pt x="0" y="10402"/>
                  </a:lnTo>
                  <a:lnTo>
                    <a:pt x="725" y="10402"/>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2853938" y="3655258"/>
              <a:ext cx="43104" cy="724413"/>
            </a:xfrm>
            <a:custGeom>
              <a:rect b="b" l="l" r="r" t="t"/>
              <a:pathLst>
                <a:path extrusionOk="0" h="10403" w="619">
                  <a:moveTo>
                    <a:pt x="1" y="1"/>
                  </a:moveTo>
                  <a:lnTo>
                    <a:pt x="1" y="10402"/>
                  </a:lnTo>
                  <a:lnTo>
                    <a:pt x="619" y="10402"/>
                  </a:ln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2896972" y="3655258"/>
              <a:ext cx="50625" cy="724413"/>
            </a:xfrm>
            <a:custGeom>
              <a:rect b="b" l="l" r="r" t="t"/>
              <a:pathLst>
                <a:path extrusionOk="0" h="10403" w="727">
                  <a:moveTo>
                    <a:pt x="1" y="1"/>
                  </a:moveTo>
                  <a:lnTo>
                    <a:pt x="1" y="10402"/>
                  </a:lnTo>
                  <a:lnTo>
                    <a:pt x="727" y="10402"/>
                  </a:lnTo>
                  <a:lnTo>
                    <a:pt x="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1149482" y="3888745"/>
              <a:ext cx="638344" cy="84328"/>
            </a:xfrm>
            <a:custGeom>
              <a:rect b="b" l="l" r="r" t="t"/>
              <a:pathLst>
                <a:path extrusionOk="0" h="1211" w="9167">
                  <a:moveTo>
                    <a:pt x="1" y="1"/>
                  </a:moveTo>
                  <a:lnTo>
                    <a:pt x="1" y="1210"/>
                  </a:lnTo>
                  <a:lnTo>
                    <a:pt x="9167" y="1210"/>
                  </a:lnTo>
                  <a:lnTo>
                    <a:pt x="91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1"/>
            <p:cNvSpPr/>
            <p:nvPr/>
          </p:nvSpPr>
          <p:spPr>
            <a:xfrm>
              <a:off x="1881346" y="3888745"/>
              <a:ext cx="1697144" cy="84328"/>
            </a:xfrm>
            <a:custGeom>
              <a:rect b="b" l="l" r="r" t="t"/>
              <a:pathLst>
                <a:path extrusionOk="0" h="1211" w="24372">
                  <a:moveTo>
                    <a:pt x="1" y="1"/>
                  </a:moveTo>
                  <a:lnTo>
                    <a:pt x="1" y="1210"/>
                  </a:lnTo>
                  <a:lnTo>
                    <a:pt x="24371" y="1210"/>
                  </a:lnTo>
                  <a:lnTo>
                    <a:pt x="24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1"/>
            <p:cNvSpPr/>
            <p:nvPr/>
          </p:nvSpPr>
          <p:spPr>
            <a:xfrm>
              <a:off x="1149482" y="4267907"/>
              <a:ext cx="638344" cy="84398"/>
            </a:xfrm>
            <a:custGeom>
              <a:rect b="b" l="l" r="r" t="t"/>
              <a:pathLst>
                <a:path extrusionOk="0" h="1212" w="9167">
                  <a:moveTo>
                    <a:pt x="1" y="1"/>
                  </a:moveTo>
                  <a:lnTo>
                    <a:pt x="1" y="1212"/>
                  </a:lnTo>
                  <a:lnTo>
                    <a:pt x="9167" y="1212"/>
                  </a:lnTo>
                  <a:lnTo>
                    <a:pt x="91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1881346" y="4267907"/>
              <a:ext cx="1697144" cy="84398"/>
            </a:xfrm>
            <a:custGeom>
              <a:rect b="b" l="l" r="r" t="t"/>
              <a:pathLst>
                <a:path extrusionOk="0" h="1212" w="24372">
                  <a:moveTo>
                    <a:pt x="1" y="1"/>
                  </a:moveTo>
                  <a:lnTo>
                    <a:pt x="1" y="1212"/>
                  </a:lnTo>
                  <a:lnTo>
                    <a:pt x="24371" y="1212"/>
                  </a:lnTo>
                  <a:lnTo>
                    <a:pt x="24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921566" y="3571000"/>
              <a:ext cx="824618" cy="84328"/>
            </a:xfrm>
            <a:custGeom>
              <a:rect b="b" l="l" r="r" t="t"/>
              <a:pathLst>
                <a:path extrusionOk="0" h="1211" w="11842">
                  <a:moveTo>
                    <a:pt x="14" y="0"/>
                  </a:moveTo>
                  <a:cubicBezTo>
                    <a:pt x="7" y="0"/>
                    <a:pt x="1" y="6"/>
                    <a:pt x="1" y="15"/>
                  </a:cubicBezTo>
                  <a:lnTo>
                    <a:pt x="1" y="1197"/>
                  </a:lnTo>
                  <a:cubicBezTo>
                    <a:pt x="1" y="1205"/>
                    <a:pt x="7" y="1211"/>
                    <a:pt x="14" y="1211"/>
                  </a:cubicBezTo>
                  <a:lnTo>
                    <a:pt x="11841" y="1211"/>
                  </a:lnTo>
                  <a:lnTo>
                    <a:pt x="118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1645770" y="3571000"/>
              <a:ext cx="2177486" cy="84328"/>
            </a:xfrm>
            <a:custGeom>
              <a:rect b="b" l="l" r="r" t="t"/>
              <a:pathLst>
                <a:path extrusionOk="0" h="1211" w="31270">
                  <a:moveTo>
                    <a:pt x="14" y="0"/>
                  </a:moveTo>
                  <a:cubicBezTo>
                    <a:pt x="7" y="0"/>
                    <a:pt x="1" y="6"/>
                    <a:pt x="1" y="15"/>
                  </a:cubicBezTo>
                  <a:lnTo>
                    <a:pt x="1" y="1197"/>
                  </a:lnTo>
                  <a:cubicBezTo>
                    <a:pt x="1" y="1205"/>
                    <a:pt x="7" y="1211"/>
                    <a:pt x="14" y="1211"/>
                  </a:cubicBezTo>
                  <a:lnTo>
                    <a:pt x="31256" y="1211"/>
                  </a:lnTo>
                  <a:cubicBezTo>
                    <a:pt x="31263" y="1211"/>
                    <a:pt x="31269" y="1205"/>
                    <a:pt x="31269" y="1197"/>
                  </a:cubicBezTo>
                  <a:lnTo>
                    <a:pt x="31269" y="15"/>
                  </a:lnTo>
                  <a:cubicBezTo>
                    <a:pt x="31269" y="6"/>
                    <a:pt x="31263" y="0"/>
                    <a:pt x="312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1778843" y="4379602"/>
              <a:ext cx="109118" cy="150063"/>
            </a:xfrm>
            <a:custGeom>
              <a:rect b="b" l="l" r="r" t="t"/>
              <a:pathLst>
                <a:path extrusionOk="0" h="2155" w="1567">
                  <a:moveTo>
                    <a:pt x="199" y="0"/>
                  </a:moveTo>
                  <a:cubicBezTo>
                    <a:pt x="76" y="0"/>
                    <a:pt x="1" y="135"/>
                    <a:pt x="63" y="241"/>
                  </a:cubicBezTo>
                  <a:lnTo>
                    <a:pt x="1156" y="2077"/>
                  </a:lnTo>
                  <a:cubicBezTo>
                    <a:pt x="1185" y="2125"/>
                    <a:pt x="1237" y="2155"/>
                    <a:pt x="1293" y="2155"/>
                  </a:cubicBezTo>
                  <a:lnTo>
                    <a:pt x="1407" y="2155"/>
                  </a:lnTo>
                  <a:cubicBezTo>
                    <a:pt x="1495" y="2155"/>
                    <a:pt x="1567" y="2083"/>
                    <a:pt x="1567" y="1996"/>
                  </a:cubicBezTo>
                  <a:lnTo>
                    <a:pt x="1567" y="159"/>
                  </a:lnTo>
                  <a:cubicBezTo>
                    <a:pt x="1567" y="70"/>
                    <a:pt x="1495" y="0"/>
                    <a:pt x="1407" y="0"/>
                  </a:cubicBezTo>
                  <a:lnTo>
                    <a:pt x="200" y="0"/>
                  </a:lnTo>
                  <a:cubicBezTo>
                    <a:pt x="200" y="0"/>
                    <a:pt x="199"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1773272" y="4405645"/>
              <a:ext cx="132794" cy="202847"/>
            </a:xfrm>
            <a:custGeom>
              <a:rect b="b" l="l" r="r" t="t"/>
              <a:pathLst>
                <a:path extrusionOk="0" h="2913" w="1907">
                  <a:moveTo>
                    <a:pt x="1458" y="0"/>
                  </a:moveTo>
                  <a:cubicBezTo>
                    <a:pt x="653" y="0"/>
                    <a:pt x="0" y="652"/>
                    <a:pt x="0" y="1456"/>
                  </a:cubicBezTo>
                  <a:cubicBezTo>
                    <a:pt x="0" y="2261"/>
                    <a:pt x="653" y="2913"/>
                    <a:pt x="1458" y="2913"/>
                  </a:cubicBezTo>
                  <a:lnTo>
                    <a:pt x="1907" y="2913"/>
                  </a:lnTo>
                  <a:lnTo>
                    <a:pt x="1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1796530" y="4405645"/>
              <a:ext cx="210994" cy="202847"/>
            </a:xfrm>
            <a:custGeom>
              <a:rect b="b" l="l" r="r" t="t"/>
              <a:pathLst>
                <a:path extrusionOk="0" h="2913" w="3030">
                  <a:moveTo>
                    <a:pt x="1574" y="0"/>
                  </a:moveTo>
                  <a:cubicBezTo>
                    <a:pt x="1573" y="0"/>
                    <a:pt x="1572" y="0"/>
                    <a:pt x="1572" y="0"/>
                  </a:cubicBezTo>
                  <a:cubicBezTo>
                    <a:pt x="983" y="0"/>
                    <a:pt x="451" y="354"/>
                    <a:pt x="226" y="899"/>
                  </a:cubicBezTo>
                  <a:cubicBezTo>
                    <a:pt x="1" y="1443"/>
                    <a:pt x="125" y="2070"/>
                    <a:pt x="542" y="2486"/>
                  </a:cubicBezTo>
                  <a:cubicBezTo>
                    <a:pt x="821" y="2765"/>
                    <a:pt x="1193" y="2913"/>
                    <a:pt x="1572" y="2913"/>
                  </a:cubicBezTo>
                  <a:cubicBezTo>
                    <a:pt x="1760" y="2913"/>
                    <a:pt x="1949" y="2876"/>
                    <a:pt x="2130" y="2802"/>
                  </a:cubicBezTo>
                  <a:cubicBezTo>
                    <a:pt x="2674" y="2576"/>
                    <a:pt x="3028" y="2045"/>
                    <a:pt x="3029" y="1456"/>
                  </a:cubicBezTo>
                  <a:cubicBezTo>
                    <a:pt x="3028" y="652"/>
                    <a:pt x="2378"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1815540" y="4423124"/>
              <a:ext cx="174366" cy="167751"/>
            </a:xfrm>
            <a:custGeom>
              <a:rect b="b" l="l" r="r" t="t"/>
              <a:pathLst>
                <a:path extrusionOk="0" h="2409" w="2504">
                  <a:moveTo>
                    <a:pt x="1300" y="1"/>
                  </a:moveTo>
                  <a:cubicBezTo>
                    <a:pt x="812" y="1"/>
                    <a:pt x="374" y="293"/>
                    <a:pt x="187" y="744"/>
                  </a:cubicBezTo>
                  <a:cubicBezTo>
                    <a:pt x="0" y="1193"/>
                    <a:pt x="103" y="1711"/>
                    <a:pt x="447" y="2056"/>
                  </a:cubicBezTo>
                  <a:cubicBezTo>
                    <a:pt x="678" y="2286"/>
                    <a:pt x="986" y="2409"/>
                    <a:pt x="1300" y="2409"/>
                  </a:cubicBezTo>
                  <a:cubicBezTo>
                    <a:pt x="1455" y="2409"/>
                    <a:pt x="1611" y="2379"/>
                    <a:pt x="1760" y="2317"/>
                  </a:cubicBezTo>
                  <a:cubicBezTo>
                    <a:pt x="2209" y="2131"/>
                    <a:pt x="2503" y="1692"/>
                    <a:pt x="2503" y="1205"/>
                  </a:cubicBezTo>
                  <a:cubicBezTo>
                    <a:pt x="2503" y="540"/>
                    <a:pt x="1965"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1810109" y="4379602"/>
              <a:ext cx="109118" cy="150063"/>
            </a:xfrm>
            <a:custGeom>
              <a:rect b="b" l="l" r="r" t="t"/>
              <a:pathLst>
                <a:path extrusionOk="0" h="2155" w="1567">
                  <a:moveTo>
                    <a:pt x="201" y="0"/>
                  </a:moveTo>
                  <a:cubicBezTo>
                    <a:pt x="77" y="0"/>
                    <a:pt x="1" y="135"/>
                    <a:pt x="64" y="241"/>
                  </a:cubicBezTo>
                  <a:lnTo>
                    <a:pt x="1157" y="2077"/>
                  </a:lnTo>
                  <a:cubicBezTo>
                    <a:pt x="1185" y="2125"/>
                    <a:pt x="1237" y="2155"/>
                    <a:pt x="1294" y="2155"/>
                  </a:cubicBezTo>
                  <a:lnTo>
                    <a:pt x="1408" y="2155"/>
                  </a:lnTo>
                  <a:cubicBezTo>
                    <a:pt x="1495" y="2155"/>
                    <a:pt x="1567" y="2083"/>
                    <a:pt x="1567" y="1996"/>
                  </a:cubicBezTo>
                  <a:lnTo>
                    <a:pt x="1567" y="159"/>
                  </a:lnTo>
                  <a:cubicBezTo>
                    <a:pt x="1567" y="70"/>
                    <a:pt x="1495" y="0"/>
                    <a:pt x="1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1097534" y="4379602"/>
              <a:ext cx="108979" cy="150063"/>
            </a:xfrm>
            <a:custGeom>
              <a:rect b="b" l="l" r="r" t="t"/>
              <a:pathLst>
                <a:path extrusionOk="0" h="2155" w="1565">
                  <a:moveTo>
                    <a:pt x="200" y="0"/>
                  </a:moveTo>
                  <a:cubicBezTo>
                    <a:pt x="77" y="0"/>
                    <a:pt x="0" y="135"/>
                    <a:pt x="63" y="241"/>
                  </a:cubicBezTo>
                  <a:lnTo>
                    <a:pt x="1155" y="2077"/>
                  </a:lnTo>
                  <a:cubicBezTo>
                    <a:pt x="1184" y="2125"/>
                    <a:pt x="1235" y="2155"/>
                    <a:pt x="1292" y="2155"/>
                  </a:cubicBezTo>
                  <a:lnTo>
                    <a:pt x="1406" y="2155"/>
                  </a:lnTo>
                  <a:cubicBezTo>
                    <a:pt x="1493" y="2155"/>
                    <a:pt x="1565" y="2083"/>
                    <a:pt x="1565" y="1996"/>
                  </a:cubicBezTo>
                  <a:lnTo>
                    <a:pt x="1565" y="159"/>
                  </a:lnTo>
                  <a:cubicBezTo>
                    <a:pt x="1565" y="70"/>
                    <a:pt x="1495" y="0"/>
                    <a:pt x="1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1091894" y="4405645"/>
              <a:ext cx="132794" cy="202847"/>
            </a:xfrm>
            <a:custGeom>
              <a:rect b="b" l="l" r="r" t="t"/>
              <a:pathLst>
                <a:path extrusionOk="0" h="2913" w="1907">
                  <a:moveTo>
                    <a:pt x="1457" y="0"/>
                  </a:moveTo>
                  <a:cubicBezTo>
                    <a:pt x="652" y="0"/>
                    <a:pt x="1" y="652"/>
                    <a:pt x="1" y="1456"/>
                  </a:cubicBezTo>
                  <a:cubicBezTo>
                    <a:pt x="1" y="2261"/>
                    <a:pt x="652" y="2913"/>
                    <a:pt x="1457" y="2913"/>
                  </a:cubicBezTo>
                  <a:lnTo>
                    <a:pt x="1906" y="2913"/>
                  </a:lnTo>
                  <a:lnTo>
                    <a:pt x="1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1115221" y="4405645"/>
              <a:ext cx="210855" cy="202847"/>
            </a:xfrm>
            <a:custGeom>
              <a:rect b="b" l="l" r="r" t="t"/>
              <a:pathLst>
                <a:path extrusionOk="0" h="2913" w="3028">
                  <a:moveTo>
                    <a:pt x="1568" y="0"/>
                  </a:moveTo>
                  <a:cubicBezTo>
                    <a:pt x="981" y="0"/>
                    <a:pt x="450" y="355"/>
                    <a:pt x="226" y="899"/>
                  </a:cubicBezTo>
                  <a:cubicBezTo>
                    <a:pt x="0" y="1443"/>
                    <a:pt x="125" y="2070"/>
                    <a:pt x="542" y="2486"/>
                  </a:cubicBezTo>
                  <a:cubicBezTo>
                    <a:pt x="820" y="2765"/>
                    <a:pt x="1193" y="2913"/>
                    <a:pt x="1572" y="2913"/>
                  </a:cubicBezTo>
                  <a:cubicBezTo>
                    <a:pt x="1760" y="2913"/>
                    <a:pt x="1949" y="2876"/>
                    <a:pt x="2129" y="2802"/>
                  </a:cubicBezTo>
                  <a:cubicBezTo>
                    <a:pt x="2673" y="2577"/>
                    <a:pt x="3028" y="2045"/>
                    <a:pt x="3028" y="1456"/>
                  </a:cubicBezTo>
                  <a:cubicBezTo>
                    <a:pt x="3028" y="652"/>
                    <a:pt x="2376" y="0"/>
                    <a:pt x="1571" y="0"/>
                  </a:cubicBezTo>
                  <a:cubicBezTo>
                    <a:pt x="1570" y="0"/>
                    <a:pt x="1569" y="0"/>
                    <a:pt x="1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1134092" y="4423124"/>
              <a:ext cx="174436" cy="167820"/>
            </a:xfrm>
            <a:custGeom>
              <a:rect b="b" l="l" r="r" t="t"/>
              <a:pathLst>
                <a:path extrusionOk="0" h="2410" w="2505">
                  <a:moveTo>
                    <a:pt x="1300" y="1"/>
                  </a:moveTo>
                  <a:cubicBezTo>
                    <a:pt x="814" y="1"/>
                    <a:pt x="375" y="295"/>
                    <a:pt x="188" y="744"/>
                  </a:cubicBezTo>
                  <a:cubicBezTo>
                    <a:pt x="1" y="1194"/>
                    <a:pt x="104" y="1713"/>
                    <a:pt x="449" y="2057"/>
                  </a:cubicBezTo>
                  <a:cubicBezTo>
                    <a:pt x="679" y="2287"/>
                    <a:pt x="987" y="2410"/>
                    <a:pt x="1300" y="2410"/>
                  </a:cubicBezTo>
                  <a:cubicBezTo>
                    <a:pt x="1456" y="2410"/>
                    <a:pt x="1613" y="2380"/>
                    <a:pt x="1762" y="2317"/>
                  </a:cubicBezTo>
                  <a:cubicBezTo>
                    <a:pt x="2211" y="2131"/>
                    <a:pt x="2505" y="1692"/>
                    <a:pt x="2505" y="1205"/>
                  </a:cubicBezTo>
                  <a:cubicBezTo>
                    <a:pt x="2505" y="540"/>
                    <a:pt x="1966"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1128800" y="4379602"/>
              <a:ext cx="109118" cy="150063"/>
            </a:xfrm>
            <a:custGeom>
              <a:rect b="b" l="l" r="r" t="t"/>
              <a:pathLst>
                <a:path extrusionOk="0" h="2155" w="1567">
                  <a:moveTo>
                    <a:pt x="199" y="0"/>
                  </a:moveTo>
                  <a:cubicBezTo>
                    <a:pt x="76" y="0"/>
                    <a:pt x="1" y="135"/>
                    <a:pt x="63" y="241"/>
                  </a:cubicBezTo>
                  <a:lnTo>
                    <a:pt x="1155" y="2077"/>
                  </a:lnTo>
                  <a:cubicBezTo>
                    <a:pt x="1184" y="2125"/>
                    <a:pt x="1237" y="2155"/>
                    <a:pt x="1292" y="2155"/>
                  </a:cubicBezTo>
                  <a:lnTo>
                    <a:pt x="1407" y="2155"/>
                  </a:lnTo>
                  <a:cubicBezTo>
                    <a:pt x="1495" y="2155"/>
                    <a:pt x="1565" y="2083"/>
                    <a:pt x="1566" y="1996"/>
                  </a:cubicBezTo>
                  <a:lnTo>
                    <a:pt x="1566" y="159"/>
                  </a:lnTo>
                  <a:cubicBezTo>
                    <a:pt x="1566" y="70"/>
                    <a:pt x="1495" y="0"/>
                    <a:pt x="1407" y="0"/>
                  </a:cubicBezTo>
                  <a:lnTo>
                    <a:pt x="200" y="0"/>
                  </a:lnTo>
                  <a:cubicBezTo>
                    <a:pt x="200" y="0"/>
                    <a:pt x="199"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3526472" y="4379602"/>
              <a:ext cx="109048" cy="150063"/>
            </a:xfrm>
            <a:custGeom>
              <a:rect b="b" l="l" r="r" t="t"/>
              <a:pathLst>
                <a:path extrusionOk="0" h="2155" w="1566">
                  <a:moveTo>
                    <a:pt x="198" y="0"/>
                  </a:moveTo>
                  <a:cubicBezTo>
                    <a:pt x="76" y="0"/>
                    <a:pt x="0" y="135"/>
                    <a:pt x="63" y="241"/>
                  </a:cubicBezTo>
                  <a:lnTo>
                    <a:pt x="1155" y="2077"/>
                  </a:lnTo>
                  <a:cubicBezTo>
                    <a:pt x="1183" y="2125"/>
                    <a:pt x="1236" y="2155"/>
                    <a:pt x="1292" y="2155"/>
                  </a:cubicBezTo>
                  <a:lnTo>
                    <a:pt x="1405" y="2155"/>
                  </a:lnTo>
                  <a:cubicBezTo>
                    <a:pt x="1494" y="2155"/>
                    <a:pt x="1565" y="2083"/>
                    <a:pt x="1566" y="1996"/>
                  </a:cubicBezTo>
                  <a:lnTo>
                    <a:pt x="1566" y="159"/>
                  </a:lnTo>
                  <a:cubicBezTo>
                    <a:pt x="1566" y="70"/>
                    <a:pt x="1494" y="0"/>
                    <a:pt x="1405" y="0"/>
                  </a:cubicBezTo>
                  <a:lnTo>
                    <a:pt x="200" y="0"/>
                  </a:lnTo>
                  <a:cubicBezTo>
                    <a:pt x="199" y="0"/>
                    <a:pt x="199"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3520832" y="4405645"/>
              <a:ext cx="132794" cy="202847"/>
            </a:xfrm>
            <a:custGeom>
              <a:rect b="b" l="l" r="r" t="t"/>
              <a:pathLst>
                <a:path extrusionOk="0" h="2913" w="1907">
                  <a:moveTo>
                    <a:pt x="1457" y="0"/>
                  </a:moveTo>
                  <a:cubicBezTo>
                    <a:pt x="652" y="0"/>
                    <a:pt x="1" y="652"/>
                    <a:pt x="1" y="1456"/>
                  </a:cubicBezTo>
                  <a:cubicBezTo>
                    <a:pt x="1" y="2261"/>
                    <a:pt x="652" y="2913"/>
                    <a:pt x="1457" y="2913"/>
                  </a:cubicBezTo>
                  <a:lnTo>
                    <a:pt x="1906" y="2913"/>
                  </a:lnTo>
                  <a:lnTo>
                    <a:pt x="1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1"/>
            <p:cNvSpPr/>
            <p:nvPr/>
          </p:nvSpPr>
          <p:spPr>
            <a:xfrm>
              <a:off x="3544090" y="4405645"/>
              <a:ext cx="210994" cy="202847"/>
            </a:xfrm>
            <a:custGeom>
              <a:rect b="b" l="l" r="r" t="t"/>
              <a:pathLst>
                <a:path extrusionOk="0" h="2913" w="3030">
                  <a:moveTo>
                    <a:pt x="1569" y="0"/>
                  </a:moveTo>
                  <a:cubicBezTo>
                    <a:pt x="982" y="0"/>
                    <a:pt x="451" y="355"/>
                    <a:pt x="227" y="899"/>
                  </a:cubicBezTo>
                  <a:cubicBezTo>
                    <a:pt x="1" y="1443"/>
                    <a:pt x="126" y="2070"/>
                    <a:pt x="543" y="2486"/>
                  </a:cubicBezTo>
                  <a:cubicBezTo>
                    <a:pt x="821" y="2765"/>
                    <a:pt x="1193" y="2913"/>
                    <a:pt x="1572" y="2913"/>
                  </a:cubicBezTo>
                  <a:cubicBezTo>
                    <a:pt x="1760" y="2913"/>
                    <a:pt x="1950" y="2876"/>
                    <a:pt x="2130" y="2802"/>
                  </a:cubicBezTo>
                  <a:cubicBezTo>
                    <a:pt x="2674" y="2577"/>
                    <a:pt x="3028" y="2045"/>
                    <a:pt x="3028" y="1456"/>
                  </a:cubicBezTo>
                  <a:cubicBezTo>
                    <a:pt x="3030" y="652"/>
                    <a:pt x="2378" y="0"/>
                    <a:pt x="1574" y="0"/>
                  </a:cubicBezTo>
                  <a:cubicBezTo>
                    <a:pt x="1574" y="0"/>
                    <a:pt x="1573" y="0"/>
                    <a:pt x="1572" y="0"/>
                  </a:cubicBezTo>
                  <a:cubicBezTo>
                    <a:pt x="1571" y="0"/>
                    <a:pt x="1570" y="0"/>
                    <a:pt x="1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3563100" y="4423124"/>
              <a:ext cx="174366" cy="167820"/>
            </a:xfrm>
            <a:custGeom>
              <a:rect b="b" l="l" r="r" t="t"/>
              <a:pathLst>
                <a:path extrusionOk="0" h="2410" w="2504">
                  <a:moveTo>
                    <a:pt x="1299" y="1"/>
                  </a:moveTo>
                  <a:cubicBezTo>
                    <a:pt x="813" y="1"/>
                    <a:pt x="373" y="295"/>
                    <a:pt x="187" y="744"/>
                  </a:cubicBezTo>
                  <a:cubicBezTo>
                    <a:pt x="1" y="1194"/>
                    <a:pt x="103" y="1713"/>
                    <a:pt x="447" y="2057"/>
                  </a:cubicBezTo>
                  <a:cubicBezTo>
                    <a:pt x="678" y="2287"/>
                    <a:pt x="986" y="2409"/>
                    <a:pt x="1299" y="2409"/>
                  </a:cubicBezTo>
                  <a:cubicBezTo>
                    <a:pt x="1454" y="2409"/>
                    <a:pt x="1611" y="2379"/>
                    <a:pt x="1761" y="2317"/>
                  </a:cubicBezTo>
                  <a:cubicBezTo>
                    <a:pt x="2210" y="2131"/>
                    <a:pt x="2504" y="1692"/>
                    <a:pt x="2504" y="1205"/>
                  </a:cubicBezTo>
                  <a:cubicBezTo>
                    <a:pt x="2504" y="540"/>
                    <a:pt x="1964" y="1"/>
                    <a:pt x="1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3557739" y="4379602"/>
              <a:ext cx="109118" cy="150063"/>
            </a:xfrm>
            <a:custGeom>
              <a:rect b="b" l="l" r="r" t="t"/>
              <a:pathLst>
                <a:path extrusionOk="0" h="2155" w="1567">
                  <a:moveTo>
                    <a:pt x="198" y="0"/>
                  </a:moveTo>
                  <a:cubicBezTo>
                    <a:pt x="76" y="0"/>
                    <a:pt x="0" y="135"/>
                    <a:pt x="63" y="241"/>
                  </a:cubicBezTo>
                  <a:lnTo>
                    <a:pt x="1155" y="2077"/>
                  </a:lnTo>
                  <a:cubicBezTo>
                    <a:pt x="1185" y="2125"/>
                    <a:pt x="1237" y="2155"/>
                    <a:pt x="1292" y="2155"/>
                  </a:cubicBezTo>
                  <a:lnTo>
                    <a:pt x="1406" y="2155"/>
                  </a:lnTo>
                  <a:cubicBezTo>
                    <a:pt x="1495" y="2155"/>
                    <a:pt x="1565" y="2083"/>
                    <a:pt x="1566" y="1996"/>
                  </a:cubicBezTo>
                  <a:lnTo>
                    <a:pt x="1566" y="159"/>
                  </a:lnTo>
                  <a:cubicBezTo>
                    <a:pt x="1566" y="70"/>
                    <a:pt x="1495" y="0"/>
                    <a:pt x="1406" y="0"/>
                  </a:cubicBezTo>
                  <a:lnTo>
                    <a:pt x="200" y="0"/>
                  </a:lnTo>
                  <a:cubicBezTo>
                    <a:pt x="199" y="0"/>
                    <a:pt x="199" y="0"/>
                    <a:pt x="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2845024" y="4379602"/>
              <a:ext cx="109118" cy="150063"/>
            </a:xfrm>
            <a:custGeom>
              <a:rect b="b" l="l" r="r" t="t"/>
              <a:pathLst>
                <a:path extrusionOk="0" h="2155" w="1567">
                  <a:moveTo>
                    <a:pt x="201" y="0"/>
                  </a:moveTo>
                  <a:cubicBezTo>
                    <a:pt x="77" y="0"/>
                    <a:pt x="0" y="135"/>
                    <a:pt x="63" y="241"/>
                  </a:cubicBezTo>
                  <a:lnTo>
                    <a:pt x="1155" y="2077"/>
                  </a:lnTo>
                  <a:cubicBezTo>
                    <a:pt x="1185" y="2125"/>
                    <a:pt x="1237" y="2155"/>
                    <a:pt x="1292" y="2155"/>
                  </a:cubicBezTo>
                  <a:lnTo>
                    <a:pt x="1407" y="2155"/>
                  </a:lnTo>
                  <a:cubicBezTo>
                    <a:pt x="1495" y="2155"/>
                    <a:pt x="1566" y="2083"/>
                    <a:pt x="1566" y="1996"/>
                  </a:cubicBezTo>
                  <a:lnTo>
                    <a:pt x="1566" y="159"/>
                  </a:lnTo>
                  <a:cubicBezTo>
                    <a:pt x="1566" y="70"/>
                    <a:pt x="1495" y="0"/>
                    <a:pt x="1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2839523" y="4405645"/>
              <a:ext cx="132724" cy="202847"/>
            </a:xfrm>
            <a:custGeom>
              <a:rect b="b" l="l" r="r" t="t"/>
              <a:pathLst>
                <a:path extrusionOk="0" h="2913" w="1906">
                  <a:moveTo>
                    <a:pt x="1457" y="0"/>
                  </a:moveTo>
                  <a:cubicBezTo>
                    <a:pt x="652" y="0"/>
                    <a:pt x="0" y="652"/>
                    <a:pt x="0" y="1456"/>
                  </a:cubicBezTo>
                  <a:cubicBezTo>
                    <a:pt x="0" y="2261"/>
                    <a:pt x="652" y="2913"/>
                    <a:pt x="1457" y="2913"/>
                  </a:cubicBezTo>
                  <a:lnTo>
                    <a:pt x="1906" y="2913"/>
                  </a:lnTo>
                  <a:lnTo>
                    <a:pt x="1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2862781" y="4405645"/>
              <a:ext cx="210924" cy="202847"/>
            </a:xfrm>
            <a:custGeom>
              <a:rect b="b" l="l" r="r" t="t"/>
              <a:pathLst>
                <a:path extrusionOk="0" h="2913" w="3029">
                  <a:moveTo>
                    <a:pt x="1574" y="0"/>
                  </a:moveTo>
                  <a:cubicBezTo>
                    <a:pt x="1573" y="0"/>
                    <a:pt x="1573" y="0"/>
                    <a:pt x="1572" y="0"/>
                  </a:cubicBezTo>
                  <a:cubicBezTo>
                    <a:pt x="982" y="0"/>
                    <a:pt x="451" y="354"/>
                    <a:pt x="225" y="899"/>
                  </a:cubicBezTo>
                  <a:cubicBezTo>
                    <a:pt x="1" y="1443"/>
                    <a:pt x="125" y="2070"/>
                    <a:pt x="541" y="2486"/>
                  </a:cubicBezTo>
                  <a:cubicBezTo>
                    <a:pt x="820" y="2765"/>
                    <a:pt x="1193" y="2913"/>
                    <a:pt x="1572" y="2913"/>
                  </a:cubicBezTo>
                  <a:cubicBezTo>
                    <a:pt x="1760" y="2913"/>
                    <a:pt x="1949" y="2876"/>
                    <a:pt x="2130" y="2802"/>
                  </a:cubicBezTo>
                  <a:cubicBezTo>
                    <a:pt x="2674" y="2576"/>
                    <a:pt x="3028" y="2045"/>
                    <a:pt x="3028" y="1456"/>
                  </a:cubicBezTo>
                  <a:cubicBezTo>
                    <a:pt x="3028" y="652"/>
                    <a:pt x="2378"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2881722" y="4423124"/>
              <a:ext cx="174366" cy="167751"/>
            </a:xfrm>
            <a:custGeom>
              <a:rect b="b" l="l" r="r" t="t"/>
              <a:pathLst>
                <a:path extrusionOk="0" h="2409" w="2504">
                  <a:moveTo>
                    <a:pt x="1300" y="1"/>
                  </a:moveTo>
                  <a:cubicBezTo>
                    <a:pt x="813" y="1"/>
                    <a:pt x="374" y="293"/>
                    <a:pt x="188" y="744"/>
                  </a:cubicBezTo>
                  <a:cubicBezTo>
                    <a:pt x="0" y="1193"/>
                    <a:pt x="104" y="1711"/>
                    <a:pt x="448" y="2056"/>
                  </a:cubicBezTo>
                  <a:cubicBezTo>
                    <a:pt x="679" y="2286"/>
                    <a:pt x="987" y="2409"/>
                    <a:pt x="1300" y="2409"/>
                  </a:cubicBezTo>
                  <a:cubicBezTo>
                    <a:pt x="1455" y="2409"/>
                    <a:pt x="1611" y="2379"/>
                    <a:pt x="1760" y="2317"/>
                  </a:cubicBezTo>
                  <a:cubicBezTo>
                    <a:pt x="2211" y="2131"/>
                    <a:pt x="2503" y="1692"/>
                    <a:pt x="2503" y="1205"/>
                  </a:cubicBezTo>
                  <a:cubicBezTo>
                    <a:pt x="2503" y="540"/>
                    <a:pt x="1965"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2876360" y="4379602"/>
              <a:ext cx="109048" cy="150063"/>
            </a:xfrm>
            <a:custGeom>
              <a:rect b="b" l="l" r="r" t="t"/>
              <a:pathLst>
                <a:path extrusionOk="0" h="2155" w="1566">
                  <a:moveTo>
                    <a:pt x="201" y="0"/>
                  </a:moveTo>
                  <a:cubicBezTo>
                    <a:pt x="76" y="0"/>
                    <a:pt x="1" y="135"/>
                    <a:pt x="64" y="241"/>
                  </a:cubicBezTo>
                  <a:lnTo>
                    <a:pt x="1156" y="2077"/>
                  </a:lnTo>
                  <a:cubicBezTo>
                    <a:pt x="1184" y="2125"/>
                    <a:pt x="1236" y="2155"/>
                    <a:pt x="1293" y="2155"/>
                  </a:cubicBezTo>
                  <a:lnTo>
                    <a:pt x="1406" y="2155"/>
                  </a:lnTo>
                  <a:cubicBezTo>
                    <a:pt x="1494" y="2155"/>
                    <a:pt x="1566" y="2083"/>
                    <a:pt x="1566" y="1996"/>
                  </a:cubicBezTo>
                  <a:lnTo>
                    <a:pt x="1566" y="159"/>
                  </a:lnTo>
                  <a:cubicBezTo>
                    <a:pt x="1566" y="70"/>
                    <a:pt x="1494" y="0"/>
                    <a:pt x="1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992037" y="3416062"/>
              <a:ext cx="991602" cy="155008"/>
            </a:xfrm>
            <a:custGeom>
              <a:rect b="b" l="l" r="r" t="t"/>
              <a:pathLst>
                <a:path extrusionOk="0" h="2226" w="14240">
                  <a:moveTo>
                    <a:pt x="3918" y="1"/>
                  </a:moveTo>
                  <a:cubicBezTo>
                    <a:pt x="1959" y="1"/>
                    <a:pt x="1" y="621"/>
                    <a:pt x="1" y="1860"/>
                  </a:cubicBezTo>
                  <a:lnTo>
                    <a:pt x="3918" y="2225"/>
                  </a:lnTo>
                  <a:lnTo>
                    <a:pt x="14239" y="2225"/>
                  </a:lnTo>
                  <a:lnTo>
                    <a:pt x="14239" y="1"/>
                  </a:lnTo>
                  <a:lnTo>
                    <a:pt x="3970" y="1"/>
                  </a:lnTo>
                  <a:cubicBezTo>
                    <a:pt x="3952" y="1"/>
                    <a:pt x="3935" y="1"/>
                    <a:pt x="3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992037" y="3545514"/>
              <a:ext cx="996268" cy="25556"/>
            </a:xfrm>
            <a:custGeom>
              <a:rect b="b" l="l" r="r" t="t"/>
              <a:pathLst>
                <a:path extrusionOk="0" h="367" w="14307">
                  <a:moveTo>
                    <a:pt x="1" y="1"/>
                  </a:moveTo>
                  <a:cubicBezTo>
                    <a:pt x="1" y="244"/>
                    <a:pt x="1957" y="366"/>
                    <a:pt x="3918" y="366"/>
                  </a:cubicBezTo>
                  <a:lnTo>
                    <a:pt x="14307" y="366"/>
                  </a:lnTo>
                  <a:lnTo>
                    <a:pt x="10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1710740" y="3416132"/>
              <a:ext cx="545729" cy="154938"/>
            </a:xfrm>
            <a:custGeom>
              <a:rect b="b" l="l" r="r" t="t"/>
              <a:pathLst>
                <a:path extrusionOk="0" h="2225" w="7837">
                  <a:moveTo>
                    <a:pt x="3919" y="0"/>
                  </a:moveTo>
                  <a:cubicBezTo>
                    <a:pt x="1960" y="0"/>
                    <a:pt x="1" y="620"/>
                    <a:pt x="1" y="1859"/>
                  </a:cubicBezTo>
                  <a:cubicBezTo>
                    <a:pt x="1" y="2102"/>
                    <a:pt x="1960" y="2224"/>
                    <a:pt x="3919" y="2224"/>
                  </a:cubicBezTo>
                  <a:cubicBezTo>
                    <a:pt x="5878" y="2224"/>
                    <a:pt x="7837" y="2102"/>
                    <a:pt x="7837" y="1859"/>
                  </a:cubicBezTo>
                  <a:cubicBezTo>
                    <a:pt x="7837" y="620"/>
                    <a:pt x="5878" y="0"/>
                    <a:pt x="3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41"/>
          <p:cNvGrpSpPr/>
          <p:nvPr/>
        </p:nvGrpSpPr>
        <p:grpSpPr>
          <a:xfrm>
            <a:off x="715107" y="916184"/>
            <a:ext cx="1865180" cy="1324164"/>
            <a:chOff x="2715188" y="1846600"/>
            <a:chExt cx="1027025" cy="729125"/>
          </a:xfrm>
        </p:grpSpPr>
        <p:sp>
          <p:nvSpPr>
            <p:cNvPr id="1818" name="Google Shape;1818;p41"/>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1"/>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1"/>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1"/>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1"/>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1"/>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1"/>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1"/>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1"/>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1"/>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1"/>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1"/>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1"/>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1"/>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1"/>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1"/>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1"/>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1"/>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1"/>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1"/>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1"/>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1"/>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1"/>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1"/>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1"/>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1"/>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1"/>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53" name="Google Shape;1853;p41"/>
          <p:cNvCxnSpPr/>
          <p:nvPr/>
        </p:nvCxnSpPr>
        <p:spPr>
          <a:xfrm>
            <a:off x="-33300" y="535425"/>
            <a:ext cx="9210600" cy="0"/>
          </a:xfrm>
          <a:prstGeom prst="straightConnector1">
            <a:avLst/>
          </a:prstGeom>
          <a:noFill/>
          <a:ln cap="flat" cmpd="sng" w="38100">
            <a:solidFill>
              <a:schemeClr val="dk2"/>
            </a:solidFill>
            <a:prstDash val="solid"/>
            <a:round/>
            <a:headEnd len="med" w="med" type="none"/>
            <a:tailEnd len="med" w="med" type="none"/>
          </a:ln>
        </p:spPr>
      </p:cxnSp>
      <p:sp>
        <p:nvSpPr>
          <p:cNvPr id="1854" name="Google Shape;1854;p41"/>
          <p:cNvSpPr txBox="1"/>
          <p:nvPr/>
        </p:nvSpPr>
        <p:spPr>
          <a:xfrm>
            <a:off x="4459800" y="603050"/>
            <a:ext cx="41166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2.1 Algorithm’s Design</a:t>
            </a:r>
            <a:r>
              <a:rPr b="1" lang="en" sz="3000">
                <a:solidFill>
                  <a:srgbClr val="00224E"/>
                </a:solidFill>
                <a:latin typeface="Poppins"/>
                <a:ea typeface="Poppins"/>
                <a:cs typeface="Poppins"/>
                <a:sym typeface="Poppins"/>
              </a:rPr>
              <a:t> Specifications </a:t>
            </a:r>
            <a:endParaRPr b="1" sz="3000">
              <a:solidFill>
                <a:srgbClr val="00224E"/>
              </a:solidFill>
              <a:latin typeface="Poppins"/>
              <a:ea typeface="Poppins"/>
              <a:cs typeface="Poppins"/>
              <a:sym typeface="Poppins"/>
            </a:endParaRPr>
          </a:p>
        </p:txBody>
      </p:sp>
      <p:sp>
        <p:nvSpPr>
          <p:cNvPr id="1855" name="Google Shape;1855;p41"/>
          <p:cNvSpPr txBox="1"/>
          <p:nvPr/>
        </p:nvSpPr>
        <p:spPr>
          <a:xfrm>
            <a:off x="4515900" y="1884500"/>
            <a:ext cx="4628100" cy="279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latin typeface="Poppins"/>
                <a:ea typeface="Poppins"/>
                <a:cs typeface="Poppins"/>
                <a:sym typeface="Poppins"/>
              </a:rPr>
              <a:t>Step one:</a:t>
            </a:r>
            <a:endParaRPr>
              <a:latin typeface="Poppins"/>
              <a:ea typeface="Poppins"/>
              <a:cs typeface="Poppins"/>
              <a:sym typeface="Poppins"/>
            </a:endParaRPr>
          </a:p>
          <a:p>
            <a:pPr indent="457200" lvl="0" marL="0" rtl="0" algn="just">
              <a:lnSpc>
                <a:spcPct val="115000"/>
              </a:lnSpc>
              <a:spcBef>
                <a:spcPts val="0"/>
              </a:spcBef>
              <a:spcAft>
                <a:spcPts val="0"/>
              </a:spcAft>
              <a:buNone/>
            </a:pPr>
            <a:r>
              <a:rPr lang="en">
                <a:latin typeface="Poppins"/>
                <a:ea typeface="Poppins"/>
                <a:cs typeface="Poppins"/>
                <a:sym typeface="Poppins"/>
              </a:rPr>
              <a:t>Decomposes the task into different subtasks by Deep neural network (DNN)</a:t>
            </a:r>
            <a:endParaRPr>
              <a:latin typeface="Poppins"/>
              <a:ea typeface="Poppins"/>
              <a:cs typeface="Poppins"/>
              <a:sym typeface="Poppins"/>
            </a:endParaRPr>
          </a:p>
          <a:p>
            <a:pPr indent="457200" lvl="0" marL="0" rtl="0" algn="just">
              <a:lnSpc>
                <a:spcPct val="115000"/>
              </a:lnSpc>
              <a:spcBef>
                <a:spcPts val="0"/>
              </a:spcBef>
              <a:spcAft>
                <a:spcPts val="0"/>
              </a:spcAft>
              <a:buNone/>
            </a:pPr>
            <a:r>
              <a:t/>
            </a:r>
            <a:endParaRPr>
              <a:latin typeface="Poppins"/>
              <a:ea typeface="Poppins"/>
              <a:cs typeface="Poppins"/>
              <a:sym typeface="Poppins"/>
            </a:endParaRPr>
          </a:p>
          <a:p>
            <a:pPr indent="0" lvl="0" marL="0" rtl="0" algn="just">
              <a:lnSpc>
                <a:spcPct val="115000"/>
              </a:lnSpc>
              <a:spcBef>
                <a:spcPts val="0"/>
              </a:spcBef>
              <a:spcAft>
                <a:spcPts val="0"/>
              </a:spcAft>
              <a:buNone/>
            </a:pPr>
            <a:r>
              <a:rPr lang="en">
                <a:latin typeface="Poppins"/>
                <a:ea typeface="Poppins"/>
                <a:cs typeface="Poppins"/>
                <a:sym typeface="Poppins"/>
              </a:rPr>
              <a:t>Step two:</a:t>
            </a:r>
            <a:endParaRPr>
              <a:latin typeface="Poppins"/>
              <a:ea typeface="Poppins"/>
              <a:cs typeface="Poppins"/>
              <a:sym typeface="Poppins"/>
            </a:endParaRPr>
          </a:p>
          <a:p>
            <a:pPr indent="0" lvl="0" marL="0" rtl="0" algn="just">
              <a:lnSpc>
                <a:spcPct val="115000"/>
              </a:lnSpc>
              <a:spcBef>
                <a:spcPts val="0"/>
              </a:spcBef>
              <a:spcAft>
                <a:spcPts val="0"/>
              </a:spcAft>
              <a:buNone/>
            </a:pPr>
            <a:r>
              <a:rPr lang="en">
                <a:latin typeface="Poppins"/>
                <a:ea typeface="Poppins"/>
                <a:cs typeface="Poppins"/>
                <a:sym typeface="Poppins"/>
              </a:rPr>
              <a:t>	Output them and learn the underlying features</a:t>
            </a:r>
            <a:endParaRPr>
              <a:latin typeface="Poppins"/>
              <a:ea typeface="Poppins"/>
              <a:cs typeface="Poppins"/>
              <a:sym typeface="Poppins"/>
            </a:endParaRPr>
          </a:p>
          <a:p>
            <a:pPr indent="0" lvl="0" marL="0" rtl="0" algn="just">
              <a:lnSpc>
                <a:spcPct val="115000"/>
              </a:lnSpc>
              <a:spcBef>
                <a:spcPts val="0"/>
              </a:spcBef>
              <a:spcAft>
                <a:spcPts val="0"/>
              </a:spcAft>
              <a:buNone/>
            </a:pPr>
            <a:r>
              <a:t/>
            </a:r>
            <a:endParaRPr>
              <a:latin typeface="Poppins"/>
              <a:ea typeface="Poppins"/>
              <a:cs typeface="Poppins"/>
              <a:sym typeface="Poppins"/>
            </a:endParaRPr>
          </a:p>
          <a:p>
            <a:pPr indent="0" lvl="0" marL="0" rtl="0" algn="just">
              <a:lnSpc>
                <a:spcPct val="115000"/>
              </a:lnSpc>
              <a:spcBef>
                <a:spcPts val="0"/>
              </a:spcBef>
              <a:spcAft>
                <a:spcPts val="0"/>
              </a:spcAft>
              <a:buNone/>
            </a:pPr>
            <a:r>
              <a:rPr lang="en">
                <a:latin typeface="Poppins"/>
                <a:ea typeface="Poppins"/>
                <a:cs typeface="Poppins"/>
                <a:sym typeface="Poppins"/>
              </a:rPr>
              <a:t>0.77 Dice score</a:t>
            </a:r>
            <a:endParaRPr>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grpSp>
        <p:nvGrpSpPr>
          <p:cNvPr id="1860" name="Google Shape;1860;p42"/>
          <p:cNvGrpSpPr/>
          <p:nvPr/>
        </p:nvGrpSpPr>
        <p:grpSpPr>
          <a:xfrm>
            <a:off x="7176200" y="2045159"/>
            <a:ext cx="1498200" cy="2646016"/>
            <a:chOff x="7176200" y="2045159"/>
            <a:chExt cx="1498200" cy="2646016"/>
          </a:xfrm>
        </p:grpSpPr>
        <p:sp>
          <p:nvSpPr>
            <p:cNvPr id="1861" name="Google Shape;1861;p42"/>
            <p:cNvSpPr/>
            <p:nvPr/>
          </p:nvSpPr>
          <p:spPr>
            <a:xfrm>
              <a:off x="7176200" y="4553775"/>
              <a:ext cx="14982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2"/>
            <p:cNvSpPr/>
            <p:nvPr/>
          </p:nvSpPr>
          <p:spPr>
            <a:xfrm>
              <a:off x="7421236" y="3419428"/>
              <a:ext cx="1008173" cy="114335"/>
            </a:xfrm>
            <a:custGeom>
              <a:rect b="b" l="l" r="r" t="t"/>
              <a:pathLst>
                <a:path extrusionOk="0" h="2030" w="17900">
                  <a:moveTo>
                    <a:pt x="1" y="1"/>
                  </a:moveTo>
                  <a:lnTo>
                    <a:pt x="1" y="2029"/>
                  </a:lnTo>
                  <a:lnTo>
                    <a:pt x="17899" y="2029"/>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2"/>
            <p:cNvSpPr/>
            <p:nvPr/>
          </p:nvSpPr>
          <p:spPr>
            <a:xfrm>
              <a:off x="7802989" y="2439022"/>
              <a:ext cx="244609" cy="270630"/>
            </a:xfrm>
            <a:custGeom>
              <a:rect b="b" l="l" r="r" t="t"/>
              <a:pathLst>
                <a:path extrusionOk="0" h="4805" w="4343">
                  <a:moveTo>
                    <a:pt x="1" y="0"/>
                  </a:moveTo>
                  <a:lnTo>
                    <a:pt x="1" y="4804"/>
                  </a:lnTo>
                  <a:lnTo>
                    <a:pt x="4343" y="4804"/>
                  </a:lnTo>
                  <a:lnTo>
                    <a:pt x="43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2"/>
            <p:cNvSpPr/>
            <p:nvPr/>
          </p:nvSpPr>
          <p:spPr>
            <a:xfrm>
              <a:off x="7742781" y="2685940"/>
              <a:ext cx="365082" cy="23712"/>
            </a:xfrm>
            <a:custGeom>
              <a:rect b="b" l="l" r="r" t="t"/>
              <a:pathLst>
                <a:path extrusionOk="0" h="421" w="6482">
                  <a:moveTo>
                    <a:pt x="1" y="1"/>
                  </a:moveTo>
                  <a:lnTo>
                    <a:pt x="1" y="420"/>
                  </a:lnTo>
                  <a:lnTo>
                    <a:pt x="6481" y="420"/>
                  </a:lnTo>
                  <a:lnTo>
                    <a:pt x="6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2"/>
            <p:cNvSpPr/>
            <p:nvPr/>
          </p:nvSpPr>
          <p:spPr>
            <a:xfrm>
              <a:off x="7528699" y="2088189"/>
              <a:ext cx="793190" cy="538105"/>
            </a:xfrm>
            <a:custGeom>
              <a:rect b="b" l="l" r="r" t="t"/>
              <a:pathLst>
                <a:path extrusionOk="0" h="9554" w="14083">
                  <a:moveTo>
                    <a:pt x="634" y="1"/>
                  </a:moveTo>
                  <a:cubicBezTo>
                    <a:pt x="286" y="1"/>
                    <a:pt x="1" y="314"/>
                    <a:pt x="1" y="696"/>
                  </a:cubicBezTo>
                  <a:lnTo>
                    <a:pt x="1" y="8856"/>
                  </a:lnTo>
                  <a:cubicBezTo>
                    <a:pt x="1" y="9240"/>
                    <a:pt x="286" y="9553"/>
                    <a:pt x="634" y="9553"/>
                  </a:cubicBezTo>
                  <a:lnTo>
                    <a:pt x="13450" y="9553"/>
                  </a:lnTo>
                  <a:cubicBezTo>
                    <a:pt x="13798" y="9553"/>
                    <a:pt x="14083" y="9240"/>
                    <a:pt x="14083" y="8856"/>
                  </a:cubicBezTo>
                  <a:lnTo>
                    <a:pt x="14083" y="696"/>
                  </a:lnTo>
                  <a:cubicBezTo>
                    <a:pt x="14083" y="314"/>
                    <a:pt x="13798" y="1"/>
                    <a:pt x="13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2"/>
            <p:cNvSpPr/>
            <p:nvPr/>
          </p:nvSpPr>
          <p:spPr>
            <a:xfrm>
              <a:off x="7528699" y="2045159"/>
              <a:ext cx="793190" cy="538049"/>
            </a:xfrm>
            <a:custGeom>
              <a:rect b="b" l="l" r="r" t="t"/>
              <a:pathLst>
                <a:path extrusionOk="0" h="9553" w="14083">
                  <a:moveTo>
                    <a:pt x="634" y="0"/>
                  </a:moveTo>
                  <a:cubicBezTo>
                    <a:pt x="286" y="0"/>
                    <a:pt x="1" y="314"/>
                    <a:pt x="1" y="696"/>
                  </a:cubicBezTo>
                  <a:lnTo>
                    <a:pt x="1" y="8856"/>
                  </a:lnTo>
                  <a:cubicBezTo>
                    <a:pt x="1" y="9238"/>
                    <a:pt x="286" y="9553"/>
                    <a:pt x="634" y="9553"/>
                  </a:cubicBezTo>
                  <a:lnTo>
                    <a:pt x="13450" y="9553"/>
                  </a:lnTo>
                  <a:cubicBezTo>
                    <a:pt x="13798" y="9553"/>
                    <a:pt x="14083" y="9238"/>
                    <a:pt x="14083" y="8856"/>
                  </a:cubicBezTo>
                  <a:lnTo>
                    <a:pt x="14083" y="696"/>
                  </a:lnTo>
                  <a:cubicBezTo>
                    <a:pt x="14083" y="314"/>
                    <a:pt x="13798" y="0"/>
                    <a:pt x="13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2"/>
            <p:cNvSpPr/>
            <p:nvPr/>
          </p:nvSpPr>
          <p:spPr>
            <a:xfrm>
              <a:off x="7557311" y="2080192"/>
              <a:ext cx="735966" cy="494624"/>
            </a:xfrm>
            <a:custGeom>
              <a:rect b="b" l="l" r="r" t="t"/>
              <a:pathLst>
                <a:path extrusionOk="0" h="8782" w="13067">
                  <a:moveTo>
                    <a:pt x="382" y="1"/>
                  </a:moveTo>
                  <a:cubicBezTo>
                    <a:pt x="171" y="1"/>
                    <a:pt x="1" y="188"/>
                    <a:pt x="1" y="419"/>
                  </a:cubicBezTo>
                  <a:lnTo>
                    <a:pt x="1" y="8365"/>
                  </a:lnTo>
                  <a:cubicBezTo>
                    <a:pt x="1" y="8594"/>
                    <a:pt x="171" y="8782"/>
                    <a:pt x="382" y="8782"/>
                  </a:cubicBezTo>
                  <a:lnTo>
                    <a:pt x="12686" y="8782"/>
                  </a:lnTo>
                  <a:cubicBezTo>
                    <a:pt x="12896" y="8782"/>
                    <a:pt x="13065" y="8594"/>
                    <a:pt x="13065" y="8365"/>
                  </a:cubicBezTo>
                  <a:lnTo>
                    <a:pt x="13067" y="419"/>
                  </a:lnTo>
                  <a:cubicBezTo>
                    <a:pt x="13067" y="188"/>
                    <a:pt x="12896" y="1"/>
                    <a:pt x="126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2"/>
            <p:cNvSpPr/>
            <p:nvPr/>
          </p:nvSpPr>
          <p:spPr>
            <a:xfrm>
              <a:off x="7620448" y="2114098"/>
              <a:ext cx="324587" cy="238469"/>
            </a:xfrm>
            <a:custGeom>
              <a:rect b="b" l="l" r="r" t="t"/>
              <a:pathLst>
                <a:path extrusionOk="0" h="4234" w="5763">
                  <a:moveTo>
                    <a:pt x="1" y="0"/>
                  </a:moveTo>
                  <a:lnTo>
                    <a:pt x="1" y="4233"/>
                  </a:lnTo>
                  <a:lnTo>
                    <a:pt x="5763" y="4233"/>
                  </a:lnTo>
                  <a:lnTo>
                    <a:pt x="5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2"/>
            <p:cNvSpPr/>
            <p:nvPr/>
          </p:nvSpPr>
          <p:spPr>
            <a:xfrm>
              <a:off x="7793471" y="2132121"/>
              <a:ext cx="137371" cy="25007"/>
            </a:xfrm>
            <a:custGeom>
              <a:rect b="b" l="l" r="r" t="t"/>
              <a:pathLst>
                <a:path extrusionOk="0" h="444" w="2439">
                  <a:moveTo>
                    <a:pt x="1" y="1"/>
                  </a:moveTo>
                  <a:lnTo>
                    <a:pt x="1" y="443"/>
                  </a:lnTo>
                  <a:lnTo>
                    <a:pt x="2439" y="443"/>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2"/>
            <p:cNvSpPr/>
            <p:nvPr/>
          </p:nvSpPr>
          <p:spPr>
            <a:xfrm>
              <a:off x="7632389" y="2172504"/>
              <a:ext cx="296876" cy="25007"/>
            </a:xfrm>
            <a:custGeom>
              <a:rect b="b" l="l" r="r" t="t"/>
              <a:pathLst>
                <a:path extrusionOk="0" h="444" w="5271">
                  <a:moveTo>
                    <a:pt x="1" y="1"/>
                  </a:moveTo>
                  <a:lnTo>
                    <a:pt x="1" y="443"/>
                  </a:lnTo>
                  <a:lnTo>
                    <a:pt x="5270" y="443"/>
                  </a:lnTo>
                  <a:lnTo>
                    <a:pt x="5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2"/>
            <p:cNvSpPr/>
            <p:nvPr/>
          </p:nvSpPr>
          <p:spPr>
            <a:xfrm>
              <a:off x="7632389" y="2212944"/>
              <a:ext cx="296876" cy="24951"/>
            </a:xfrm>
            <a:custGeom>
              <a:rect b="b" l="l" r="r" t="t"/>
              <a:pathLst>
                <a:path extrusionOk="0" h="443" w="5271">
                  <a:moveTo>
                    <a:pt x="1" y="0"/>
                  </a:moveTo>
                  <a:lnTo>
                    <a:pt x="1" y="442"/>
                  </a:lnTo>
                  <a:lnTo>
                    <a:pt x="5270" y="442"/>
                  </a:lnTo>
                  <a:lnTo>
                    <a:pt x="52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2"/>
            <p:cNvSpPr/>
            <p:nvPr/>
          </p:nvSpPr>
          <p:spPr>
            <a:xfrm>
              <a:off x="7632389" y="2253327"/>
              <a:ext cx="296876" cy="24951"/>
            </a:xfrm>
            <a:custGeom>
              <a:rect b="b" l="l" r="r" t="t"/>
              <a:pathLst>
                <a:path extrusionOk="0" h="443" w="5271">
                  <a:moveTo>
                    <a:pt x="1" y="0"/>
                  </a:moveTo>
                  <a:lnTo>
                    <a:pt x="1" y="443"/>
                  </a:lnTo>
                  <a:lnTo>
                    <a:pt x="5270" y="443"/>
                  </a:lnTo>
                  <a:lnTo>
                    <a:pt x="52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2"/>
            <p:cNvSpPr/>
            <p:nvPr/>
          </p:nvSpPr>
          <p:spPr>
            <a:xfrm>
              <a:off x="8000118" y="2121870"/>
              <a:ext cx="230021" cy="419096"/>
            </a:xfrm>
            <a:custGeom>
              <a:rect b="b" l="l" r="r" t="t"/>
              <a:pathLst>
                <a:path extrusionOk="0" h="7441" w="4084">
                  <a:moveTo>
                    <a:pt x="1" y="1"/>
                  </a:moveTo>
                  <a:lnTo>
                    <a:pt x="1" y="595"/>
                  </a:lnTo>
                  <a:lnTo>
                    <a:pt x="4084" y="595"/>
                  </a:lnTo>
                  <a:lnTo>
                    <a:pt x="4084" y="1"/>
                  </a:lnTo>
                  <a:close/>
                  <a:moveTo>
                    <a:pt x="1" y="1142"/>
                  </a:moveTo>
                  <a:lnTo>
                    <a:pt x="1" y="1736"/>
                  </a:lnTo>
                  <a:lnTo>
                    <a:pt x="4084" y="1736"/>
                  </a:lnTo>
                  <a:lnTo>
                    <a:pt x="4084" y="1142"/>
                  </a:lnTo>
                  <a:close/>
                  <a:moveTo>
                    <a:pt x="1" y="2283"/>
                  </a:moveTo>
                  <a:lnTo>
                    <a:pt x="1" y="2877"/>
                  </a:lnTo>
                  <a:lnTo>
                    <a:pt x="4084" y="2877"/>
                  </a:lnTo>
                  <a:lnTo>
                    <a:pt x="4084" y="2283"/>
                  </a:lnTo>
                  <a:close/>
                  <a:moveTo>
                    <a:pt x="1" y="3422"/>
                  </a:moveTo>
                  <a:lnTo>
                    <a:pt x="1" y="4018"/>
                  </a:lnTo>
                  <a:lnTo>
                    <a:pt x="4084" y="4018"/>
                  </a:lnTo>
                  <a:lnTo>
                    <a:pt x="4084" y="3422"/>
                  </a:lnTo>
                  <a:close/>
                  <a:moveTo>
                    <a:pt x="1" y="4565"/>
                  </a:moveTo>
                  <a:lnTo>
                    <a:pt x="1" y="5159"/>
                  </a:lnTo>
                  <a:lnTo>
                    <a:pt x="4084" y="5159"/>
                  </a:lnTo>
                  <a:lnTo>
                    <a:pt x="4084" y="4565"/>
                  </a:lnTo>
                  <a:close/>
                  <a:moveTo>
                    <a:pt x="1" y="5704"/>
                  </a:moveTo>
                  <a:lnTo>
                    <a:pt x="1" y="6298"/>
                  </a:lnTo>
                  <a:lnTo>
                    <a:pt x="4084" y="6298"/>
                  </a:lnTo>
                  <a:lnTo>
                    <a:pt x="4084" y="5704"/>
                  </a:lnTo>
                  <a:close/>
                  <a:moveTo>
                    <a:pt x="1" y="6847"/>
                  </a:moveTo>
                  <a:lnTo>
                    <a:pt x="1" y="7441"/>
                  </a:lnTo>
                  <a:lnTo>
                    <a:pt x="4084" y="7441"/>
                  </a:lnTo>
                  <a:lnTo>
                    <a:pt x="4084" y="684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2"/>
            <p:cNvSpPr/>
            <p:nvPr/>
          </p:nvSpPr>
          <p:spPr>
            <a:xfrm>
              <a:off x="7620448" y="2443697"/>
              <a:ext cx="112814" cy="61448"/>
            </a:xfrm>
            <a:custGeom>
              <a:rect b="b" l="l" r="r" t="t"/>
              <a:pathLst>
                <a:path extrusionOk="0" h="1091" w="2003">
                  <a:moveTo>
                    <a:pt x="1598" y="1"/>
                  </a:moveTo>
                  <a:cubicBezTo>
                    <a:pt x="1573" y="1"/>
                    <a:pt x="1550" y="17"/>
                    <a:pt x="1543" y="42"/>
                  </a:cubicBezTo>
                  <a:lnTo>
                    <a:pt x="1299" y="640"/>
                  </a:lnTo>
                  <a:lnTo>
                    <a:pt x="1209" y="840"/>
                  </a:lnTo>
                  <a:lnTo>
                    <a:pt x="1043" y="288"/>
                  </a:lnTo>
                  <a:cubicBezTo>
                    <a:pt x="1034" y="261"/>
                    <a:pt x="1012" y="242"/>
                    <a:pt x="983" y="241"/>
                  </a:cubicBezTo>
                  <a:cubicBezTo>
                    <a:pt x="957" y="242"/>
                    <a:pt x="933" y="256"/>
                    <a:pt x="921" y="281"/>
                  </a:cubicBezTo>
                  <a:lnTo>
                    <a:pt x="744" y="707"/>
                  </a:lnTo>
                  <a:lnTo>
                    <a:pt x="65" y="707"/>
                  </a:lnTo>
                  <a:cubicBezTo>
                    <a:pt x="29" y="707"/>
                    <a:pt x="1" y="737"/>
                    <a:pt x="1" y="773"/>
                  </a:cubicBezTo>
                  <a:cubicBezTo>
                    <a:pt x="1" y="809"/>
                    <a:pt x="29" y="838"/>
                    <a:pt x="65" y="838"/>
                  </a:cubicBezTo>
                  <a:lnTo>
                    <a:pt x="788" y="838"/>
                  </a:lnTo>
                  <a:cubicBezTo>
                    <a:pt x="814" y="838"/>
                    <a:pt x="837" y="822"/>
                    <a:pt x="848" y="798"/>
                  </a:cubicBezTo>
                  <a:lnTo>
                    <a:pt x="971" y="498"/>
                  </a:lnTo>
                  <a:lnTo>
                    <a:pt x="1135" y="1045"/>
                  </a:lnTo>
                  <a:cubicBezTo>
                    <a:pt x="1142" y="1071"/>
                    <a:pt x="1166" y="1090"/>
                    <a:pt x="1193" y="1091"/>
                  </a:cubicBezTo>
                  <a:lnTo>
                    <a:pt x="1196" y="1091"/>
                  </a:lnTo>
                  <a:cubicBezTo>
                    <a:pt x="1222" y="1091"/>
                    <a:pt x="1245" y="1075"/>
                    <a:pt x="1255" y="1052"/>
                  </a:cubicBezTo>
                  <a:lnTo>
                    <a:pt x="1418" y="690"/>
                  </a:lnTo>
                  <a:lnTo>
                    <a:pt x="1584" y="281"/>
                  </a:lnTo>
                  <a:lnTo>
                    <a:pt x="1727" y="902"/>
                  </a:lnTo>
                  <a:cubicBezTo>
                    <a:pt x="1732" y="924"/>
                    <a:pt x="1749" y="941"/>
                    <a:pt x="1770" y="946"/>
                  </a:cubicBezTo>
                  <a:cubicBezTo>
                    <a:pt x="1778" y="950"/>
                    <a:pt x="1786" y="951"/>
                    <a:pt x="1794" y="951"/>
                  </a:cubicBezTo>
                  <a:cubicBezTo>
                    <a:pt x="1808" y="951"/>
                    <a:pt x="1821" y="947"/>
                    <a:pt x="1832" y="938"/>
                  </a:cubicBezTo>
                  <a:lnTo>
                    <a:pt x="1971" y="823"/>
                  </a:lnTo>
                  <a:cubicBezTo>
                    <a:pt x="1998" y="800"/>
                    <a:pt x="2002" y="759"/>
                    <a:pt x="1981" y="732"/>
                  </a:cubicBezTo>
                  <a:cubicBezTo>
                    <a:pt x="1968" y="716"/>
                    <a:pt x="1949" y="708"/>
                    <a:pt x="1931" y="708"/>
                  </a:cubicBezTo>
                  <a:cubicBezTo>
                    <a:pt x="1916" y="708"/>
                    <a:pt x="1901" y="713"/>
                    <a:pt x="1889" y="723"/>
                  </a:cubicBezTo>
                  <a:lnTo>
                    <a:pt x="1830" y="770"/>
                  </a:lnTo>
                  <a:lnTo>
                    <a:pt x="1666" y="52"/>
                  </a:lnTo>
                  <a:cubicBezTo>
                    <a:pt x="1660" y="23"/>
                    <a:pt x="1636" y="3"/>
                    <a:pt x="1607" y="2"/>
                  </a:cubicBezTo>
                  <a:cubicBezTo>
                    <a:pt x="1604" y="1"/>
                    <a:pt x="1601"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2"/>
            <p:cNvSpPr/>
            <p:nvPr/>
          </p:nvSpPr>
          <p:spPr>
            <a:xfrm>
              <a:off x="7725433" y="2443753"/>
              <a:ext cx="114109" cy="61392"/>
            </a:xfrm>
            <a:custGeom>
              <a:rect b="b" l="l" r="r" t="t"/>
              <a:pathLst>
                <a:path extrusionOk="0" h="1090" w="2026">
                  <a:moveTo>
                    <a:pt x="1602" y="0"/>
                  </a:moveTo>
                  <a:cubicBezTo>
                    <a:pt x="1576" y="0"/>
                    <a:pt x="1552" y="16"/>
                    <a:pt x="1542" y="41"/>
                  </a:cubicBezTo>
                  <a:lnTo>
                    <a:pt x="1301" y="639"/>
                  </a:lnTo>
                  <a:lnTo>
                    <a:pt x="1210" y="839"/>
                  </a:lnTo>
                  <a:lnTo>
                    <a:pt x="1043" y="287"/>
                  </a:lnTo>
                  <a:cubicBezTo>
                    <a:pt x="1036" y="260"/>
                    <a:pt x="1011" y="241"/>
                    <a:pt x="984" y="240"/>
                  </a:cubicBezTo>
                  <a:cubicBezTo>
                    <a:pt x="957" y="240"/>
                    <a:pt x="933" y="255"/>
                    <a:pt x="921" y="280"/>
                  </a:cubicBezTo>
                  <a:lnTo>
                    <a:pt x="745" y="706"/>
                  </a:lnTo>
                  <a:lnTo>
                    <a:pt x="67" y="706"/>
                  </a:lnTo>
                  <a:cubicBezTo>
                    <a:pt x="31" y="706"/>
                    <a:pt x="1" y="736"/>
                    <a:pt x="1" y="772"/>
                  </a:cubicBezTo>
                  <a:cubicBezTo>
                    <a:pt x="2" y="808"/>
                    <a:pt x="31" y="837"/>
                    <a:pt x="67" y="837"/>
                  </a:cubicBezTo>
                  <a:lnTo>
                    <a:pt x="788" y="837"/>
                  </a:lnTo>
                  <a:cubicBezTo>
                    <a:pt x="814" y="837"/>
                    <a:pt x="838" y="821"/>
                    <a:pt x="848" y="797"/>
                  </a:cubicBezTo>
                  <a:lnTo>
                    <a:pt x="971" y="497"/>
                  </a:lnTo>
                  <a:lnTo>
                    <a:pt x="1135" y="1044"/>
                  </a:lnTo>
                  <a:cubicBezTo>
                    <a:pt x="1143" y="1070"/>
                    <a:pt x="1166" y="1089"/>
                    <a:pt x="1193" y="1090"/>
                  </a:cubicBezTo>
                  <a:lnTo>
                    <a:pt x="1197" y="1090"/>
                  </a:lnTo>
                  <a:cubicBezTo>
                    <a:pt x="1223" y="1090"/>
                    <a:pt x="1246" y="1074"/>
                    <a:pt x="1256" y="1051"/>
                  </a:cubicBezTo>
                  <a:lnTo>
                    <a:pt x="1419" y="689"/>
                  </a:lnTo>
                  <a:lnTo>
                    <a:pt x="1585" y="280"/>
                  </a:lnTo>
                  <a:lnTo>
                    <a:pt x="1729" y="900"/>
                  </a:lnTo>
                  <a:cubicBezTo>
                    <a:pt x="1736" y="931"/>
                    <a:pt x="1764" y="949"/>
                    <a:pt x="1792" y="949"/>
                  </a:cubicBezTo>
                  <a:cubicBezTo>
                    <a:pt x="1806" y="949"/>
                    <a:pt x="1821" y="945"/>
                    <a:pt x="1833" y="935"/>
                  </a:cubicBezTo>
                  <a:lnTo>
                    <a:pt x="1972" y="822"/>
                  </a:lnTo>
                  <a:cubicBezTo>
                    <a:pt x="2026" y="778"/>
                    <a:pt x="1984" y="705"/>
                    <a:pt x="1931" y="705"/>
                  </a:cubicBezTo>
                  <a:cubicBezTo>
                    <a:pt x="1918" y="705"/>
                    <a:pt x="1904" y="710"/>
                    <a:pt x="1890" y="721"/>
                  </a:cubicBezTo>
                  <a:lnTo>
                    <a:pt x="1832" y="769"/>
                  </a:lnTo>
                  <a:lnTo>
                    <a:pt x="1666" y="51"/>
                  </a:lnTo>
                  <a:cubicBezTo>
                    <a:pt x="1660" y="22"/>
                    <a:pt x="1636" y="2"/>
                    <a:pt x="1608" y="1"/>
                  </a:cubicBezTo>
                  <a:cubicBezTo>
                    <a:pt x="1606" y="0"/>
                    <a:pt x="1604" y="0"/>
                    <a:pt x="1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2"/>
            <p:cNvSpPr/>
            <p:nvPr/>
          </p:nvSpPr>
          <p:spPr>
            <a:xfrm>
              <a:off x="7830531" y="2443697"/>
              <a:ext cx="112814" cy="61448"/>
            </a:xfrm>
            <a:custGeom>
              <a:rect b="b" l="l" r="r" t="t"/>
              <a:pathLst>
                <a:path extrusionOk="0" h="1091" w="2003">
                  <a:moveTo>
                    <a:pt x="1597" y="1"/>
                  </a:moveTo>
                  <a:cubicBezTo>
                    <a:pt x="1572" y="1"/>
                    <a:pt x="1551" y="17"/>
                    <a:pt x="1542" y="42"/>
                  </a:cubicBezTo>
                  <a:lnTo>
                    <a:pt x="1300" y="640"/>
                  </a:lnTo>
                  <a:lnTo>
                    <a:pt x="1208" y="840"/>
                  </a:lnTo>
                  <a:lnTo>
                    <a:pt x="1042" y="288"/>
                  </a:lnTo>
                  <a:cubicBezTo>
                    <a:pt x="1034" y="261"/>
                    <a:pt x="1011" y="242"/>
                    <a:pt x="983" y="241"/>
                  </a:cubicBezTo>
                  <a:cubicBezTo>
                    <a:pt x="956" y="241"/>
                    <a:pt x="932" y="256"/>
                    <a:pt x="920" y="281"/>
                  </a:cubicBezTo>
                  <a:lnTo>
                    <a:pt x="744" y="707"/>
                  </a:lnTo>
                  <a:lnTo>
                    <a:pt x="66" y="707"/>
                  </a:lnTo>
                  <a:cubicBezTo>
                    <a:pt x="29" y="707"/>
                    <a:pt x="0" y="737"/>
                    <a:pt x="0" y="773"/>
                  </a:cubicBezTo>
                  <a:cubicBezTo>
                    <a:pt x="0" y="809"/>
                    <a:pt x="30" y="838"/>
                    <a:pt x="66" y="838"/>
                  </a:cubicBezTo>
                  <a:lnTo>
                    <a:pt x="787" y="838"/>
                  </a:lnTo>
                  <a:cubicBezTo>
                    <a:pt x="813" y="838"/>
                    <a:pt x="836" y="822"/>
                    <a:pt x="847" y="798"/>
                  </a:cubicBezTo>
                  <a:lnTo>
                    <a:pt x="971" y="498"/>
                  </a:lnTo>
                  <a:lnTo>
                    <a:pt x="1134" y="1045"/>
                  </a:lnTo>
                  <a:cubicBezTo>
                    <a:pt x="1142" y="1071"/>
                    <a:pt x="1165" y="1090"/>
                    <a:pt x="1192" y="1091"/>
                  </a:cubicBezTo>
                  <a:lnTo>
                    <a:pt x="1197" y="1091"/>
                  </a:lnTo>
                  <a:cubicBezTo>
                    <a:pt x="1221" y="1091"/>
                    <a:pt x="1245" y="1075"/>
                    <a:pt x="1255" y="1052"/>
                  </a:cubicBezTo>
                  <a:lnTo>
                    <a:pt x="1419" y="690"/>
                  </a:lnTo>
                  <a:lnTo>
                    <a:pt x="1585" y="281"/>
                  </a:lnTo>
                  <a:lnTo>
                    <a:pt x="1728" y="901"/>
                  </a:lnTo>
                  <a:cubicBezTo>
                    <a:pt x="1736" y="932"/>
                    <a:pt x="1763" y="950"/>
                    <a:pt x="1792" y="950"/>
                  </a:cubicBezTo>
                  <a:cubicBezTo>
                    <a:pt x="1806" y="950"/>
                    <a:pt x="1820" y="946"/>
                    <a:pt x="1832" y="936"/>
                  </a:cubicBezTo>
                  <a:lnTo>
                    <a:pt x="1970" y="822"/>
                  </a:lnTo>
                  <a:cubicBezTo>
                    <a:pt x="1998" y="800"/>
                    <a:pt x="2003" y="759"/>
                    <a:pt x="1980" y="730"/>
                  </a:cubicBezTo>
                  <a:cubicBezTo>
                    <a:pt x="1967" y="715"/>
                    <a:pt x="1949" y="707"/>
                    <a:pt x="1931" y="707"/>
                  </a:cubicBezTo>
                  <a:cubicBezTo>
                    <a:pt x="1916" y="707"/>
                    <a:pt x="1902" y="712"/>
                    <a:pt x="1890" y="722"/>
                  </a:cubicBezTo>
                  <a:lnTo>
                    <a:pt x="1831" y="770"/>
                  </a:lnTo>
                  <a:lnTo>
                    <a:pt x="1665" y="52"/>
                  </a:lnTo>
                  <a:cubicBezTo>
                    <a:pt x="1659" y="23"/>
                    <a:pt x="1635" y="3"/>
                    <a:pt x="1606" y="2"/>
                  </a:cubicBezTo>
                  <a:cubicBezTo>
                    <a:pt x="1603" y="1"/>
                    <a:pt x="1600" y="1"/>
                    <a:pt x="1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2"/>
            <p:cNvSpPr/>
            <p:nvPr/>
          </p:nvSpPr>
          <p:spPr>
            <a:xfrm>
              <a:off x="8380802" y="2530039"/>
              <a:ext cx="48606" cy="2078469"/>
            </a:xfrm>
            <a:custGeom>
              <a:rect b="b" l="l" r="r" t="t"/>
              <a:pathLst>
                <a:path extrusionOk="0" h="36903" w="863">
                  <a:moveTo>
                    <a:pt x="0" y="0"/>
                  </a:moveTo>
                  <a:lnTo>
                    <a:pt x="0" y="36902"/>
                  </a:lnTo>
                  <a:lnTo>
                    <a:pt x="862" y="36902"/>
                  </a:lnTo>
                  <a:lnTo>
                    <a:pt x="8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2"/>
            <p:cNvSpPr/>
            <p:nvPr/>
          </p:nvSpPr>
          <p:spPr>
            <a:xfrm>
              <a:off x="7421236" y="2530039"/>
              <a:ext cx="48494" cy="2078469"/>
            </a:xfrm>
            <a:custGeom>
              <a:rect b="b" l="l" r="r" t="t"/>
              <a:pathLst>
                <a:path extrusionOk="0" h="36903" w="861">
                  <a:moveTo>
                    <a:pt x="1" y="0"/>
                  </a:moveTo>
                  <a:lnTo>
                    <a:pt x="1" y="36902"/>
                  </a:lnTo>
                  <a:lnTo>
                    <a:pt x="861" y="36902"/>
                  </a:lnTo>
                  <a:lnTo>
                    <a:pt x="8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2"/>
            <p:cNvSpPr/>
            <p:nvPr/>
          </p:nvSpPr>
          <p:spPr>
            <a:xfrm>
              <a:off x="7421236" y="2708469"/>
              <a:ext cx="1008173" cy="29006"/>
            </a:xfrm>
            <a:custGeom>
              <a:rect b="b" l="l" r="r" t="t"/>
              <a:pathLst>
                <a:path extrusionOk="0" h="515" w="17900">
                  <a:moveTo>
                    <a:pt x="1" y="0"/>
                  </a:moveTo>
                  <a:lnTo>
                    <a:pt x="1" y="514"/>
                  </a:lnTo>
                  <a:lnTo>
                    <a:pt x="17899" y="514"/>
                  </a:lnTo>
                  <a:lnTo>
                    <a:pt x="17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2"/>
            <p:cNvSpPr/>
            <p:nvPr/>
          </p:nvSpPr>
          <p:spPr>
            <a:xfrm>
              <a:off x="7421236" y="2945080"/>
              <a:ext cx="1008173" cy="29006"/>
            </a:xfrm>
            <a:custGeom>
              <a:rect b="b" l="l" r="r" t="t"/>
              <a:pathLst>
                <a:path extrusionOk="0" h="515" w="17900">
                  <a:moveTo>
                    <a:pt x="1" y="1"/>
                  </a:moveTo>
                  <a:lnTo>
                    <a:pt x="1" y="515"/>
                  </a:lnTo>
                  <a:lnTo>
                    <a:pt x="17899" y="515"/>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2"/>
            <p:cNvSpPr/>
            <p:nvPr/>
          </p:nvSpPr>
          <p:spPr>
            <a:xfrm>
              <a:off x="7469673" y="2737419"/>
              <a:ext cx="911185" cy="207717"/>
            </a:xfrm>
            <a:custGeom>
              <a:rect b="b" l="l" r="r" t="t"/>
              <a:pathLst>
                <a:path extrusionOk="0" h="3688" w="16178">
                  <a:moveTo>
                    <a:pt x="1" y="0"/>
                  </a:moveTo>
                  <a:lnTo>
                    <a:pt x="1" y="3688"/>
                  </a:lnTo>
                  <a:lnTo>
                    <a:pt x="16177" y="3688"/>
                  </a:lnTo>
                  <a:lnTo>
                    <a:pt x="16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2"/>
            <p:cNvSpPr/>
            <p:nvPr/>
          </p:nvSpPr>
          <p:spPr>
            <a:xfrm>
              <a:off x="7421236" y="3533706"/>
              <a:ext cx="1008173" cy="28950"/>
            </a:xfrm>
            <a:custGeom>
              <a:rect b="b" l="l" r="r" t="t"/>
              <a:pathLst>
                <a:path extrusionOk="0" h="514" w="17900">
                  <a:moveTo>
                    <a:pt x="1" y="0"/>
                  </a:moveTo>
                  <a:lnTo>
                    <a:pt x="1" y="514"/>
                  </a:lnTo>
                  <a:lnTo>
                    <a:pt x="17899" y="514"/>
                  </a:lnTo>
                  <a:lnTo>
                    <a:pt x="17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2"/>
            <p:cNvSpPr/>
            <p:nvPr/>
          </p:nvSpPr>
          <p:spPr>
            <a:xfrm>
              <a:off x="7421236" y="3770317"/>
              <a:ext cx="1008173" cy="28950"/>
            </a:xfrm>
            <a:custGeom>
              <a:rect b="b" l="l" r="r" t="t"/>
              <a:pathLst>
                <a:path extrusionOk="0" h="514" w="17900">
                  <a:moveTo>
                    <a:pt x="1" y="1"/>
                  </a:moveTo>
                  <a:lnTo>
                    <a:pt x="1" y="513"/>
                  </a:lnTo>
                  <a:lnTo>
                    <a:pt x="17899" y="513"/>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2"/>
            <p:cNvSpPr/>
            <p:nvPr/>
          </p:nvSpPr>
          <p:spPr>
            <a:xfrm>
              <a:off x="7469673" y="3562600"/>
              <a:ext cx="911185" cy="207717"/>
            </a:xfrm>
            <a:custGeom>
              <a:rect b="b" l="l" r="r" t="t"/>
              <a:pathLst>
                <a:path extrusionOk="0" h="3688" w="16178">
                  <a:moveTo>
                    <a:pt x="1" y="1"/>
                  </a:moveTo>
                  <a:lnTo>
                    <a:pt x="1" y="3687"/>
                  </a:lnTo>
                  <a:lnTo>
                    <a:pt x="16177" y="3687"/>
                  </a:lnTo>
                  <a:lnTo>
                    <a:pt x="16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2"/>
            <p:cNvSpPr/>
            <p:nvPr/>
          </p:nvSpPr>
          <p:spPr>
            <a:xfrm>
              <a:off x="7421236" y="4006872"/>
              <a:ext cx="1008173" cy="29006"/>
            </a:xfrm>
            <a:custGeom>
              <a:rect b="b" l="l" r="r" t="t"/>
              <a:pathLst>
                <a:path extrusionOk="0" h="515" w="17900">
                  <a:moveTo>
                    <a:pt x="1" y="1"/>
                  </a:moveTo>
                  <a:lnTo>
                    <a:pt x="1" y="515"/>
                  </a:lnTo>
                  <a:lnTo>
                    <a:pt x="17899" y="515"/>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2"/>
            <p:cNvSpPr/>
            <p:nvPr/>
          </p:nvSpPr>
          <p:spPr>
            <a:xfrm>
              <a:off x="7469673" y="3799211"/>
              <a:ext cx="911185" cy="207717"/>
            </a:xfrm>
            <a:custGeom>
              <a:rect b="b" l="l" r="r" t="t"/>
              <a:pathLst>
                <a:path extrusionOk="0" h="3688" w="16178">
                  <a:moveTo>
                    <a:pt x="1" y="0"/>
                  </a:moveTo>
                  <a:lnTo>
                    <a:pt x="1" y="3688"/>
                  </a:lnTo>
                  <a:lnTo>
                    <a:pt x="16177" y="3688"/>
                  </a:lnTo>
                  <a:lnTo>
                    <a:pt x="161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2"/>
            <p:cNvSpPr/>
            <p:nvPr/>
          </p:nvSpPr>
          <p:spPr>
            <a:xfrm>
              <a:off x="7421236" y="4243539"/>
              <a:ext cx="1008173" cy="28893"/>
            </a:xfrm>
            <a:custGeom>
              <a:rect b="b" l="l" r="r" t="t"/>
              <a:pathLst>
                <a:path extrusionOk="0" h="513" w="17900">
                  <a:moveTo>
                    <a:pt x="1" y="0"/>
                  </a:moveTo>
                  <a:lnTo>
                    <a:pt x="1" y="513"/>
                  </a:lnTo>
                  <a:lnTo>
                    <a:pt x="17899" y="513"/>
                  </a:lnTo>
                  <a:lnTo>
                    <a:pt x="17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2"/>
            <p:cNvSpPr/>
            <p:nvPr/>
          </p:nvSpPr>
          <p:spPr>
            <a:xfrm>
              <a:off x="7469673" y="4035821"/>
              <a:ext cx="911185" cy="207774"/>
            </a:xfrm>
            <a:custGeom>
              <a:rect b="b" l="l" r="r" t="t"/>
              <a:pathLst>
                <a:path extrusionOk="0" h="3689" w="16178">
                  <a:moveTo>
                    <a:pt x="1" y="1"/>
                  </a:moveTo>
                  <a:lnTo>
                    <a:pt x="1" y="3688"/>
                  </a:lnTo>
                  <a:lnTo>
                    <a:pt x="16177" y="3688"/>
                  </a:lnTo>
                  <a:lnTo>
                    <a:pt x="16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2"/>
            <p:cNvSpPr/>
            <p:nvPr/>
          </p:nvSpPr>
          <p:spPr>
            <a:xfrm>
              <a:off x="7790261" y="3617345"/>
              <a:ext cx="270010" cy="32667"/>
            </a:xfrm>
            <a:custGeom>
              <a:rect b="b" l="l" r="r" t="t"/>
              <a:pathLst>
                <a:path extrusionOk="0" h="580" w="4794">
                  <a:moveTo>
                    <a:pt x="1" y="1"/>
                  </a:moveTo>
                  <a:lnTo>
                    <a:pt x="1" y="579"/>
                  </a:lnTo>
                  <a:lnTo>
                    <a:pt x="4793" y="579"/>
                  </a:lnTo>
                  <a:lnTo>
                    <a:pt x="47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2"/>
            <p:cNvSpPr/>
            <p:nvPr/>
          </p:nvSpPr>
          <p:spPr>
            <a:xfrm>
              <a:off x="7790261" y="3859194"/>
              <a:ext cx="270010" cy="32554"/>
            </a:xfrm>
            <a:custGeom>
              <a:rect b="b" l="l" r="r" t="t"/>
              <a:pathLst>
                <a:path extrusionOk="0" h="578" w="4794">
                  <a:moveTo>
                    <a:pt x="1" y="0"/>
                  </a:moveTo>
                  <a:lnTo>
                    <a:pt x="1" y="577"/>
                  </a:lnTo>
                  <a:lnTo>
                    <a:pt x="4793" y="577"/>
                  </a:lnTo>
                  <a:lnTo>
                    <a:pt x="47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2"/>
            <p:cNvSpPr/>
            <p:nvPr/>
          </p:nvSpPr>
          <p:spPr>
            <a:xfrm>
              <a:off x="7790261" y="4100987"/>
              <a:ext cx="270010" cy="32554"/>
            </a:xfrm>
            <a:custGeom>
              <a:rect b="b" l="l" r="r" t="t"/>
              <a:pathLst>
                <a:path extrusionOk="0" h="578" w="4794">
                  <a:moveTo>
                    <a:pt x="1" y="0"/>
                  </a:moveTo>
                  <a:lnTo>
                    <a:pt x="1" y="577"/>
                  </a:lnTo>
                  <a:lnTo>
                    <a:pt x="4793" y="577"/>
                  </a:lnTo>
                  <a:lnTo>
                    <a:pt x="47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2"/>
            <p:cNvSpPr/>
            <p:nvPr/>
          </p:nvSpPr>
          <p:spPr>
            <a:xfrm>
              <a:off x="7506282" y="3415316"/>
              <a:ext cx="838022" cy="120361"/>
            </a:xfrm>
            <a:custGeom>
              <a:rect b="b" l="l" r="r" t="t"/>
              <a:pathLst>
                <a:path extrusionOk="0" h="2137" w="14879">
                  <a:moveTo>
                    <a:pt x="3050" y="1"/>
                  </a:moveTo>
                  <a:cubicBezTo>
                    <a:pt x="2464" y="1"/>
                    <a:pt x="1631" y="324"/>
                    <a:pt x="1199" y="718"/>
                  </a:cubicBezTo>
                  <a:lnTo>
                    <a:pt x="433" y="1418"/>
                  </a:lnTo>
                  <a:cubicBezTo>
                    <a:pt x="1" y="1813"/>
                    <a:pt x="125" y="2136"/>
                    <a:pt x="711" y="2136"/>
                  </a:cubicBezTo>
                  <a:lnTo>
                    <a:pt x="14167" y="2136"/>
                  </a:lnTo>
                  <a:cubicBezTo>
                    <a:pt x="14753" y="2136"/>
                    <a:pt x="14879" y="1811"/>
                    <a:pt x="14446" y="1418"/>
                  </a:cubicBezTo>
                  <a:lnTo>
                    <a:pt x="13681" y="718"/>
                  </a:lnTo>
                  <a:cubicBezTo>
                    <a:pt x="13248" y="323"/>
                    <a:pt x="12415" y="1"/>
                    <a:pt x="11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2"/>
            <p:cNvSpPr/>
            <p:nvPr/>
          </p:nvSpPr>
          <p:spPr>
            <a:xfrm>
              <a:off x="7591780" y="3030409"/>
              <a:ext cx="666971" cy="411436"/>
            </a:xfrm>
            <a:custGeom>
              <a:rect b="b" l="l" r="r" t="t"/>
              <a:pathLst>
                <a:path extrusionOk="0" h="7305" w="11842">
                  <a:moveTo>
                    <a:pt x="533" y="0"/>
                  </a:moveTo>
                  <a:cubicBezTo>
                    <a:pt x="239" y="2"/>
                    <a:pt x="0" y="240"/>
                    <a:pt x="0" y="533"/>
                  </a:cubicBezTo>
                  <a:lnTo>
                    <a:pt x="0" y="6773"/>
                  </a:lnTo>
                  <a:cubicBezTo>
                    <a:pt x="2" y="7066"/>
                    <a:pt x="239" y="7304"/>
                    <a:pt x="533" y="7304"/>
                  </a:cubicBezTo>
                  <a:lnTo>
                    <a:pt x="11309" y="7304"/>
                  </a:lnTo>
                  <a:cubicBezTo>
                    <a:pt x="11603" y="7303"/>
                    <a:pt x="11840" y="7066"/>
                    <a:pt x="11842" y="6773"/>
                  </a:cubicBezTo>
                  <a:lnTo>
                    <a:pt x="11842" y="533"/>
                  </a:lnTo>
                  <a:cubicBezTo>
                    <a:pt x="11840" y="240"/>
                    <a:pt x="11603" y="2"/>
                    <a:pt x="11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2"/>
            <p:cNvSpPr/>
            <p:nvPr/>
          </p:nvSpPr>
          <p:spPr>
            <a:xfrm>
              <a:off x="7615886" y="3057162"/>
              <a:ext cx="618872" cy="357817"/>
            </a:xfrm>
            <a:custGeom>
              <a:rect b="b" l="l" r="r" t="t"/>
              <a:pathLst>
                <a:path extrusionOk="0" h="6353" w="10988">
                  <a:moveTo>
                    <a:pt x="320" y="1"/>
                  </a:moveTo>
                  <a:cubicBezTo>
                    <a:pt x="143" y="2"/>
                    <a:pt x="2" y="145"/>
                    <a:pt x="0" y="321"/>
                  </a:cubicBezTo>
                  <a:lnTo>
                    <a:pt x="0" y="6035"/>
                  </a:lnTo>
                  <a:cubicBezTo>
                    <a:pt x="2" y="6209"/>
                    <a:pt x="143" y="6352"/>
                    <a:pt x="320" y="6352"/>
                  </a:cubicBezTo>
                  <a:lnTo>
                    <a:pt x="10667" y="6352"/>
                  </a:lnTo>
                  <a:cubicBezTo>
                    <a:pt x="10843" y="6352"/>
                    <a:pt x="10986" y="6209"/>
                    <a:pt x="10987" y="6035"/>
                  </a:cubicBezTo>
                  <a:lnTo>
                    <a:pt x="10987" y="321"/>
                  </a:lnTo>
                  <a:cubicBezTo>
                    <a:pt x="10986" y="145"/>
                    <a:pt x="10843" y="2"/>
                    <a:pt x="10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2"/>
            <p:cNvSpPr/>
            <p:nvPr/>
          </p:nvSpPr>
          <p:spPr>
            <a:xfrm>
              <a:off x="7615886" y="3456376"/>
              <a:ext cx="618872" cy="52436"/>
            </a:xfrm>
            <a:custGeom>
              <a:rect b="b" l="l" r="r" t="t"/>
              <a:pathLst>
                <a:path extrusionOk="0" h="931" w="10988">
                  <a:moveTo>
                    <a:pt x="686" y="0"/>
                  </a:moveTo>
                  <a:cubicBezTo>
                    <a:pt x="308" y="0"/>
                    <a:pt x="0" y="209"/>
                    <a:pt x="0" y="465"/>
                  </a:cubicBezTo>
                  <a:cubicBezTo>
                    <a:pt x="0" y="722"/>
                    <a:pt x="308" y="931"/>
                    <a:pt x="686" y="931"/>
                  </a:cubicBezTo>
                  <a:cubicBezTo>
                    <a:pt x="1064" y="931"/>
                    <a:pt x="1372" y="723"/>
                    <a:pt x="1372" y="465"/>
                  </a:cubicBezTo>
                  <a:cubicBezTo>
                    <a:pt x="1372" y="209"/>
                    <a:pt x="1065" y="0"/>
                    <a:pt x="686" y="0"/>
                  </a:cubicBezTo>
                  <a:close/>
                  <a:moveTo>
                    <a:pt x="2609" y="0"/>
                  </a:moveTo>
                  <a:cubicBezTo>
                    <a:pt x="2231" y="0"/>
                    <a:pt x="1924" y="209"/>
                    <a:pt x="1924" y="465"/>
                  </a:cubicBezTo>
                  <a:cubicBezTo>
                    <a:pt x="1924" y="723"/>
                    <a:pt x="2231" y="931"/>
                    <a:pt x="2609" y="931"/>
                  </a:cubicBezTo>
                  <a:cubicBezTo>
                    <a:pt x="2988" y="931"/>
                    <a:pt x="3294" y="722"/>
                    <a:pt x="3294" y="465"/>
                  </a:cubicBezTo>
                  <a:cubicBezTo>
                    <a:pt x="3294" y="209"/>
                    <a:pt x="2988" y="0"/>
                    <a:pt x="2609" y="0"/>
                  </a:cubicBezTo>
                  <a:close/>
                  <a:moveTo>
                    <a:pt x="4533" y="0"/>
                  </a:moveTo>
                  <a:cubicBezTo>
                    <a:pt x="4155" y="0"/>
                    <a:pt x="3847" y="209"/>
                    <a:pt x="3847" y="465"/>
                  </a:cubicBezTo>
                  <a:cubicBezTo>
                    <a:pt x="3847" y="723"/>
                    <a:pt x="4153" y="931"/>
                    <a:pt x="4533" y="931"/>
                  </a:cubicBezTo>
                  <a:cubicBezTo>
                    <a:pt x="4910" y="931"/>
                    <a:pt x="5218" y="722"/>
                    <a:pt x="5218" y="465"/>
                  </a:cubicBezTo>
                  <a:cubicBezTo>
                    <a:pt x="5218" y="209"/>
                    <a:pt x="4910" y="0"/>
                    <a:pt x="4533" y="0"/>
                  </a:cubicBezTo>
                  <a:close/>
                  <a:moveTo>
                    <a:pt x="6455" y="0"/>
                  </a:moveTo>
                  <a:cubicBezTo>
                    <a:pt x="6077" y="0"/>
                    <a:pt x="5769" y="209"/>
                    <a:pt x="5769" y="465"/>
                  </a:cubicBezTo>
                  <a:cubicBezTo>
                    <a:pt x="5769" y="723"/>
                    <a:pt x="6076" y="931"/>
                    <a:pt x="6455" y="931"/>
                  </a:cubicBezTo>
                  <a:cubicBezTo>
                    <a:pt x="6834" y="931"/>
                    <a:pt x="7141" y="722"/>
                    <a:pt x="7141" y="465"/>
                  </a:cubicBezTo>
                  <a:cubicBezTo>
                    <a:pt x="7141" y="209"/>
                    <a:pt x="6833" y="0"/>
                    <a:pt x="6455" y="0"/>
                  </a:cubicBezTo>
                  <a:close/>
                  <a:moveTo>
                    <a:pt x="8378" y="0"/>
                  </a:moveTo>
                  <a:cubicBezTo>
                    <a:pt x="8000" y="0"/>
                    <a:pt x="7692" y="209"/>
                    <a:pt x="7692" y="465"/>
                  </a:cubicBezTo>
                  <a:cubicBezTo>
                    <a:pt x="7692" y="723"/>
                    <a:pt x="8000" y="931"/>
                    <a:pt x="8378" y="931"/>
                  </a:cubicBezTo>
                  <a:cubicBezTo>
                    <a:pt x="8757" y="931"/>
                    <a:pt x="9063" y="722"/>
                    <a:pt x="9063" y="465"/>
                  </a:cubicBezTo>
                  <a:cubicBezTo>
                    <a:pt x="9063" y="209"/>
                    <a:pt x="8757" y="0"/>
                    <a:pt x="8378" y="0"/>
                  </a:cubicBezTo>
                  <a:close/>
                  <a:moveTo>
                    <a:pt x="10302" y="0"/>
                  </a:moveTo>
                  <a:cubicBezTo>
                    <a:pt x="9924" y="0"/>
                    <a:pt x="9616" y="209"/>
                    <a:pt x="9616" y="465"/>
                  </a:cubicBezTo>
                  <a:cubicBezTo>
                    <a:pt x="9616" y="723"/>
                    <a:pt x="9922" y="931"/>
                    <a:pt x="10302" y="931"/>
                  </a:cubicBezTo>
                  <a:cubicBezTo>
                    <a:pt x="10681" y="931"/>
                    <a:pt x="10987" y="722"/>
                    <a:pt x="10987" y="465"/>
                  </a:cubicBezTo>
                  <a:cubicBezTo>
                    <a:pt x="10987" y="209"/>
                    <a:pt x="10680" y="0"/>
                    <a:pt x="10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2"/>
            <p:cNvSpPr/>
            <p:nvPr/>
          </p:nvSpPr>
          <p:spPr>
            <a:xfrm>
              <a:off x="7649229" y="3104585"/>
              <a:ext cx="118672" cy="114954"/>
            </a:xfrm>
            <a:custGeom>
              <a:rect b="b" l="l" r="r" t="t"/>
              <a:pathLst>
                <a:path extrusionOk="0" h="2041" w="2107">
                  <a:moveTo>
                    <a:pt x="1057" y="0"/>
                  </a:moveTo>
                  <a:cubicBezTo>
                    <a:pt x="1023" y="0"/>
                    <a:pt x="994" y="26"/>
                    <a:pt x="990" y="61"/>
                  </a:cubicBezTo>
                  <a:lnTo>
                    <a:pt x="851" y="1356"/>
                  </a:lnTo>
                  <a:lnTo>
                    <a:pt x="94" y="1356"/>
                  </a:lnTo>
                  <a:cubicBezTo>
                    <a:pt x="93" y="1356"/>
                    <a:pt x="91" y="1356"/>
                    <a:pt x="90" y="1356"/>
                  </a:cubicBezTo>
                  <a:cubicBezTo>
                    <a:pt x="1" y="1356"/>
                    <a:pt x="1" y="1491"/>
                    <a:pt x="90" y="1491"/>
                  </a:cubicBezTo>
                  <a:cubicBezTo>
                    <a:pt x="91" y="1491"/>
                    <a:pt x="93" y="1491"/>
                    <a:pt x="94" y="1491"/>
                  </a:cubicBezTo>
                  <a:lnTo>
                    <a:pt x="911" y="1491"/>
                  </a:lnTo>
                  <a:cubicBezTo>
                    <a:pt x="946" y="1491"/>
                    <a:pt x="974" y="1465"/>
                    <a:pt x="977" y="1431"/>
                  </a:cubicBezTo>
                  <a:lnTo>
                    <a:pt x="1047" y="786"/>
                  </a:lnTo>
                  <a:lnTo>
                    <a:pt x="1143" y="1980"/>
                  </a:lnTo>
                  <a:cubicBezTo>
                    <a:pt x="1146" y="2012"/>
                    <a:pt x="1170" y="2038"/>
                    <a:pt x="1202" y="2040"/>
                  </a:cubicBezTo>
                  <a:lnTo>
                    <a:pt x="1211" y="2040"/>
                  </a:lnTo>
                  <a:cubicBezTo>
                    <a:pt x="1238" y="2040"/>
                    <a:pt x="1264" y="2023"/>
                    <a:pt x="1274" y="1996"/>
                  </a:cubicBezTo>
                  <a:lnTo>
                    <a:pt x="1457" y="1472"/>
                  </a:lnTo>
                  <a:lnTo>
                    <a:pt x="2017" y="1472"/>
                  </a:lnTo>
                  <a:cubicBezTo>
                    <a:pt x="2107" y="1472"/>
                    <a:pt x="2107" y="1337"/>
                    <a:pt x="2017" y="1337"/>
                  </a:cubicBezTo>
                  <a:lnTo>
                    <a:pt x="1408" y="1337"/>
                  </a:lnTo>
                  <a:cubicBezTo>
                    <a:pt x="1379" y="1337"/>
                    <a:pt x="1355" y="1356"/>
                    <a:pt x="1345" y="1383"/>
                  </a:cubicBezTo>
                  <a:lnTo>
                    <a:pt x="1251" y="1651"/>
                  </a:lnTo>
                  <a:lnTo>
                    <a:pt x="1123" y="62"/>
                  </a:lnTo>
                  <a:cubicBezTo>
                    <a:pt x="1120" y="28"/>
                    <a:pt x="1092" y="2"/>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2"/>
            <p:cNvSpPr/>
            <p:nvPr/>
          </p:nvSpPr>
          <p:spPr>
            <a:xfrm>
              <a:off x="7757593" y="3104585"/>
              <a:ext cx="118615" cy="114954"/>
            </a:xfrm>
            <a:custGeom>
              <a:rect b="b" l="l" r="r" t="t"/>
              <a:pathLst>
                <a:path extrusionOk="0" h="2041" w="2106">
                  <a:moveTo>
                    <a:pt x="1056" y="0"/>
                  </a:moveTo>
                  <a:cubicBezTo>
                    <a:pt x="1022" y="0"/>
                    <a:pt x="993" y="26"/>
                    <a:pt x="990" y="61"/>
                  </a:cubicBezTo>
                  <a:lnTo>
                    <a:pt x="850" y="1356"/>
                  </a:lnTo>
                  <a:lnTo>
                    <a:pt x="94" y="1356"/>
                  </a:lnTo>
                  <a:cubicBezTo>
                    <a:pt x="93" y="1356"/>
                    <a:pt x="91" y="1356"/>
                    <a:pt x="90" y="1356"/>
                  </a:cubicBezTo>
                  <a:cubicBezTo>
                    <a:pt x="1" y="1356"/>
                    <a:pt x="1" y="1491"/>
                    <a:pt x="90" y="1491"/>
                  </a:cubicBezTo>
                  <a:cubicBezTo>
                    <a:pt x="91" y="1491"/>
                    <a:pt x="93" y="1491"/>
                    <a:pt x="94" y="1491"/>
                  </a:cubicBezTo>
                  <a:lnTo>
                    <a:pt x="910" y="1491"/>
                  </a:lnTo>
                  <a:cubicBezTo>
                    <a:pt x="944" y="1491"/>
                    <a:pt x="973" y="1465"/>
                    <a:pt x="976" y="1431"/>
                  </a:cubicBezTo>
                  <a:lnTo>
                    <a:pt x="1046" y="786"/>
                  </a:lnTo>
                  <a:lnTo>
                    <a:pt x="1142" y="1980"/>
                  </a:lnTo>
                  <a:cubicBezTo>
                    <a:pt x="1145" y="2012"/>
                    <a:pt x="1169" y="2038"/>
                    <a:pt x="1201" y="2040"/>
                  </a:cubicBezTo>
                  <a:lnTo>
                    <a:pt x="1209" y="2040"/>
                  </a:lnTo>
                  <a:cubicBezTo>
                    <a:pt x="1238" y="2040"/>
                    <a:pt x="1262" y="2023"/>
                    <a:pt x="1272" y="1996"/>
                  </a:cubicBezTo>
                  <a:lnTo>
                    <a:pt x="1455" y="1472"/>
                  </a:lnTo>
                  <a:lnTo>
                    <a:pt x="2017" y="1472"/>
                  </a:lnTo>
                  <a:cubicBezTo>
                    <a:pt x="2105" y="1472"/>
                    <a:pt x="2105" y="1337"/>
                    <a:pt x="2017" y="1337"/>
                  </a:cubicBezTo>
                  <a:lnTo>
                    <a:pt x="1408" y="1337"/>
                  </a:lnTo>
                  <a:cubicBezTo>
                    <a:pt x="1379" y="1337"/>
                    <a:pt x="1354" y="1356"/>
                    <a:pt x="1345" y="1383"/>
                  </a:cubicBezTo>
                  <a:lnTo>
                    <a:pt x="1249" y="1651"/>
                  </a:lnTo>
                  <a:lnTo>
                    <a:pt x="1122" y="62"/>
                  </a:lnTo>
                  <a:cubicBezTo>
                    <a:pt x="1119" y="28"/>
                    <a:pt x="1090" y="2"/>
                    <a:pt x="1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2"/>
            <p:cNvSpPr/>
            <p:nvPr/>
          </p:nvSpPr>
          <p:spPr>
            <a:xfrm>
              <a:off x="7865902" y="3104585"/>
              <a:ext cx="118672" cy="114954"/>
            </a:xfrm>
            <a:custGeom>
              <a:rect b="b" l="l" r="r" t="t"/>
              <a:pathLst>
                <a:path extrusionOk="0" h="2041" w="2107">
                  <a:moveTo>
                    <a:pt x="1054" y="0"/>
                  </a:moveTo>
                  <a:cubicBezTo>
                    <a:pt x="1020" y="0"/>
                    <a:pt x="991" y="27"/>
                    <a:pt x="990" y="61"/>
                  </a:cubicBezTo>
                  <a:lnTo>
                    <a:pt x="849" y="1356"/>
                  </a:lnTo>
                  <a:lnTo>
                    <a:pt x="94" y="1356"/>
                  </a:lnTo>
                  <a:cubicBezTo>
                    <a:pt x="92" y="1356"/>
                    <a:pt x="91" y="1356"/>
                    <a:pt x="89" y="1356"/>
                  </a:cubicBezTo>
                  <a:cubicBezTo>
                    <a:pt x="0" y="1356"/>
                    <a:pt x="0" y="1491"/>
                    <a:pt x="89" y="1491"/>
                  </a:cubicBezTo>
                  <a:cubicBezTo>
                    <a:pt x="91" y="1491"/>
                    <a:pt x="92" y="1491"/>
                    <a:pt x="94" y="1491"/>
                  </a:cubicBezTo>
                  <a:lnTo>
                    <a:pt x="909" y="1491"/>
                  </a:lnTo>
                  <a:cubicBezTo>
                    <a:pt x="944" y="1491"/>
                    <a:pt x="972" y="1465"/>
                    <a:pt x="977" y="1431"/>
                  </a:cubicBezTo>
                  <a:lnTo>
                    <a:pt x="1045" y="786"/>
                  </a:lnTo>
                  <a:lnTo>
                    <a:pt x="1141" y="1980"/>
                  </a:lnTo>
                  <a:cubicBezTo>
                    <a:pt x="1144" y="2012"/>
                    <a:pt x="1169" y="2038"/>
                    <a:pt x="1200" y="2040"/>
                  </a:cubicBezTo>
                  <a:lnTo>
                    <a:pt x="1209" y="2040"/>
                  </a:lnTo>
                  <a:cubicBezTo>
                    <a:pt x="1210" y="2040"/>
                    <a:pt x="1211" y="2040"/>
                    <a:pt x="1212" y="2040"/>
                  </a:cubicBezTo>
                  <a:cubicBezTo>
                    <a:pt x="1239" y="2040"/>
                    <a:pt x="1263" y="2022"/>
                    <a:pt x="1273" y="1996"/>
                  </a:cubicBezTo>
                  <a:lnTo>
                    <a:pt x="1456" y="1472"/>
                  </a:lnTo>
                  <a:lnTo>
                    <a:pt x="2016" y="1472"/>
                  </a:lnTo>
                  <a:cubicBezTo>
                    <a:pt x="2106" y="1472"/>
                    <a:pt x="2106" y="1337"/>
                    <a:pt x="2016" y="1337"/>
                  </a:cubicBezTo>
                  <a:lnTo>
                    <a:pt x="1408" y="1337"/>
                  </a:lnTo>
                  <a:cubicBezTo>
                    <a:pt x="1379" y="1337"/>
                    <a:pt x="1355" y="1355"/>
                    <a:pt x="1345" y="1382"/>
                  </a:cubicBezTo>
                  <a:lnTo>
                    <a:pt x="1250" y="1652"/>
                  </a:lnTo>
                  <a:lnTo>
                    <a:pt x="1123" y="62"/>
                  </a:lnTo>
                  <a:cubicBezTo>
                    <a:pt x="1120" y="28"/>
                    <a:pt x="1091" y="2"/>
                    <a:pt x="1057" y="0"/>
                  </a:cubicBezTo>
                  <a:cubicBezTo>
                    <a:pt x="1056" y="0"/>
                    <a:pt x="1055"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2"/>
            <p:cNvSpPr/>
            <p:nvPr/>
          </p:nvSpPr>
          <p:spPr>
            <a:xfrm>
              <a:off x="7974153" y="3104585"/>
              <a:ext cx="118672" cy="114954"/>
            </a:xfrm>
            <a:custGeom>
              <a:rect b="b" l="l" r="r" t="t"/>
              <a:pathLst>
                <a:path extrusionOk="0" h="2041" w="2107">
                  <a:moveTo>
                    <a:pt x="1056" y="0"/>
                  </a:moveTo>
                  <a:cubicBezTo>
                    <a:pt x="1023" y="0"/>
                    <a:pt x="994" y="26"/>
                    <a:pt x="990" y="61"/>
                  </a:cubicBezTo>
                  <a:lnTo>
                    <a:pt x="850" y="1356"/>
                  </a:lnTo>
                  <a:lnTo>
                    <a:pt x="94" y="1356"/>
                  </a:lnTo>
                  <a:cubicBezTo>
                    <a:pt x="93" y="1356"/>
                    <a:pt x="91" y="1356"/>
                    <a:pt x="90" y="1356"/>
                  </a:cubicBezTo>
                  <a:cubicBezTo>
                    <a:pt x="1" y="1356"/>
                    <a:pt x="1" y="1491"/>
                    <a:pt x="90" y="1491"/>
                  </a:cubicBezTo>
                  <a:cubicBezTo>
                    <a:pt x="91" y="1491"/>
                    <a:pt x="93" y="1491"/>
                    <a:pt x="94" y="1491"/>
                  </a:cubicBezTo>
                  <a:lnTo>
                    <a:pt x="911" y="1491"/>
                  </a:lnTo>
                  <a:cubicBezTo>
                    <a:pt x="944" y="1491"/>
                    <a:pt x="974" y="1465"/>
                    <a:pt x="977" y="1431"/>
                  </a:cubicBezTo>
                  <a:lnTo>
                    <a:pt x="1047" y="786"/>
                  </a:lnTo>
                  <a:lnTo>
                    <a:pt x="1143" y="1980"/>
                  </a:lnTo>
                  <a:cubicBezTo>
                    <a:pt x="1145" y="2012"/>
                    <a:pt x="1169" y="2038"/>
                    <a:pt x="1201" y="2040"/>
                  </a:cubicBezTo>
                  <a:lnTo>
                    <a:pt x="1209" y="2040"/>
                  </a:lnTo>
                  <a:cubicBezTo>
                    <a:pt x="1238" y="2040"/>
                    <a:pt x="1264" y="2023"/>
                    <a:pt x="1274" y="1996"/>
                  </a:cubicBezTo>
                  <a:lnTo>
                    <a:pt x="1457" y="1472"/>
                  </a:lnTo>
                  <a:lnTo>
                    <a:pt x="2017" y="1472"/>
                  </a:lnTo>
                  <a:cubicBezTo>
                    <a:pt x="2107" y="1472"/>
                    <a:pt x="2107" y="1337"/>
                    <a:pt x="2017" y="1337"/>
                  </a:cubicBezTo>
                  <a:lnTo>
                    <a:pt x="1410" y="1337"/>
                  </a:lnTo>
                  <a:cubicBezTo>
                    <a:pt x="1381" y="1337"/>
                    <a:pt x="1355" y="1356"/>
                    <a:pt x="1345" y="1383"/>
                  </a:cubicBezTo>
                  <a:lnTo>
                    <a:pt x="1251" y="1651"/>
                  </a:lnTo>
                  <a:lnTo>
                    <a:pt x="1125" y="62"/>
                  </a:lnTo>
                  <a:cubicBezTo>
                    <a:pt x="1122" y="28"/>
                    <a:pt x="1092" y="2"/>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2"/>
            <p:cNvSpPr/>
            <p:nvPr/>
          </p:nvSpPr>
          <p:spPr>
            <a:xfrm>
              <a:off x="8082856" y="3104642"/>
              <a:ext cx="118277" cy="114898"/>
            </a:xfrm>
            <a:custGeom>
              <a:rect b="b" l="l" r="r" t="t"/>
              <a:pathLst>
                <a:path extrusionOk="0" h="2040" w="2100">
                  <a:moveTo>
                    <a:pt x="1050" y="1"/>
                  </a:moveTo>
                  <a:cubicBezTo>
                    <a:pt x="1016" y="1"/>
                    <a:pt x="987" y="27"/>
                    <a:pt x="983" y="61"/>
                  </a:cubicBezTo>
                  <a:lnTo>
                    <a:pt x="842" y="1355"/>
                  </a:lnTo>
                  <a:lnTo>
                    <a:pt x="87" y="1355"/>
                  </a:lnTo>
                  <a:cubicBezTo>
                    <a:pt x="1" y="1359"/>
                    <a:pt x="1" y="1485"/>
                    <a:pt x="87" y="1490"/>
                  </a:cubicBezTo>
                  <a:lnTo>
                    <a:pt x="904" y="1490"/>
                  </a:lnTo>
                  <a:cubicBezTo>
                    <a:pt x="938" y="1490"/>
                    <a:pt x="967" y="1464"/>
                    <a:pt x="970" y="1430"/>
                  </a:cubicBezTo>
                  <a:lnTo>
                    <a:pt x="1040" y="785"/>
                  </a:lnTo>
                  <a:lnTo>
                    <a:pt x="1136" y="1979"/>
                  </a:lnTo>
                  <a:cubicBezTo>
                    <a:pt x="1139" y="2011"/>
                    <a:pt x="1163" y="2037"/>
                    <a:pt x="1195" y="2039"/>
                  </a:cubicBezTo>
                  <a:lnTo>
                    <a:pt x="1203" y="2039"/>
                  </a:lnTo>
                  <a:cubicBezTo>
                    <a:pt x="1230" y="2039"/>
                    <a:pt x="1256" y="2022"/>
                    <a:pt x="1266" y="1995"/>
                  </a:cubicBezTo>
                  <a:lnTo>
                    <a:pt x="1449" y="1471"/>
                  </a:lnTo>
                  <a:lnTo>
                    <a:pt x="2009" y="1471"/>
                  </a:lnTo>
                  <a:cubicBezTo>
                    <a:pt x="2099" y="1471"/>
                    <a:pt x="2099" y="1336"/>
                    <a:pt x="2009" y="1336"/>
                  </a:cubicBezTo>
                  <a:lnTo>
                    <a:pt x="1401" y="1336"/>
                  </a:lnTo>
                  <a:cubicBezTo>
                    <a:pt x="1372" y="1338"/>
                    <a:pt x="1348" y="1355"/>
                    <a:pt x="1338" y="1382"/>
                  </a:cubicBezTo>
                  <a:lnTo>
                    <a:pt x="1243" y="1651"/>
                  </a:lnTo>
                  <a:lnTo>
                    <a:pt x="1116" y="62"/>
                  </a:lnTo>
                  <a:cubicBezTo>
                    <a:pt x="1113" y="28"/>
                    <a:pt x="1084" y="1"/>
                    <a:pt x="1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2"/>
            <p:cNvSpPr/>
            <p:nvPr/>
          </p:nvSpPr>
          <p:spPr>
            <a:xfrm>
              <a:off x="7649792" y="3293998"/>
              <a:ext cx="116982" cy="45734"/>
            </a:xfrm>
            <a:custGeom>
              <a:rect b="b" l="l" r="r" t="t"/>
              <a:pathLst>
                <a:path extrusionOk="0" h="812" w="2077">
                  <a:moveTo>
                    <a:pt x="1219" y="0"/>
                  </a:moveTo>
                  <a:cubicBezTo>
                    <a:pt x="1013" y="0"/>
                    <a:pt x="877" y="332"/>
                    <a:pt x="764" y="643"/>
                  </a:cubicBezTo>
                  <a:lnTo>
                    <a:pt x="755" y="667"/>
                  </a:lnTo>
                  <a:lnTo>
                    <a:pt x="87" y="667"/>
                  </a:lnTo>
                  <a:cubicBezTo>
                    <a:pt x="1" y="672"/>
                    <a:pt x="1" y="799"/>
                    <a:pt x="87" y="803"/>
                  </a:cubicBezTo>
                  <a:lnTo>
                    <a:pt x="803" y="803"/>
                  </a:lnTo>
                  <a:cubicBezTo>
                    <a:pt x="831" y="803"/>
                    <a:pt x="856" y="785"/>
                    <a:pt x="866" y="759"/>
                  </a:cubicBezTo>
                  <a:lnTo>
                    <a:pt x="891" y="690"/>
                  </a:lnTo>
                  <a:cubicBezTo>
                    <a:pt x="940" y="551"/>
                    <a:pt x="1090" y="135"/>
                    <a:pt x="1221" y="135"/>
                  </a:cubicBezTo>
                  <a:lnTo>
                    <a:pt x="1223" y="135"/>
                  </a:lnTo>
                  <a:cubicBezTo>
                    <a:pt x="1258" y="136"/>
                    <a:pt x="1384" y="185"/>
                    <a:pt x="1540" y="752"/>
                  </a:cubicBezTo>
                  <a:cubicBezTo>
                    <a:pt x="1550" y="793"/>
                    <a:pt x="1554" y="812"/>
                    <a:pt x="1719" y="812"/>
                  </a:cubicBezTo>
                  <a:cubicBezTo>
                    <a:pt x="1786" y="812"/>
                    <a:pt x="1881" y="809"/>
                    <a:pt x="2011" y="803"/>
                  </a:cubicBezTo>
                  <a:cubicBezTo>
                    <a:pt x="2048" y="800"/>
                    <a:pt x="2077" y="769"/>
                    <a:pt x="2075" y="732"/>
                  </a:cubicBezTo>
                  <a:cubicBezTo>
                    <a:pt x="2074" y="694"/>
                    <a:pt x="2045" y="672"/>
                    <a:pt x="2005" y="667"/>
                  </a:cubicBezTo>
                  <a:cubicBezTo>
                    <a:pt x="1908" y="672"/>
                    <a:pt x="1797" y="676"/>
                    <a:pt x="1720" y="676"/>
                  </a:cubicBezTo>
                  <a:cubicBezTo>
                    <a:pt x="1695" y="676"/>
                    <a:pt x="1674" y="675"/>
                    <a:pt x="1657" y="674"/>
                  </a:cubicBezTo>
                  <a:cubicBezTo>
                    <a:pt x="1528" y="221"/>
                    <a:pt x="1391" y="7"/>
                    <a:pt x="1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2"/>
            <p:cNvSpPr/>
            <p:nvPr/>
          </p:nvSpPr>
          <p:spPr>
            <a:xfrm>
              <a:off x="7758044" y="3293998"/>
              <a:ext cx="117038" cy="45734"/>
            </a:xfrm>
            <a:custGeom>
              <a:rect b="b" l="l" r="r" t="t"/>
              <a:pathLst>
                <a:path extrusionOk="0" h="812" w="2078">
                  <a:moveTo>
                    <a:pt x="1220" y="0"/>
                  </a:moveTo>
                  <a:cubicBezTo>
                    <a:pt x="1014" y="0"/>
                    <a:pt x="876" y="332"/>
                    <a:pt x="763" y="643"/>
                  </a:cubicBezTo>
                  <a:lnTo>
                    <a:pt x="756" y="667"/>
                  </a:lnTo>
                  <a:lnTo>
                    <a:pt x="86" y="667"/>
                  </a:lnTo>
                  <a:cubicBezTo>
                    <a:pt x="0" y="672"/>
                    <a:pt x="0" y="799"/>
                    <a:pt x="86" y="803"/>
                  </a:cubicBezTo>
                  <a:lnTo>
                    <a:pt x="802" y="803"/>
                  </a:lnTo>
                  <a:cubicBezTo>
                    <a:pt x="830" y="802"/>
                    <a:pt x="855" y="785"/>
                    <a:pt x="865" y="759"/>
                  </a:cubicBezTo>
                  <a:lnTo>
                    <a:pt x="890" y="690"/>
                  </a:lnTo>
                  <a:cubicBezTo>
                    <a:pt x="939" y="551"/>
                    <a:pt x="1089" y="135"/>
                    <a:pt x="1220" y="135"/>
                  </a:cubicBezTo>
                  <a:lnTo>
                    <a:pt x="1223" y="135"/>
                  </a:lnTo>
                  <a:cubicBezTo>
                    <a:pt x="1257" y="136"/>
                    <a:pt x="1383" y="185"/>
                    <a:pt x="1539" y="752"/>
                  </a:cubicBezTo>
                  <a:cubicBezTo>
                    <a:pt x="1549" y="795"/>
                    <a:pt x="1555" y="812"/>
                    <a:pt x="1718" y="812"/>
                  </a:cubicBezTo>
                  <a:cubicBezTo>
                    <a:pt x="1785" y="812"/>
                    <a:pt x="1880" y="809"/>
                    <a:pt x="2011" y="803"/>
                  </a:cubicBezTo>
                  <a:cubicBezTo>
                    <a:pt x="2049" y="800"/>
                    <a:pt x="2077" y="769"/>
                    <a:pt x="2076" y="732"/>
                  </a:cubicBezTo>
                  <a:cubicBezTo>
                    <a:pt x="2073" y="694"/>
                    <a:pt x="2040" y="672"/>
                    <a:pt x="2004" y="667"/>
                  </a:cubicBezTo>
                  <a:cubicBezTo>
                    <a:pt x="1904" y="672"/>
                    <a:pt x="1789" y="675"/>
                    <a:pt x="1712" y="675"/>
                  </a:cubicBezTo>
                  <a:cubicBezTo>
                    <a:pt x="1690" y="675"/>
                    <a:pt x="1671" y="675"/>
                    <a:pt x="1656" y="674"/>
                  </a:cubicBezTo>
                  <a:cubicBezTo>
                    <a:pt x="1528" y="222"/>
                    <a:pt x="1392" y="7"/>
                    <a:pt x="1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2"/>
            <p:cNvSpPr/>
            <p:nvPr/>
          </p:nvSpPr>
          <p:spPr>
            <a:xfrm>
              <a:off x="7866296" y="3293998"/>
              <a:ext cx="116982" cy="45734"/>
            </a:xfrm>
            <a:custGeom>
              <a:rect b="b" l="l" r="r" t="t"/>
              <a:pathLst>
                <a:path extrusionOk="0" h="812" w="2077">
                  <a:moveTo>
                    <a:pt x="1219" y="0"/>
                  </a:moveTo>
                  <a:cubicBezTo>
                    <a:pt x="1013" y="0"/>
                    <a:pt x="877" y="332"/>
                    <a:pt x="764" y="643"/>
                  </a:cubicBezTo>
                  <a:lnTo>
                    <a:pt x="755" y="667"/>
                  </a:lnTo>
                  <a:lnTo>
                    <a:pt x="87" y="667"/>
                  </a:lnTo>
                  <a:cubicBezTo>
                    <a:pt x="1" y="672"/>
                    <a:pt x="1" y="799"/>
                    <a:pt x="87" y="803"/>
                  </a:cubicBezTo>
                  <a:lnTo>
                    <a:pt x="802" y="803"/>
                  </a:lnTo>
                  <a:cubicBezTo>
                    <a:pt x="829" y="803"/>
                    <a:pt x="855" y="785"/>
                    <a:pt x="865" y="759"/>
                  </a:cubicBezTo>
                  <a:lnTo>
                    <a:pt x="891" y="690"/>
                  </a:lnTo>
                  <a:cubicBezTo>
                    <a:pt x="940" y="551"/>
                    <a:pt x="1090" y="135"/>
                    <a:pt x="1220" y="135"/>
                  </a:cubicBezTo>
                  <a:lnTo>
                    <a:pt x="1222" y="135"/>
                  </a:lnTo>
                  <a:cubicBezTo>
                    <a:pt x="1258" y="136"/>
                    <a:pt x="1383" y="185"/>
                    <a:pt x="1540" y="752"/>
                  </a:cubicBezTo>
                  <a:cubicBezTo>
                    <a:pt x="1550" y="795"/>
                    <a:pt x="1554" y="812"/>
                    <a:pt x="1717" y="812"/>
                  </a:cubicBezTo>
                  <a:cubicBezTo>
                    <a:pt x="1784" y="812"/>
                    <a:pt x="1879" y="809"/>
                    <a:pt x="2010" y="803"/>
                  </a:cubicBezTo>
                  <a:cubicBezTo>
                    <a:pt x="2048" y="800"/>
                    <a:pt x="2076" y="769"/>
                    <a:pt x="2075" y="732"/>
                  </a:cubicBezTo>
                  <a:cubicBezTo>
                    <a:pt x="2073" y="694"/>
                    <a:pt x="2043" y="672"/>
                    <a:pt x="2005" y="667"/>
                  </a:cubicBezTo>
                  <a:cubicBezTo>
                    <a:pt x="1898" y="672"/>
                    <a:pt x="1776" y="675"/>
                    <a:pt x="1698" y="675"/>
                  </a:cubicBezTo>
                  <a:cubicBezTo>
                    <a:pt x="1682" y="675"/>
                    <a:pt x="1668" y="675"/>
                    <a:pt x="1657" y="674"/>
                  </a:cubicBezTo>
                  <a:cubicBezTo>
                    <a:pt x="1527" y="222"/>
                    <a:pt x="1391" y="7"/>
                    <a:pt x="1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2"/>
            <p:cNvSpPr/>
            <p:nvPr/>
          </p:nvSpPr>
          <p:spPr>
            <a:xfrm>
              <a:off x="7974491" y="3293998"/>
              <a:ext cx="117038" cy="45734"/>
            </a:xfrm>
            <a:custGeom>
              <a:rect b="b" l="l" r="r" t="t"/>
              <a:pathLst>
                <a:path extrusionOk="0" h="812" w="2078">
                  <a:moveTo>
                    <a:pt x="1220" y="0"/>
                  </a:moveTo>
                  <a:cubicBezTo>
                    <a:pt x="1013" y="0"/>
                    <a:pt x="877" y="332"/>
                    <a:pt x="764" y="643"/>
                  </a:cubicBezTo>
                  <a:lnTo>
                    <a:pt x="755" y="667"/>
                  </a:lnTo>
                  <a:lnTo>
                    <a:pt x="87" y="667"/>
                  </a:lnTo>
                  <a:cubicBezTo>
                    <a:pt x="1" y="672"/>
                    <a:pt x="1" y="799"/>
                    <a:pt x="87" y="803"/>
                  </a:cubicBezTo>
                  <a:lnTo>
                    <a:pt x="802" y="803"/>
                  </a:lnTo>
                  <a:cubicBezTo>
                    <a:pt x="831" y="802"/>
                    <a:pt x="855" y="785"/>
                    <a:pt x="865" y="759"/>
                  </a:cubicBezTo>
                  <a:lnTo>
                    <a:pt x="891" y="690"/>
                  </a:lnTo>
                  <a:cubicBezTo>
                    <a:pt x="940" y="551"/>
                    <a:pt x="1092" y="135"/>
                    <a:pt x="1220" y="135"/>
                  </a:cubicBezTo>
                  <a:lnTo>
                    <a:pt x="1223" y="135"/>
                  </a:lnTo>
                  <a:cubicBezTo>
                    <a:pt x="1258" y="136"/>
                    <a:pt x="1384" y="185"/>
                    <a:pt x="1540" y="752"/>
                  </a:cubicBezTo>
                  <a:cubicBezTo>
                    <a:pt x="1550" y="793"/>
                    <a:pt x="1554" y="812"/>
                    <a:pt x="1719" y="812"/>
                  </a:cubicBezTo>
                  <a:cubicBezTo>
                    <a:pt x="1786" y="812"/>
                    <a:pt x="1879" y="809"/>
                    <a:pt x="2012" y="803"/>
                  </a:cubicBezTo>
                  <a:cubicBezTo>
                    <a:pt x="2049" y="800"/>
                    <a:pt x="2078" y="769"/>
                    <a:pt x="2075" y="732"/>
                  </a:cubicBezTo>
                  <a:cubicBezTo>
                    <a:pt x="2074" y="694"/>
                    <a:pt x="2039" y="672"/>
                    <a:pt x="2005" y="667"/>
                  </a:cubicBezTo>
                  <a:cubicBezTo>
                    <a:pt x="1907" y="672"/>
                    <a:pt x="1797" y="676"/>
                    <a:pt x="1720" y="676"/>
                  </a:cubicBezTo>
                  <a:cubicBezTo>
                    <a:pt x="1695" y="676"/>
                    <a:pt x="1673" y="675"/>
                    <a:pt x="1657" y="674"/>
                  </a:cubicBezTo>
                  <a:cubicBezTo>
                    <a:pt x="1528" y="222"/>
                    <a:pt x="1392" y="7"/>
                    <a:pt x="1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2"/>
            <p:cNvSpPr/>
            <p:nvPr/>
          </p:nvSpPr>
          <p:spPr>
            <a:xfrm>
              <a:off x="8082800" y="3293998"/>
              <a:ext cx="116926" cy="45734"/>
            </a:xfrm>
            <a:custGeom>
              <a:rect b="b" l="l" r="r" t="t"/>
              <a:pathLst>
                <a:path extrusionOk="0" h="812" w="2076">
                  <a:moveTo>
                    <a:pt x="1219" y="0"/>
                  </a:moveTo>
                  <a:cubicBezTo>
                    <a:pt x="1012" y="0"/>
                    <a:pt x="875" y="332"/>
                    <a:pt x="763" y="643"/>
                  </a:cubicBezTo>
                  <a:lnTo>
                    <a:pt x="755" y="667"/>
                  </a:lnTo>
                  <a:lnTo>
                    <a:pt x="86" y="667"/>
                  </a:lnTo>
                  <a:cubicBezTo>
                    <a:pt x="0" y="672"/>
                    <a:pt x="0" y="799"/>
                    <a:pt x="86" y="803"/>
                  </a:cubicBezTo>
                  <a:lnTo>
                    <a:pt x="802" y="803"/>
                  </a:lnTo>
                  <a:cubicBezTo>
                    <a:pt x="829" y="802"/>
                    <a:pt x="853" y="785"/>
                    <a:pt x="864" y="759"/>
                  </a:cubicBezTo>
                  <a:lnTo>
                    <a:pt x="889" y="690"/>
                  </a:lnTo>
                  <a:cubicBezTo>
                    <a:pt x="939" y="551"/>
                    <a:pt x="1090" y="135"/>
                    <a:pt x="1219" y="135"/>
                  </a:cubicBezTo>
                  <a:lnTo>
                    <a:pt x="1221" y="135"/>
                  </a:lnTo>
                  <a:cubicBezTo>
                    <a:pt x="1256" y="136"/>
                    <a:pt x="1382" y="185"/>
                    <a:pt x="1538" y="752"/>
                  </a:cubicBezTo>
                  <a:cubicBezTo>
                    <a:pt x="1548" y="793"/>
                    <a:pt x="1552" y="812"/>
                    <a:pt x="1717" y="812"/>
                  </a:cubicBezTo>
                  <a:cubicBezTo>
                    <a:pt x="1784" y="812"/>
                    <a:pt x="1878" y="809"/>
                    <a:pt x="2010" y="803"/>
                  </a:cubicBezTo>
                  <a:cubicBezTo>
                    <a:pt x="2047" y="800"/>
                    <a:pt x="2076" y="769"/>
                    <a:pt x="2075" y="732"/>
                  </a:cubicBezTo>
                  <a:cubicBezTo>
                    <a:pt x="2072" y="694"/>
                    <a:pt x="2040" y="672"/>
                    <a:pt x="2004" y="667"/>
                  </a:cubicBezTo>
                  <a:cubicBezTo>
                    <a:pt x="1906" y="672"/>
                    <a:pt x="1796" y="676"/>
                    <a:pt x="1719" y="676"/>
                  </a:cubicBezTo>
                  <a:cubicBezTo>
                    <a:pt x="1694" y="676"/>
                    <a:pt x="1673" y="675"/>
                    <a:pt x="1657" y="674"/>
                  </a:cubicBezTo>
                  <a:cubicBezTo>
                    <a:pt x="1526" y="222"/>
                    <a:pt x="1390" y="7"/>
                    <a:pt x="1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2"/>
            <p:cNvSpPr/>
            <p:nvPr/>
          </p:nvSpPr>
          <p:spPr>
            <a:xfrm>
              <a:off x="7634979" y="2879858"/>
              <a:ext cx="40383" cy="34526"/>
            </a:xfrm>
            <a:custGeom>
              <a:rect b="b" l="l" r="r" t="t"/>
              <a:pathLst>
                <a:path extrusionOk="0" h="613" w="717">
                  <a:moveTo>
                    <a:pt x="410" y="1"/>
                  </a:moveTo>
                  <a:cubicBezTo>
                    <a:pt x="137" y="1"/>
                    <a:pt x="1" y="330"/>
                    <a:pt x="192" y="523"/>
                  </a:cubicBezTo>
                  <a:cubicBezTo>
                    <a:pt x="255" y="585"/>
                    <a:pt x="331" y="613"/>
                    <a:pt x="407" y="613"/>
                  </a:cubicBezTo>
                  <a:cubicBezTo>
                    <a:pt x="564" y="613"/>
                    <a:pt x="715" y="491"/>
                    <a:pt x="716" y="307"/>
                  </a:cubicBezTo>
                  <a:cubicBezTo>
                    <a:pt x="716" y="138"/>
                    <a:pt x="579"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2"/>
            <p:cNvSpPr/>
            <p:nvPr/>
          </p:nvSpPr>
          <p:spPr>
            <a:xfrm>
              <a:off x="7634979" y="2768227"/>
              <a:ext cx="40383" cy="34526"/>
            </a:xfrm>
            <a:custGeom>
              <a:rect b="b" l="l" r="r" t="t"/>
              <a:pathLst>
                <a:path extrusionOk="0" h="613" w="717">
                  <a:moveTo>
                    <a:pt x="410" y="0"/>
                  </a:moveTo>
                  <a:cubicBezTo>
                    <a:pt x="137" y="0"/>
                    <a:pt x="1" y="329"/>
                    <a:pt x="192" y="523"/>
                  </a:cubicBezTo>
                  <a:cubicBezTo>
                    <a:pt x="255" y="585"/>
                    <a:pt x="332" y="613"/>
                    <a:pt x="407" y="613"/>
                  </a:cubicBezTo>
                  <a:cubicBezTo>
                    <a:pt x="565" y="613"/>
                    <a:pt x="715" y="491"/>
                    <a:pt x="716" y="306"/>
                  </a:cubicBezTo>
                  <a:cubicBezTo>
                    <a:pt x="716" y="138"/>
                    <a:pt x="579"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2"/>
            <p:cNvSpPr/>
            <p:nvPr/>
          </p:nvSpPr>
          <p:spPr>
            <a:xfrm>
              <a:off x="7768689" y="2879858"/>
              <a:ext cx="40327" cy="34526"/>
            </a:xfrm>
            <a:custGeom>
              <a:rect b="b" l="l" r="r" t="t"/>
              <a:pathLst>
                <a:path extrusionOk="0" h="613" w="716">
                  <a:moveTo>
                    <a:pt x="408" y="1"/>
                  </a:moveTo>
                  <a:cubicBezTo>
                    <a:pt x="136" y="1"/>
                    <a:pt x="0" y="330"/>
                    <a:pt x="192" y="523"/>
                  </a:cubicBezTo>
                  <a:cubicBezTo>
                    <a:pt x="254" y="585"/>
                    <a:pt x="331" y="613"/>
                    <a:pt x="406" y="613"/>
                  </a:cubicBezTo>
                  <a:cubicBezTo>
                    <a:pt x="564" y="613"/>
                    <a:pt x="715" y="491"/>
                    <a:pt x="716" y="307"/>
                  </a:cubicBezTo>
                  <a:cubicBezTo>
                    <a:pt x="716" y="137"/>
                    <a:pt x="578" y="1"/>
                    <a:pt x="4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2"/>
            <p:cNvSpPr/>
            <p:nvPr/>
          </p:nvSpPr>
          <p:spPr>
            <a:xfrm>
              <a:off x="7768689" y="2768227"/>
              <a:ext cx="40327" cy="34526"/>
            </a:xfrm>
            <a:custGeom>
              <a:rect b="b" l="l" r="r" t="t"/>
              <a:pathLst>
                <a:path extrusionOk="0" h="613" w="716">
                  <a:moveTo>
                    <a:pt x="408" y="0"/>
                  </a:moveTo>
                  <a:cubicBezTo>
                    <a:pt x="136" y="0"/>
                    <a:pt x="0" y="329"/>
                    <a:pt x="192" y="523"/>
                  </a:cubicBezTo>
                  <a:cubicBezTo>
                    <a:pt x="254" y="585"/>
                    <a:pt x="331" y="612"/>
                    <a:pt x="406" y="612"/>
                  </a:cubicBezTo>
                  <a:cubicBezTo>
                    <a:pt x="564" y="612"/>
                    <a:pt x="715" y="491"/>
                    <a:pt x="716" y="306"/>
                  </a:cubicBezTo>
                  <a:cubicBezTo>
                    <a:pt x="716" y="138"/>
                    <a:pt x="578" y="0"/>
                    <a:pt x="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2"/>
            <p:cNvSpPr/>
            <p:nvPr/>
          </p:nvSpPr>
          <p:spPr>
            <a:xfrm>
              <a:off x="7902173" y="2879858"/>
              <a:ext cx="40383" cy="34526"/>
            </a:xfrm>
            <a:custGeom>
              <a:rect b="b" l="l" r="r" t="t"/>
              <a:pathLst>
                <a:path extrusionOk="0" h="613" w="717">
                  <a:moveTo>
                    <a:pt x="410" y="1"/>
                  </a:moveTo>
                  <a:cubicBezTo>
                    <a:pt x="138" y="1"/>
                    <a:pt x="1" y="330"/>
                    <a:pt x="194" y="523"/>
                  </a:cubicBezTo>
                  <a:cubicBezTo>
                    <a:pt x="256" y="585"/>
                    <a:pt x="333" y="613"/>
                    <a:pt x="408" y="613"/>
                  </a:cubicBezTo>
                  <a:cubicBezTo>
                    <a:pt x="566" y="613"/>
                    <a:pt x="716" y="491"/>
                    <a:pt x="716" y="307"/>
                  </a:cubicBezTo>
                  <a:cubicBezTo>
                    <a:pt x="716" y="138"/>
                    <a:pt x="579" y="1"/>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2"/>
            <p:cNvSpPr/>
            <p:nvPr/>
          </p:nvSpPr>
          <p:spPr>
            <a:xfrm>
              <a:off x="7902173" y="2768227"/>
              <a:ext cx="40383" cy="34526"/>
            </a:xfrm>
            <a:custGeom>
              <a:rect b="b" l="l" r="r" t="t"/>
              <a:pathLst>
                <a:path extrusionOk="0" h="613" w="717">
                  <a:moveTo>
                    <a:pt x="410" y="0"/>
                  </a:moveTo>
                  <a:cubicBezTo>
                    <a:pt x="138" y="0"/>
                    <a:pt x="1" y="329"/>
                    <a:pt x="194" y="523"/>
                  </a:cubicBezTo>
                  <a:cubicBezTo>
                    <a:pt x="256" y="585"/>
                    <a:pt x="333" y="613"/>
                    <a:pt x="408" y="613"/>
                  </a:cubicBezTo>
                  <a:cubicBezTo>
                    <a:pt x="565" y="613"/>
                    <a:pt x="716" y="491"/>
                    <a:pt x="716" y="306"/>
                  </a:cubicBezTo>
                  <a:cubicBezTo>
                    <a:pt x="716" y="138"/>
                    <a:pt x="580"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2"/>
            <p:cNvSpPr/>
            <p:nvPr/>
          </p:nvSpPr>
          <p:spPr>
            <a:xfrm>
              <a:off x="8035883" y="2879858"/>
              <a:ext cx="40327" cy="34526"/>
            </a:xfrm>
            <a:custGeom>
              <a:rect b="b" l="l" r="r" t="t"/>
              <a:pathLst>
                <a:path extrusionOk="0" h="613" w="716">
                  <a:moveTo>
                    <a:pt x="410" y="1"/>
                  </a:moveTo>
                  <a:cubicBezTo>
                    <a:pt x="136" y="1"/>
                    <a:pt x="0" y="330"/>
                    <a:pt x="192" y="523"/>
                  </a:cubicBezTo>
                  <a:cubicBezTo>
                    <a:pt x="254" y="585"/>
                    <a:pt x="331" y="613"/>
                    <a:pt x="406" y="613"/>
                  </a:cubicBezTo>
                  <a:cubicBezTo>
                    <a:pt x="564" y="613"/>
                    <a:pt x="715" y="491"/>
                    <a:pt x="716" y="307"/>
                  </a:cubicBezTo>
                  <a:cubicBezTo>
                    <a:pt x="716" y="138"/>
                    <a:pt x="578"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2"/>
            <p:cNvSpPr/>
            <p:nvPr/>
          </p:nvSpPr>
          <p:spPr>
            <a:xfrm>
              <a:off x="8035883" y="2768227"/>
              <a:ext cx="40327" cy="34526"/>
            </a:xfrm>
            <a:custGeom>
              <a:rect b="b" l="l" r="r" t="t"/>
              <a:pathLst>
                <a:path extrusionOk="0" h="613" w="716">
                  <a:moveTo>
                    <a:pt x="410" y="0"/>
                  </a:moveTo>
                  <a:cubicBezTo>
                    <a:pt x="136" y="0"/>
                    <a:pt x="0" y="329"/>
                    <a:pt x="192" y="523"/>
                  </a:cubicBezTo>
                  <a:cubicBezTo>
                    <a:pt x="255" y="585"/>
                    <a:pt x="331" y="613"/>
                    <a:pt x="407" y="613"/>
                  </a:cubicBezTo>
                  <a:cubicBezTo>
                    <a:pt x="564" y="613"/>
                    <a:pt x="715" y="491"/>
                    <a:pt x="716" y="306"/>
                  </a:cubicBezTo>
                  <a:cubicBezTo>
                    <a:pt x="716" y="138"/>
                    <a:pt x="578"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2"/>
            <p:cNvSpPr/>
            <p:nvPr/>
          </p:nvSpPr>
          <p:spPr>
            <a:xfrm>
              <a:off x="8169480" y="2879858"/>
              <a:ext cx="40327" cy="34526"/>
            </a:xfrm>
            <a:custGeom>
              <a:rect b="b" l="l" r="r" t="t"/>
              <a:pathLst>
                <a:path extrusionOk="0" h="613" w="716">
                  <a:moveTo>
                    <a:pt x="410" y="1"/>
                  </a:moveTo>
                  <a:cubicBezTo>
                    <a:pt x="136" y="1"/>
                    <a:pt x="0" y="330"/>
                    <a:pt x="192" y="523"/>
                  </a:cubicBezTo>
                  <a:cubicBezTo>
                    <a:pt x="254" y="585"/>
                    <a:pt x="331" y="613"/>
                    <a:pt x="406" y="613"/>
                  </a:cubicBezTo>
                  <a:cubicBezTo>
                    <a:pt x="564" y="613"/>
                    <a:pt x="715" y="491"/>
                    <a:pt x="716" y="307"/>
                  </a:cubicBezTo>
                  <a:cubicBezTo>
                    <a:pt x="716" y="138"/>
                    <a:pt x="579" y="1"/>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42"/>
          <p:cNvGrpSpPr/>
          <p:nvPr/>
        </p:nvGrpSpPr>
        <p:grpSpPr>
          <a:xfrm>
            <a:off x="7572483" y="642176"/>
            <a:ext cx="705653" cy="705614"/>
            <a:chOff x="10174495" y="4989626"/>
            <a:chExt cx="705653" cy="705614"/>
          </a:xfrm>
        </p:grpSpPr>
        <p:sp>
          <p:nvSpPr>
            <p:cNvPr id="1916" name="Google Shape;1916;p42"/>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2"/>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2"/>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2"/>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2"/>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2"/>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2" name="Google Shape;1922;p42"/>
          <p:cNvSpPr txBox="1"/>
          <p:nvPr/>
        </p:nvSpPr>
        <p:spPr>
          <a:xfrm>
            <a:off x="238425" y="364650"/>
            <a:ext cx="63498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2.2 Algorithm Training </a:t>
            </a:r>
            <a:r>
              <a:rPr b="1" lang="en" sz="3000">
                <a:solidFill>
                  <a:srgbClr val="00224E"/>
                </a:solidFill>
                <a:latin typeface="Poppins"/>
                <a:ea typeface="Poppins"/>
                <a:cs typeface="Poppins"/>
                <a:sym typeface="Poppins"/>
              </a:rPr>
              <a:t> </a:t>
            </a:r>
            <a:endParaRPr b="1" sz="3000">
              <a:solidFill>
                <a:srgbClr val="00224E"/>
              </a:solidFill>
              <a:latin typeface="Poppins"/>
              <a:ea typeface="Poppins"/>
              <a:cs typeface="Poppins"/>
              <a:sym typeface="Poppins"/>
            </a:endParaRPr>
          </a:p>
        </p:txBody>
      </p:sp>
      <p:sp>
        <p:nvSpPr>
          <p:cNvPr id="1923" name="Google Shape;1923;p42"/>
          <p:cNvSpPr txBox="1"/>
          <p:nvPr/>
        </p:nvSpPr>
        <p:spPr>
          <a:xfrm>
            <a:off x="238425" y="1246550"/>
            <a:ext cx="6872700" cy="27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224E"/>
                </a:solidFill>
                <a:latin typeface="Poppins"/>
                <a:ea typeface="Poppins"/>
                <a:cs typeface="Poppins"/>
                <a:sym typeface="Poppins"/>
              </a:rPr>
              <a:t>Sample size: 24,384 CXRs</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0" lvl="0" marL="0" rtl="0" algn="just">
              <a:lnSpc>
                <a:spcPct val="115000"/>
              </a:lnSpc>
              <a:spcBef>
                <a:spcPts val="0"/>
              </a:spcBef>
              <a:spcAft>
                <a:spcPts val="0"/>
              </a:spcAft>
              <a:buNone/>
            </a:pPr>
            <a:r>
              <a:rPr lang="en" sz="1200">
                <a:latin typeface="Poppins"/>
                <a:ea typeface="Poppins"/>
                <a:cs typeface="Poppins"/>
                <a:sym typeface="Poppins"/>
              </a:rPr>
              <a:t>Trained an 18-layer deep residual convolutional neural network (just for health or not)</a:t>
            </a:r>
            <a:endParaRPr sz="1200">
              <a:latin typeface="Poppins"/>
              <a:ea typeface="Poppins"/>
              <a:cs typeface="Poppins"/>
              <a:sym typeface="Poppins"/>
            </a:endParaRPr>
          </a:p>
          <a:p>
            <a:pPr indent="0" lvl="0" marL="0" rtl="0" algn="just">
              <a:lnSpc>
                <a:spcPct val="115000"/>
              </a:lnSpc>
              <a:spcBef>
                <a:spcPts val="0"/>
              </a:spcBef>
              <a:spcAft>
                <a:spcPts val="0"/>
              </a:spcAft>
              <a:buNone/>
            </a:pPr>
            <a:r>
              <a:t/>
            </a:r>
            <a:endParaRPr sz="1200">
              <a:latin typeface="Poppins"/>
              <a:ea typeface="Poppins"/>
              <a:cs typeface="Poppins"/>
              <a:sym typeface="Poppins"/>
            </a:endParaRPr>
          </a:p>
          <a:p>
            <a:pPr indent="0" lvl="0" marL="0" rtl="0" algn="just">
              <a:lnSpc>
                <a:spcPct val="115000"/>
              </a:lnSpc>
              <a:spcBef>
                <a:spcPts val="0"/>
              </a:spcBef>
              <a:spcAft>
                <a:spcPts val="0"/>
              </a:spcAft>
              <a:buNone/>
            </a:pPr>
            <a:r>
              <a:rPr lang="en" sz="1200">
                <a:latin typeface="Poppins"/>
                <a:ea typeface="Poppins"/>
                <a:cs typeface="Poppins"/>
                <a:sym typeface="Poppins"/>
              </a:rPr>
              <a:t>Also conducted a test for different symptoms ("cardiomegaly", "opacity", and "pleural effusion")</a:t>
            </a:r>
            <a:endParaRPr sz="1200">
              <a:latin typeface="Poppins"/>
              <a:ea typeface="Poppins"/>
              <a:cs typeface="Poppins"/>
              <a:sym typeface="Poppins"/>
            </a:endParaRPr>
          </a:p>
          <a:p>
            <a:pPr indent="0" lvl="0" marL="0" rtl="0" algn="just">
              <a:lnSpc>
                <a:spcPct val="115000"/>
              </a:lnSpc>
              <a:spcBef>
                <a:spcPts val="0"/>
              </a:spcBef>
              <a:spcAft>
                <a:spcPts val="0"/>
              </a:spcAft>
              <a:buNone/>
            </a:pPr>
            <a:r>
              <a:t/>
            </a:r>
            <a:endParaRPr sz="1200">
              <a:latin typeface="Poppins"/>
              <a:ea typeface="Poppins"/>
              <a:cs typeface="Poppins"/>
              <a:sym typeface="Poppins"/>
            </a:endParaRPr>
          </a:p>
          <a:p>
            <a:pPr indent="0" lvl="0" marL="0" rtl="0" algn="just">
              <a:lnSpc>
                <a:spcPct val="115000"/>
              </a:lnSpc>
              <a:spcBef>
                <a:spcPts val="0"/>
              </a:spcBef>
              <a:spcAft>
                <a:spcPts val="0"/>
              </a:spcAft>
              <a:buNone/>
            </a:pPr>
            <a:r>
              <a:rPr lang="en" sz="1200">
                <a:latin typeface="Poppins"/>
                <a:ea typeface="Poppins"/>
                <a:cs typeface="Poppins"/>
                <a:sym typeface="Poppins"/>
              </a:rPr>
              <a:t>Find the feature has the most influence on CXR —&gt; the prediction difference analysis</a:t>
            </a:r>
            <a:endParaRPr sz="1200">
              <a:latin typeface="Poppins"/>
              <a:ea typeface="Poppins"/>
              <a:cs typeface="Poppins"/>
              <a:sym typeface="Poppins"/>
            </a:endParaRPr>
          </a:p>
        </p:txBody>
      </p:sp>
      <p:sp>
        <p:nvSpPr>
          <p:cNvPr id="1924" name="Google Shape;1924;p42"/>
          <p:cNvSpPr/>
          <p:nvPr/>
        </p:nvSpPr>
        <p:spPr>
          <a:xfrm>
            <a:off x="2880450" y="1009725"/>
            <a:ext cx="302100" cy="912900"/>
          </a:xfrm>
          <a:prstGeom prst="leftBrace">
            <a:avLst>
              <a:gd fmla="val 25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2"/>
          <p:cNvSpPr txBox="1"/>
          <p:nvPr/>
        </p:nvSpPr>
        <p:spPr>
          <a:xfrm>
            <a:off x="3240475" y="846350"/>
            <a:ext cx="20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60% training set</a:t>
            </a:r>
            <a:endParaRPr>
              <a:latin typeface="Poppins"/>
              <a:ea typeface="Poppins"/>
              <a:cs typeface="Poppins"/>
              <a:sym typeface="Poppins"/>
            </a:endParaRPr>
          </a:p>
        </p:txBody>
      </p:sp>
      <p:sp>
        <p:nvSpPr>
          <p:cNvPr id="1926" name="Google Shape;1926;p42"/>
          <p:cNvSpPr txBox="1"/>
          <p:nvPr/>
        </p:nvSpPr>
        <p:spPr>
          <a:xfrm>
            <a:off x="3240475" y="1287900"/>
            <a:ext cx="20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20</a:t>
            </a:r>
            <a:r>
              <a:rPr lang="en">
                <a:latin typeface="Poppins"/>
                <a:ea typeface="Poppins"/>
                <a:cs typeface="Poppins"/>
                <a:sym typeface="Poppins"/>
              </a:rPr>
              <a:t>% validation set</a:t>
            </a:r>
            <a:endParaRPr>
              <a:latin typeface="Poppins"/>
              <a:ea typeface="Poppins"/>
              <a:cs typeface="Poppins"/>
              <a:sym typeface="Poppins"/>
            </a:endParaRPr>
          </a:p>
        </p:txBody>
      </p:sp>
      <p:sp>
        <p:nvSpPr>
          <p:cNvPr id="1927" name="Google Shape;1927;p42"/>
          <p:cNvSpPr txBox="1"/>
          <p:nvPr/>
        </p:nvSpPr>
        <p:spPr>
          <a:xfrm>
            <a:off x="3240475" y="1729450"/>
            <a:ext cx="20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20% test set</a:t>
            </a:r>
            <a:endParaRPr>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43"/>
          <p:cNvSpPr/>
          <p:nvPr/>
        </p:nvSpPr>
        <p:spPr>
          <a:xfrm>
            <a:off x="5264800" y="4471100"/>
            <a:ext cx="31641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3"/>
          <p:cNvSpPr txBox="1"/>
          <p:nvPr>
            <p:ph type="title"/>
          </p:nvPr>
        </p:nvSpPr>
        <p:spPr>
          <a:xfrm>
            <a:off x="491400" y="18928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2.3 </a:t>
            </a:r>
            <a:r>
              <a:rPr lang="en"/>
              <a:t>Performance</a:t>
            </a:r>
            <a:r>
              <a:rPr lang="en"/>
              <a:t> Evaluation </a:t>
            </a:r>
            <a:endParaRPr/>
          </a:p>
        </p:txBody>
      </p:sp>
      <p:grpSp>
        <p:nvGrpSpPr>
          <p:cNvPr id="1934" name="Google Shape;1934;p43"/>
          <p:cNvGrpSpPr/>
          <p:nvPr/>
        </p:nvGrpSpPr>
        <p:grpSpPr>
          <a:xfrm>
            <a:off x="5392250" y="2379925"/>
            <a:ext cx="2909210" cy="2145897"/>
            <a:chOff x="5214900" y="2462600"/>
            <a:chExt cx="2909210" cy="2145897"/>
          </a:xfrm>
        </p:grpSpPr>
        <p:sp>
          <p:nvSpPr>
            <p:cNvPr id="1935" name="Google Shape;1935;p43"/>
            <p:cNvSpPr/>
            <p:nvPr/>
          </p:nvSpPr>
          <p:spPr>
            <a:xfrm>
              <a:off x="5441108" y="4271950"/>
              <a:ext cx="488482" cy="336547"/>
            </a:xfrm>
            <a:custGeom>
              <a:rect b="b" l="l" r="r" t="t"/>
              <a:pathLst>
                <a:path extrusionOk="0" h="4264" w="6189">
                  <a:moveTo>
                    <a:pt x="1" y="1"/>
                  </a:moveTo>
                  <a:lnTo>
                    <a:pt x="1" y="4263"/>
                  </a:lnTo>
                  <a:lnTo>
                    <a:pt x="6189" y="4263"/>
                  </a:lnTo>
                  <a:lnTo>
                    <a:pt x="61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3"/>
            <p:cNvSpPr/>
            <p:nvPr/>
          </p:nvSpPr>
          <p:spPr>
            <a:xfrm>
              <a:off x="5214900" y="3932954"/>
              <a:ext cx="977912" cy="60222"/>
            </a:xfrm>
            <a:custGeom>
              <a:rect b="b" l="l" r="r" t="t"/>
              <a:pathLst>
                <a:path extrusionOk="0" h="763" w="12390">
                  <a:moveTo>
                    <a:pt x="260" y="1"/>
                  </a:moveTo>
                  <a:cubicBezTo>
                    <a:pt x="117" y="1"/>
                    <a:pt x="1" y="117"/>
                    <a:pt x="1" y="260"/>
                  </a:cubicBezTo>
                  <a:lnTo>
                    <a:pt x="1" y="503"/>
                  </a:lnTo>
                  <a:cubicBezTo>
                    <a:pt x="1" y="646"/>
                    <a:pt x="117" y="762"/>
                    <a:pt x="260" y="762"/>
                  </a:cubicBezTo>
                  <a:lnTo>
                    <a:pt x="12389" y="762"/>
                  </a:lnTo>
                  <a:lnTo>
                    <a:pt x="12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3"/>
            <p:cNvSpPr/>
            <p:nvPr/>
          </p:nvSpPr>
          <p:spPr>
            <a:xfrm>
              <a:off x="5265335" y="3993097"/>
              <a:ext cx="927477" cy="279009"/>
            </a:xfrm>
            <a:custGeom>
              <a:rect b="b" l="l" r="r" t="t"/>
              <a:pathLst>
                <a:path extrusionOk="0" h="3535" w="11751">
                  <a:moveTo>
                    <a:pt x="0" y="0"/>
                  </a:moveTo>
                  <a:lnTo>
                    <a:pt x="2228" y="3535"/>
                  </a:lnTo>
                  <a:lnTo>
                    <a:pt x="11750" y="3535"/>
                  </a:lnTo>
                  <a:lnTo>
                    <a:pt x="11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3"/>
            <p:cNvSpPr/>
            <p:nvPr/>
          </p:nvSpPr>
          <p:spPr>
            <a:xfrm>
              <a:off x="5761872" y="3932954"/>
              <a:ext cx="1976029" cy="60222"/>
            </a:xfrm>
            <a:custGeom>
              <a:rect b="b" l="l" r="r" t="t"/>
              <a:pathLst>
                <a:path extrusionOk="0" h="763" w="25036">
                  <a:moveTo>
                    <a:pt x="9" y="1"/>
                  </a:moveTo>
                  <a:cubicBezTo>
                    <a:pt x="4" y="1"/>
                    <a:pt x="1" y="4"/>
                    <a:pt x="1" y="11"/>
                  </a:cubicBezTo>
                  <a:lnTo>
                    <a:pt x="1" y="754"/>
                  </a:lnTo>
                  <a:cubicBezTo>
                    <a:pt x="1" y="758"/>
                    <a:pt x="4" y="762"/>
                    <a:pt x="9" y="762"/>
                  </a:cubicBezTo>
                  <a:lnTo>
                    <a:pt x="25027" y="762"/>
                  </a:lnTo>
                  <a:cubicBezTo>
                    <a:pt x="25032" y="762"/>
                    <a:pt x="25035" y="758"/>
                    <a:pt x="25035" y="754"/>
                  </a:cubicBezTo>
                  <a:lnTo>
                    <a:pt x="25035" y="11"/>
                  </a:lnTo>
                  <a:cubicBezTo>
                    <a:pt x="25035" y="4"/>
                    <a:pt x="25032" y="1"/>
                    <a:pt x="25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3"/>
            <p:cNvSpPr/>
            <p:nvPr/>
          </p:nvSpPr>
          <p:spPr>
            <a:xfrm>
              <a:off x="5790366" y="3993097"/>
              <a:ext cx="1897180" cy="279009"/>
            </a:xfrm>
            <a:custGeom>
              <a:rect b="b" l="l" r="r" t="t"/>
              <a:pathLst>
                <a:path extrusionOk="0" h="3535" w="24037">
                  <a:moveTo>
                    <a:pt x="0" y="0"/>
                  </a:moveTo>
                  <a:lnTo>
                    <a:pt x="1764" y="3535"/>
                  </a:lnTo>
                  <a:lnTo>
                    <a:pt x="21809" y="3535"/>
                  </a:lnTo>
                  <a:lnTo>
                    <a:pt x="240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3"/>
            <p:cNvSpPr/>
            <p:nvPr/>
          </p:nvSpPr>
          <p:spPr>
            <a:xfrm>
              <a:off x="5929516" y="4271950"/>
              <a:ext cx="1582181" cy="336547"/>
            </a:xfrm>
            <a:custGeom>
              <a:rect b="b" l="l" r="r" t="t"/>
              <a:pathLst>
                <a:path extrusionOk="0" h="4264" w="20046">
                  <a:moveTo>
                    <a:pt x="1" y="1"/>
                  </a:moveTo>
                  <a:lnTo>
                    <a:pt x="1" y="4263"/>
                  </a:lnTo>
                  <a:lnTo>
                    <a:pt x="20046" y="4263"/>
                  </a:lnTo>
                  <a:lnTo>
                    <a:pt x="200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3"/>
            <p:cNvSpPr/>
            <p:nvPr/>
          </p:nvSpPr>
          <p:spPr>
            <a:xfrm>
              <a:off x="7847787" y="2462600"/>
              <a:ext cx="169852" cy="2145881"/>
            </a:xfrm>
            <a:custGeom>
              <a:rect b="b" l="l" r="r" t="t"/>
              <a:pathLst>
                <a:path extrusionOk="0" h="27188" w="2152">
                  <a:moveTo>
                    <a:pt x="519" y="0"/>
                  </a:moveTo>
                  <a:cubicBezTo>
                    <a:pt x="233" y="0"/>
                    <a:pt x="1" y="232"/>
                    <a:pt x="1" y="519"/>
                  </a:cubicBezTo>
                  <a:lnTo>
                    <a:pt x="1" y="27187"/>
                  </a:lnTo>
                  <a:lnTo>
                    <a:pt x="2140" y="27187"/>
                  </a:lnTo>
                  <a:lnTo>
                    <a:pt x="2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3"/>
            <p:cNvSpPr/>
            <p:nvPr/>
          </p:nvSpPr>
          <p:spPr>
            <a:xfrm>
              <a:off x="7467353" y="2863713"/>
              <a:ext cx="465751" cy="216972"/>
            </a:xfrm>
            <a:custGeom>
              <a:rect b="b" l="l" r="r" t="t"/>
              <a:pathLst>
                <a:path extrusionOk="0" h="2749" w="5901">
                  <a:moveTo>
                    <a:pt x="19" y="0"/>
                  </a:moveTo>
                  <a:cubicBezTo>
                    <a:pt x="9" y="0"/>
                    <a:pt x="0" y="9"/>
                    <a:pt x="0" y="19"/>
                  </a:cubicBezTo>
                  <a:lnTo>
                    <a:pt x="0" y="2730"/>
                  </a:lnTo>
                  <a:cubicBezTo>
                    <a:pt x="0" y="2740"/>
                    <a:pt x="9" y="2749"/>
                    <a:pt x="19" y="2749"/>
                  </a:cubicBezTo>
                  <a:lnTo>
                    <a:pt x="5901" y="2749"/>
                  </a:lnTo>
                  <a:lnTo>
                    <a:pt x="5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3"/>
            <p:cNvSpPr/>
            <p:nvPr/>
          </p:nvSpPr>
          <p:spPr>
            <a:xfrm>
              <a:off x="7584246" y="2462600"/>
              <a:ext cx="539864" cy="2145881"/>
            </a:xfrm>
            <a:custGeom>
              <a:rect b="b" l="l" r="r" t="t"/>
              <a:pathLst>
                <a:path extrusionOk="0" h="27188" w="6840">
                  <a:moveTo>
                    <a:pt x="5219" y="0"/>
                  </a:moveTo>
                  <a:cubicBezTo>
                    <a:pt x="4932" y="0"/>
                    <a:pt x="4700" y="232"/>
                    <a:pt x="4700" y="519"/>
                  </a:cubicBezTo>
                  <a:lnTo>
                    <a:pt x="4700" y="5082"/>
                  </a:lnTo>
                  <a:lnTo>
                    <a:pt x="463" y="5082"/>
                  </a:lnTo>
                  <a:cubicBezTo>
                    <a:pt x="207" y="5082"/>
                    <a:pt x="0" y="5290"/>
                    <a:pt x="0" y="5545"/>
                  </a:cubicBezTo>
                  <a:lnTo>
                    <a:pt x="0" y="7367"/>
                  </a:lnTo>
                  <a:cubicBezTo>
                    <a:pt x="0" y="7622"/>
                    <a:pt x="207" y="7830"/>
                    <a:pt x="463" y="7830"/>
                  </a:cubicBezTo>
                  <a:lnTo>
                    <a:pt x="4700" y="7830"/>
                  </a:lnTo>
                  <a:lnTo>
                    <a:pt x="4700" y="27187"/>
                  </a:lnTo>
                  <a:lnTo>
                    <a:pt x="6840" y="27187"/>
                  </a:lnTo>
                  <a:lnTo>
                    <a:pt x="6840" y="519"/>
                  </a:lnTo>
                  <a:cubicBezTo>
                    <a:pt x="6840" y="232"/>
                    <a:pt x="6608" y="0"/>
                    <a:pt x="63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3"/>
            <p:cNvSpPr/>
            <p:nvPr/>
          </p:nvSpPr>
          <p:spPr>
            <a:xfrm>
              <a:off x="7442649" y="2900336"/>
              <a:ext cx="120443" cy="143727"/>
            </a:xfrm>
            <a:custGeom>
              <a:rect b="b" l="l" r="r" t="t"/>
              <a:pathLst>
                <a:path extrusionOk="0" h="1821" w="1526">
                  <a:moveTo>
                    <a:pt x="1" y="0"/>
                  </a:moveTo>
                  <a:lnTo>
                    <a:pt x="1" y="1821"/>
                  </a:lnTo>
                  <a:lnTo>
                    <a:pt x="1525" y="1821"/>
                  </a:ln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3"/>
            <p:cNvSpPr/>
            <p:nvPr/>
          </p:nvSpPr>
          <p:spPr>
            <a:xfrm>
              <a:off x="7127488" y="3091421"/>
              <a:ext cx="135124" cy="77744"/>
            </a:xfrm>
            <a:custGeom>
              <a:rect b="b" l="l" r="r" t="t"/>
              <a:pathLst>
                <a:path extrusionOk="0" h="985" w="1712">
                  <a:moveTo>
                    <a:pt x="0" y="1"/>
                  </a:moveTo>
                  <a:lnTo>
                    <a:pt x="0" y="984"/>
                  </a:lnTo>
                  <a:lnTo>
                    <a:pt x="1712" y="984"/>
                  </a:lnTo>
                  <a:lnTo>
                    <a:pt x="1712" y="349"/>
                  </a:lnTo>
                  <a:lnTo>
                    <a:pt x="1080" y="349"/>
                  </a:lnTo>
                  <a:cubicBezTo>
                    <a:pt x="693" y="349"/>
                    <a:pt x="315" y="22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3"/>
            <p:cNvSpPr/>
            <p:nvPr/>
          </p:nvSpPr>
          <p:spPr>
            <a:xfrm>
              <a:off x="7012727" y="3091421"/>
              <a:ext cx="114918" cy="77744"/>
            </a:xfrm>
            <a:custGeom>
              <a:rect b="b" l="l" r="r" t="t"/>
              <a:pathLst>
                <a:path extrusionOk="0" h="985" w="1456">
                  <a:moveTo>
                    <a:pt x="0" y="1"/>
                  </a:moveTo>
                  <a:lnTo>
                    <a:pt x="0" y="984"/>
                  </a:lnTo>
                  <a:lnTo>
                    <a:pt x="1455" y="984"/>
                  </a:lnTo>
                  <a:lnTo>
                    <a:pt x="1455" y="1"/>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3"/>
            <p:cNvSpPr/>
            <p:nvPr/>
          </p:nvSpPr>
          <p:spPr>
            <a:xfrm>
              <a:off x="6934509" y="3169007"/>
              <a:ext cx="247201" cy="142543"/>
            </a:xfrm>
            <a:custGeom>
              <a:rect b="b" l="l" r="r" t="t"/>
              <a:pathLst>
                <a:path extrusionOk="0" h="1806" w="3132">
                  <a:moveTo>
                    <a:pt x="244" y="0"/>
                  </a:moveTo>
                  <a:cubicBezTo>
                    <a:pt x="109" y="0"/>
                    <a:pt x="0" y="109"/>
                    <a:pt x="2" y="243"/>
                  </a:cubicBezTo>
                  <a:lnTo>
                    <a:pt x="2" y="1563"/>
                  </a:lnTo>
                  <a:cubicBezTo>
                    <a:pt x="2" y="1697"/>
                    <a:pt x="110" y="1806"/>
                    <a:pt x="244" y="1806"/>
                  </a:cubicBezTo>
                  <a:lnTo>
                    <a:pt x="3131" y="1806"/>
                  </a:lnTo>
                  <a:lnTo>
                    <a:pt x="3131" y="0"/>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3"/>
            <p:cNvSpPr/>
            <p:nvPr/>
          </p:nvSpPr>
          <p:spPr>
            <a:xfrm>
              <a:off x="7095680" y="3169086"/>
              <a:ext cx="224943" cy="142464"/>
            </a:xfrm>
            <a:custGeom>
              <a:rect b="b" l="l" r="r" t="t"/>
              <a:pathLst>
                <a:path extrusionOk="0" h="1805" w="2850">
                  <a:moveTo>
                    <a:pt x="10" y="0"/>
                  </a:moveTo>
                  <a:cubicBezTo>
                    <a:pt x="5" y="0"/>
                    <a:pt x="1" y="4"/>
                    <a:pt x="1" y="9"/>
                  </a:cubicBezTo>
                  <a:lnTo>
                    <a:pt x="1" y="1796"/>
                  </a:lnTo>
                  <a:cubicBezTo>
                    <a:pt x="1" y="1801"/>
                    <a:pt x="5" y="1805"/>
                    <a:pt x="10" y="1805"/>
                  </a:cubicBezTo>
                  <a:lnTo>
                    <a:pt x="2841" y="1805"/>
                  </a:lnTo>
                  <a:cubicBezTo>
                    <a:pt x="2846" y="1805"/>
                    <a:pt x="2849" y="1801"/>
                    <a:pt x="2849" y="1796"/>
                  </a:cubicBezTo>
                  <a:lnTo>
                    <a:pt x="2849" y="9"/>
                  </a:lnTo>
                  <a:cubicBezTo>
                    <a:pt x="2849" y="4"/>
                    <a:pt x="2846" y="0"/>
                    <a:pt x="2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3"/>
            <p:cNvSpPr/>
            <p:nvPr/>
          </p:nvSpPr>
          <p:spPr>
            <a:xfrm>
              <a:off x="6889125" y="2825512"/>
              <a:ext cx="431576" cy="293374"/>
            </a:xfrm>
            <a:custGeom>
              <a:rect b="b" l="l" r="r" t="t"/>
              <a:pathLst>
                <a:path extrusionOk="0" h="3717" w="5468">
                  <a:moveTo>
                    <a:pt x="1857" y="1"/>
                  </a:moveTo>
                  <a:cubicBezTo>
                    <a:pt x="831" y="1"/>
                    <a:pt x="0" y="833"/>
                    <a:pt x="0" y="1858"/>
                  </a:cubicBezTo>
                  <a:cubicBezTo>
                    <a:pt x="0" y="2885"/>
                    <a:pt x="832" y="3717"/>
                    <a:pt x="1859" y="3717"/>
                  </a:cubicBezTo>
                  <a:lnTo>
                    <a:pt x="5468" y="3717"/>
                  </a:lnTo>
                  <a:lnTo>
                    <a:pt x="5468" y="1"/>
                  </a:lnTo>
                  <a:lnTo>
                    <a:pt x="1859" y="1"/>
                  </a:lnTo>
                  <a:cubicBezTo>
                    <a:pt x="1858" y="1"/>
                    <a:pt x="1857" y="1"/>
                    <a:pt x="1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3"/>
            <p:cNvSpPr/>
            <p:nvPr/>
          </p:nvSpPr>
          <p:spPr>
            <a:xfrm>
              <a:off x="7173898" y="2825512"/>
              <a:ext cx="304976" cy="293452"/>
            </a:xfrm>
            <a:custGeom>
              <a:rect b="b" l="l" r="r" t="t"/>
              <a:pathLst>
                <a:path extrusionOk="0" h="3718" w="3864">
                  <a:moveTo>
                    <a:pt x="1860" y="1"/>
                  </a:moveTo>
                  <a:cubicBezTo>
                    <a:pt x="833" y="1"/>
                    <a:pt x="1" y="832"/>
                    <a:pt x="1" y="1858"/>
                  </a:cubicBezTo>
                  <a:cubicBezTo>
                    <a:pt x="1" y="2610"/>
                    <a:pt x="454" y="3288"/>
                    <a:pt x="1149" y="3576"/>
                  </a:cubicBezTo>
                  <a:cubicBezTo>
                    <a:pt x="1379" y="3671"/>
                    <a:pt x="1620" y="3717"/>
                    <a:pt x="1859" y="3717"/>
                  </a:cubicBezTo>
                  <a:cubicBezTo>
                    <a:pt x="2343" y="3717"/>
                    <a:pt x="2818" y="3528"/>
                    <a:pt x="3174" y="3172"/>
                  </a:cubicBezTo>
                  <a:cubicBezTo>
                    <a:pt x="3706" y="2640"/>
                    <a:pt x="3864" y="1842"/>
                    <a:pt x="3576" y="1147"/>
                  </a:cubicBezTo>
                  <a:cubicBezTo>
                    <a:pt x="3289" y="452"/>
                    <a:pt x="2611"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3"/>
            <p:cNvSpPr/>
            <p:nvPr/>
          </p:nvSpPr>
          <p:spPr>
            <a:xfrm>
              <a:off x="7312654" y="2896626"/>
              <a:ext cx="83663" cy="151146"/>
            </a:xfrm>
            <a:custGeom>
              <a:rect b="b" l="l" r="r" t="t"/>
              <a:pathLst>
                <a:path extrusionOk="0" h="1915" w="1060">
                  <a:moveTo>
                    <a:pt x="84" y="0"/>
                  </a:moveTo>
                  <a:cubicBezTo>
                    <a:pt x="56" y="0"/>
                    <a:pt x="28" y="2"/>
                    <a:pt x="0" y="5"/>
                  </a:cubicBezTo>
                  <a:cubicBezTo>
                    <a:pt x="485" y="59"/>
                    <a:pt x="854" y="468"/>
                    <a:pt x="854" y="957"/>
                  </a:cubicBezTo>
                  <a:cubicBezTo>
                    <a:pt x="854" y="1446"/>
                    <a:pt x="485" y="1857"/>
                    <a:pt x="0" y="1910"/>
                  </a:cubicBezTo>
                  <a:cubicBezTo>
                    <a:pt x="34" y="1913"/>
                    <a:pt x="68" y="1915"/>
                    <a:pt x="103" y="1915"/>
                  </a:cubicBezTo>
                  <a:cubicBezTo>
                    <a:pt x="631" y="1915"/>
                    <a:pt x="1059" y="1485"/>
                    <a:pt x="1059" y="957"/>
                  </a:cubicBezTo>
                  <a:cubicBezTo>
                    <a:pt x="1059" y="430"/>
                    <a:pt x="632" y="1"/>
                    <a:pt x="105" y="1"/>
                  </a:cubicBezTo>
                  <a:cubicBezTo>
                    <a:pt x="104" y="1"/>
                    <a:pt x="104" y="1"/>
                    <a:pt x="103" y="1"/>
                  </a:cubicBezTo>
                  <a:cubicBezTo>
                    <a:pt x="97" y="0"/>
                    <a:pt x="91"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3"/>
            <p:cNvSpPr/>
            <p:nvPr/>
          </p:nvSpPr>
          <p:spPr>
            <a:xfrm>
              <a:off x="7232425" y="2896600"/>
              <a:ext cx="153948" cy="151152"/>
            </a:xfrm>
            <a:custGeom>
              <a:rect b="b" l="l" r="r" t="t"/>
              <a:pathLst>
                <a:path extrusionOk="0" h="1719" w="1778">
                  <a:moveTo>
                    <a:pt x="922" y="0"/>
                  </a:moveTo>
                  <a:cubicBezTo>
                    <a:pt x="584" y="0"/>
                    <a:pt x="277" y="199"/>
                    <a:pt x="138" y="509"/>
                  </a:cubicBezTo>
                  <a:cubicBezTo>
                    <a:pt x="0" y="819"/>
                    <a:pt x="57" y="1180"/>
                    <a:pt x="283" y="1433"/>
                  </a:cubicBezTo>
                  <a:cubicBezTo>
                    <a:pt x="449" y="1618"/>
                    <a:pt x="683" y="1719"/>
                    <a:pt x="924" y="1719"/>
                  </a:cubicBezTo>
                  <a:cubicBezTo>
                    <a:pt x="1011" y="1719"/>
                    <a:pt x="1100" y="1705"/>
                    <a:pt x="1186" y="1678"/>
                  </a:cubicBezTo>
                  <a:cubicBezTo>
                    <a:pt x="1510" y="1573"/>
                    <a:pt x="1740" y="1289"/>
                    <a:pt x="1777" y="952"/>
                  </a:cubicBezTo>
                  <a:cubicBezTo>
                    <a:pt x="1776" y="463"/>
                    <a:pt x="1408" y="54"/>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3"/>
            <p:cNvSpPr/>
            <p:nvPr/>
          </p:nvSpPr>
          <p:spPr>
            <a:xfrm>
              <a:off x="6880364" y="2953297"/>
              <a:ext cx="79164" cy="37806"/>
            </a:xfrm>
            <a:custGeom>
              <a:rect b="b" l="l" r="r" t="t"/>
              <a:pathLst>
                <a:path extrusionOk="0" h="479" w="1003">
                  <a:moveTo>
                    <a:pt x="227" y="1"/>
                  </a:moveTo>
                  <a:cubicBezTo>
                    <a:pt x="100" y="7"/>
                    <a:pt x="0" y="112"/>
                    <a:pt x="0" y="239"/>
                  </a:cubicBezTo>
                  <a:cubicBezTo>
                    <a:pt x="0" y="367"/>
                    <a:pt x="100" y="472"/>
                    <a:pt x="227"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3"/>
            <p:cNvSpPr/>
            <p:nvPr/>
          </p:nvSpPr>
          <p:spPr>
            <a:xfrm>
              <a:off x="6935298" y="2885103"/>
              <a:ext cx="198108" cy="174193"/>
            </a:xfrm>
            <a:custGeom>
              <a:rect b="b" l="l" r="r" t="t"/>
              <a:pathLst>
                <a:path extrusionOk="0" h="2207" w="2510">
                  <a:moveTo>
                    <a:pt x="542" y="1"/>
                  </a:moveTo>
                  <a:cubicBezTo>
                    <a:pt x="242" y="1"/>
                    <a:pt x="0" y="243"/>
                    <a:pt x="0" y="543"/>
                  </a:cubicBezTo>
                  <a:lnTo>
                    <a:pt x="0" y="1665"/>
                  </a:lnTo>
                  <a:cubicBezTo>
                    <a:pt x="0" y="1963"/>
                    <a:pt x="242" y="2206"/>
                    <a:pt x="542" y="2206"/>
                  </a:cubicBezTo>
                  <a:lnTo>
                    <a:pt x="2509" y="2206"/>
                  </a:lnTo>
                  <a:lnTo>
                    <a:pt x="1796" y="1436"/>
                  </a:lnTo>
                  <a:lnTo>
                    <a:pt x="1940" y="286"/>
                  </a:lnTo>
                  <a:lnTo>
                    <a:pt x="25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3"/>
            <p:cNvSpPr/>
            <p:nvPr/>
          </p:nvSpPr>
          <p:spPr>
            <a:xfrm>
              <a:off x="7061899" y="2885103"/>
              <a:ext cx="71508" cy="174193"/>
            </a:xfrm>
            <a:custGeom>
              <a:rect b="b" l="l" r="r" t="t"/>
              <a:pathLst>
                <a:path extrusionOk="0" h="2207" w="906">
                  <a:moveTo>
                    <a:pt x="542" y="1"/>
                  </a:moveTo>
                  <a:cubicBezTo>
                    <a:pt x="244" y="1"/>
                    <a:pt x="1" y="243"/>
                    <a:pt x="2" y="543"/>
                  </a:cubicBezTo>
                  <a:lnTo>
                    <a:pt x="2" y="1665"/>
                  </a:lnTo>
                  <a:cubicBezTo>
                    <a:pt x="1" y="1963"/>
                    <a:pt x="244" y="2206"/>
                    <a:pt x="542" y="2206"/>
                  </a:cubicBezTo>
                  <a:lnTo>
                    <a:pt x="905" y="2206"/>
                  </a:lnTo>
                  <a:cubicBezTo>
                    <a:pt x="634" y="1903"/>
                    <a:pt x="484" y="1510"/>
                    <a:pt x="486" y="1103"/>
                  </a:cubicBezTo>
                  <a:cubicBezTo>
                    <a:pt x="486" y="697"/>
                    <a:pt x="634" y="303"/>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3"/>
            <p:cNvSpPr/>
            <p:nvPr/>
          </p:nvSpPr>
          <p:spPr>
            <a:xfrm>
              <a:off x="7065135" y="2953297"/>
              <a:ext cx="79164" cy="37806"/>
            </a:xfrm>
            <a:custGeom>
              <a:rect b="b" l="l" r="r" t="t"/>
              <a:pathLst>
                <a:path extrusionOk="0" h="479" w="1003">
                  <a:moveTo>
                    <a:pt x="229" y="1"/>
                  </a:moveTo>
                  <a:cubicBezTo>
                    <a:pt x="100" y="7"/>
                    <a:pt x="0" y="112"/>
                    <a:pt x="0" y="239"/>
                  </a:cubicBezTo>
                  <a:cubicBezTo>
                    <a:pt x="0" y="367"/>
                    <a:pt x="100" y="472"/>
                    <a:pt x="229"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3"/>
            <p:cNvSpPr/>
            <p:nvPr/>
          </p:nvSpPr>
          <p:spPr>
            <a:xfrm>
              <a:off x="7118964" y="2953297"/>
              <a:ext cx="44357" cy="37885"/>
            </a:xfrm>
            <a:custGeom>
              <a:rect b="b" l="l" r="r" t="t"/>
              <a:pathLst>
                <a:path extrusionOk="0" h="480" w="562">
                  <a:moveTo>
                    <a:pt x="324" y="1"/>
                  </a:moveTo>
                  <a:cubicBezTo>
                    <a:pt x="323" y="1"/>
                    <a:pt x="322" y="1"/>
                    <a:pt x="322" y="1"/>
                  </a:cubicBezTo>
                  <a:cubicBezTo>
                    <a:pt x="108" y="1"/>
                    <a:pt x="1" y="259"/>
                    <a:pt x="153" y="409"/>
                  </a:cubicBezTo>
                  <a:cubicBezTo>
                    <a:pt x="201" y="458"/>
                    <a:pt x="261" y="480"/>
                    <a:pt x="320" y="480"/>
                  </a:cubicBezTo>
                  <a:cubicBezTo>
                    <a:pt x="443" y="480"/>
                    <a:pt x="561" y="384"/>
                    <a:pt x="561" y="239"/>
                  </a:cubicBezTo>
                  <a:cubicBezTo>
                    <a:pt x="561" y="108"/>
                    <a:pt x="455"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43"/>
          <p:cNvGrpSpPr/>
          <p:nvPr/>
        </p:nvGrpSpPr>
        <p:grpSpPr>
          <a:xfrm>
            <a:off x="6439807" y="834909"/>
            <a:ext cx="1865180" cy="1324164"/>
            <a:chOff x="2715188" y="1846600"/>
            <a:chExt cx="1027025" cy="729125"/>
          </a:xfrm>
        </p:grpSpPr>
        <p:sp>
          <p:nvSpPr>
            <p:cNvPr id="1959" name="Google Shape;1959;p43"/>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3"/>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3"/>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3"/>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3"/>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3"/>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3"/>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3"/>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3"/>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3"/>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3"/>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3"/>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3"/>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3"/>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3"/>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3"/>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3"/>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3"/>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3"/>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3"/>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3"/>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3"/>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3"/>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3"/>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3"/>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3"/>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3"/>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3"/>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3"/>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3"/>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3"/>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3"/>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3"/>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3"/>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3"/>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44"/>
          <p:cNvSpPr txBox="1"/>
          <p:nvPr>
            <p:ph idx="4294967295" type="body"/>
          </p:nvPr>
        </p:nvSpPr>
        <p:spPr>
          <a:xfrm>
            <a:off x="720000" y="1112425"/>
            <a:ext cx="7891200" cy="324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Systematic review</a:t>
            </a:r>
            <a:endParaRPr/>
          </a:p>
          <a:p>
            <a:pPr indent="-317500" lvl="1" marL="914400" rtl="0" algn="l">
              <a:spcBef>
                <a:spcPts val="0"/>
              </a:spcBef>
              <a:spcAft>
                <a:spcPts val="0"/>
              </a:spcAft>
              <a:buSzPts val="1400"/>
              <a:buChar char="○"/>
            </a:pPr>
            <a:r>
              <a:rPr lang="en"/>
              <a:t>PRISMA-P</a:t>
            </a:r>
            <a:endParaRPr/>
          </a:p>
          <a:p>
            <a:pPr indent="-317500" lvl="0" marL="457200" rtl="0" algn="l">
              <a:spcBef>
                <a:spcPts val="0"/>
              </a:spcBef>
              <a:spcAft>
                <a:spcPts val="0"/>
              </a:spcAft>
              <a:buSzPts val="1400"/>
              <a:buChar char="●"/>
            </a:pPr>
            <a:r>
              <a:rPr lang="en"/>
              <a:t>Search queries</a:t>
            </a:r>
            <a:endParaRPr/>
          </a:p>
          <a:p>
            <a:pPr indent="-317500" lvl="0" marL="457200" rtl="0" algn="l">
              <a:spcBef>
                <a:spcPts val="0"/>
              </a:spcBef>
              <a:spcAft>
                <a:spcPts val="0"/>
              </a:spcAft>
              <a:buSzPts val="1400"/>
              <a:buChar char="●"/>
            </a:pPr>
            <a:r>
              <a:rPr lang="en"/>
              <a:t>Inclusion/exclusion criteria</a:t>
            </a:r>
            <a:endParaRPr/>
          </a:p>
          <a:p>
            <a:pPr indent="-317500" lvl="0" marL="457200" rtl="0" algn="l">
              <a:spcBef>
                <a:spcPts val="0"/>
              </a:spcBef>
              <a:spcAft>
                <a:spcPts val="0"/>
              </a:spcAft>
              <a:buSzPts val="1400"/>
              <a:buChar char="●"/>
            </a:pPr>
            <a:r>
              <a:rPr lang="en"/>
              <a:t>Find articles</a:t>
            </a:r>
            <a:endParaRPr/>
          </a:p>
          <a:p>
            <a:pPr indent="-317500" lvl="0" marL="457200" rtl="0" algn="l">
              <a:spcBef>
                <a:spcPts val="0"/>
              </a:spcBef>
              <a:spcAft>
                <a:spcPts val="0"/>
              </a:spcAft>
              <a:buSzPts val="1400"/>
              <a:buChar char="●"/>
            </a:pPr>
            <a:r>
              <a:rPr lang="en"/>
              <a:t>Extract data</a:t>
            </a:r>
            <a:endParaRPr/>
          </a:p>
          <a:p>
            <a:pPr indent="-317500" lvl="0" marL="457200" rtl="0" algn="l">
              <a:spcBef>
                <a:spcPts val="0"/>
              </a:spcBef>
              <a:spcAft>
                <a:spcPts val="0"/>
              </a:spcAft>
              <a:buSzPts val="1400"/>
              <a:buChar char="●"/>
            </a:pPr>
            <a:r>
              <a:rPr lang="en"/>
              <a:t>Meta-analysis</a:t>
            </a:r>
            <a:endParaRPr/>
          </a:p>
          <a:p>
            <a:pPr indent="-317500" lvl="1" marL="914400" rtl="0" algn="l">
              <a:spcBef>
                <a:spcPts val="0"/>
              </a:spcBef>
              <a:spcAft>
                <a:spcPts val="0"/>
              </a:spcAft>
              <a:buSzPts val="1400"/>
              <a:buChar char="○"/>
            </a:pPr>
            <a:r>
              <a:rPr lang="en"/>
              <a:t>Forest plot</a:t>
            </a:r>
            <a:endParaRPr/>
          </a:p>
          <a:p>
            <a:pPr indent="-317500" lvl="1" marL="914400" rtl="0" algn="l">
              <a:spcBef>
                <a:spcPts val="0"/>
              </a:spcBef>
              <a:spcAft>
                <a:spcPts val="0"/>
              </a:spcAft>
              <a:buSzPts val="1400"/>
              <a:buChar char="○"/>
            </a:pPr>
            <a:r>
              <a:rPr lang="en"/>
              <a:t>SROC plot</a:t>
            </a:r>
            <a:endParaRPr/>
          </a:p>
        </p:txBody>
      </p:sp>
      <p:sp>
        <p:nvSpPr>
          <p:cNvPr id="1999" name="Google Shape;1999;p44"/>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2.3.1 Method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45"/>
          <p:cNvSpPr txBox="1"/>
          <p:nvPr>
            <p:ph type="title"/>
          </p:nvPr>
        </p:nvSpPr>
        <p:spPr>
          <a:xfrm>
            <a:off x="632200" y="159700"/>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2.3.2 Systematic Review </a:t>
            </a:r>
            <a:endParaRPr/>
          </a:p>
        </p:txBody>
      </p:sp>
      <p:pic>
        <p:nvPicPr>
          <p:cNvPr id="2005" name="Google Shape;2005;p45"/>
          <p:cNvPicPr preferRelativeResize="0"/>
          <p:nvPr/>
        </p:nvPicPr>
        <p:blipFill>
          <a:blip r:embed="rId3">
            <a:alphaModFix/>
          </a:blip>
          <a:stretch>
            <a:fillRect/>
          </a:stretch>
        </p:blipFill>
        <p:spPr>
          <a:xfrm>
            <a:off x="2366225" y="782375"/>
            <a:ext cx="3462463"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46"/>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2.3.3 Heterogeneity  </a:t>
            </a:r>
            <a:endParaRPr/>
          </a:p>
        </p:txBody>
      </p:sp>
      <p:pic>
        <p:nvPicPr>
          <p:cNvPr id="2011" name="Google Shape;2011;p46"/>
          <p:cNvPicPr preferRelativeResize="0"/>
          <p:nvPr/>
        </p:nvPicPr>
        <p:blipFill rotWithShape="1">
          <a:blip r:embed="rId3">
            <a:alphaModFix/>
          </a:blip>
          <a:srcRect b="13473" l="1739" r="0" t="1412"/>
          <a:stretch/>
        </p:blipFill>
        <p:spPr>
          <a:xfrm>
            <a:off x="0" y="894250"/>
            <a:ext cx="3178250" cy="3664601"/>
          </a:xfrm>
          <a:prstGeom prst="rect">
            <a:avLst/>
          </a:prstGeom>
          <a:noFill/>
          <a:ln>
            <a:noFill/>
          </a:ln>
        </p:spPr>
      </p:pic>
      <p:pic>
        <p:nvPicPr>
          <p:cNvPr id="2012" name="Google Shape;2012;p46"/>
          <p:cNvPicPr preferRelativeResize="0"/>
          <p:nvPr/>
        </p:nvPicPr>
        <p:blipFill rotWithShape="1">
          <a:blip r:embed="rId4">
            <a:alphaModFix/>
          </a:blip>
          <a:srcRect b="69358" l="0" r="842" t="0"/>
          <a:stretch/>
        </p:blipFill>
        <p:spPr>
          <a:xfrm>
            <a:off x="4922625" y="142002"/>
            <a:ext cx="3501375" cy="1391291"/>
          </a:xfrm>
          <a:prstGeom prst="rect">
            <a:avLst/>
          </a:prstGeom>
          <a:noFill/>
          <a:ln>
            <a:noFill/>
          </a:ln>
        </p:spPr>
      </p:pic>
      <p:pic>
        <p:nvPicPr>
          <p:cNvPr id="2013" name="Google Shape;2013;p46"/>
          <p:cNvPicPr preferRelativeResize="0"/>
          <p:nvPr/>
        </p:nvPicPr>
        <p:blipFill rotWithShape="1">
          <a:blip r:embed="rId4">
            <a:alphaModFix/>
          </a:blip>
          <a:srcRect b="19103" l="0" r="1009" t="50639"/>
          <a:stretch/>
        </p:blipFill>
        <p:spPr>
          <a:xfrm>
            <a:off x="4922625" y="1501553"/>
            <a:ext cx="3501375" cy="1376149"/>
          </a:xfrm>
          <a:prstGeom prst="rect">
            <a:avLst/>
          </a:prstGeom>
          <a:noFill/>
          <a:ln>
            <a:noFill/>
          </a:ln>
        </p:spPr>
      </p:pic>
      <p:pic>
        <p:nvPicPr>
          <p:cNvPr id="2014" name="Google Shape;2014;p46"/>
          <p:cNvPicPr preferRelativeResize="0"/>
          <p:nvPr/>
        </p:nvPicPr>
        <p:blipFill>
          <a:blip r:embed="rId5">
            <a:alphaModFix/>
          </a:blip>
          <a:stretch>
            <a:fillRect/>
          </a:stretch>
        </p:blipFill>
        <p:spPr>
          <a:xfrm>
            <a:off x="4081975" y="3021350"/>
            <a:ext cx="5062025" cy="1026856"/>
          </a:xfrm>
          <a:prstGeom prst="rect">
            <a:avLst/>
          </a:prstGeom>
          <a:noFill/>
          <a:ln>
            <a:noFill/>
          </a:ln>
        </p:spPr>
      </p:pic>
      <p:pic>
        <p:nvPicPr>
          <p:cNvPr id="2015" name="Google Shape;2015;p46"/>
          <p:cNvPicPr preferRelativeResize="0"/>
          <p:nvPr/>
        </p:nvPicPr>
        <p:blipFill>
          <a:blip r:embed="rId6">
            <a:alphaModFix/>
          </a:blip>
          <a:stretch>
            <a:fillRect/>
          </a:stretch>
        </p:blipFill>
        <p:spPr>
          <a:xfrm>
            <a:off x="4081975" y="4017500"/>
            <a:ext cx="5062025" cy="1126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29"/>
          <p:cNvSpPr/>
          <p:nvPr/>
        </p:nvSpPr>
        <p:spPr>
          <a:xfrm>
            <a:off x="5791200" y="535000"/>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8" name="Google Shape;628;p29"/>
          <p:cNvSpPr txBox="1"/>
          <p:nvPr>
            <p:ph type="title"/>
          </p:nvPr>
        </p:nvSpPr>
        <p:spPr>
          <a:xfrm>
            <a:off x="3971025" y="1802638"/>
            <a:ext cx="5034900" cy="132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800"/>
              <a:t>Introduction </a:t>
            </a:r>
            <a:endParaRPr sz="5800"/>
          </a:p>
        </p:txBody>
      </p:sp>
      <p:sp>
        <p:nvSpPr>
          <p:cNvPr id="629" name="Google Shape;629;p29"/>
          <p:cNvSpPr txBox="1"/>
          <p:nvPr>
            <p:ph idx="2" type="title"/>
          </p:nvPr>
        </p:nvSpPr>
        <p:spPr>
          <a:xfrm>
            <a:off x="5791200" y="743325"/>
            <a:ext cx="1056300" cy="6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630" name="Google Shape;630;p29"/>
          <p:cNvGrpSpPr/>
          <p:nvPr/>
        </p:nvGrpSpPr>
        <p:grpSpPr>
          <a:xfrm flipH="1">
            <a:off x="1019400" y="3389351"/>
            <a:ext cx="3188127" cy="1345373"/>
            <a:chOff x="2639368" y="3263126"/>
            <a:chExt cx="3188127" cy="1345373"/>
          </a:xfrm>
        </p:grpSpPr>
        <p:sp>
          <p:nvSpPr>
            <p:cNvPr id="631" name="Google Shape;631;p29"/>
            <p:cNvSpPr/>
            <p:nvPr/>
          </p:nvSpPr>
          <p:spPr>
            <a:xfrm>
              <a:off x="4569639" y="4186828"/>
              <a:ext cx="48745" cy="8854"/>
            </a:xfrm>
            <a:custGeom>
              <a:rect b="b" l="l" r="r" t="t"/>
              <a:pathLst>
                <a:path extrusionOk="0" h="293" w="1613">
                  <a:moveTo>
                    <a:pt x="807" y="0"/>
                  </a:moveTo>
                  <a:cubicBezTo>
                    <a:pt x="361" y="0"/>
                    <a:pt x="1" y="66"/>
                    <a:pt x="1" y="146"/>
                  </a:cubicBezTo>
                  <a:cubicBezTo>
                    <a:pt x="1" y="226"/>
                    <a:pt x="361" y="292"/>
                    <a:pt x="807" y="292"/>
                  </a:cubicBezTo>
                  <a:cubicBezTo>
                    <a:pt x="1250" y="292"/>
                    <a:pt x="1613" y="228"/>
                    <a:pt x="1613" y="146"/>
                  </a:cubicBezTo>
                  <a:cubicBezTo>
                    <a:pt x="1613" y="66"/>
                    <a:pt x="1250" y="0"/>
                    <a:pt x="807" y="0"/>
                  </a:cubicBezTo>
                  <a:close/>
                </a:path>
              </a:pathLst>
            </a:custGeom>
            <a:solidFill>
              <a:srgbClr val="6ACB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9"/>
            <p:cNvSpPr/>
            <p:nvPr/>
          </p:nvSpPr>
          <p:spPr>
            <a:xfrm>
              <a:off x="5035374" y="3495706"/>
              <a:ext cx="133180" cy="139798"/>
            </a:xfrm>
            <a:custGeom>
              <a:rect b="b" l="l" r="r" t="t"/>
              <a:pathLst>
                <a:path extrusionOk="0" h="4626" w="4407">
                  <a:moveTo>
                    <a:pt x="712" y="1"/>
                  </a:moveTo>
                  <a:lnTo>
                    <a:pt x="0" y="705"/>
                  </a:lnTo>
                  <a:lnTo>
                    <a:pt x="3695" y="4626"/>
                  </a:lnTo>
                  <a:lnTo>
                    <a:pt x="4406" y="3923"/>
                  </a:lnTo>
                  <a:lnTo>
                    <a:pt x="712"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5130721" y="3601842"/>
              <a:ext cx="62011" cy="54064"/>
            </a:xfrm>
            <a:custGeom>
              <a:rect b="b" l="l" r="r" t="t"/>
              <a:pathLst>
                <a:path extrusionOk="0" h="1789" w="2052">
                  <a:moveTo>
                    <a:pt x="1601" y="1"/>
                  </a:moveTo>
                  <a:cubicBezTo>
                    <a:pt x="1341" y="1"/>
                    <a:pt x="972" y="189"/>
                    <a:pt x="646" y="510"/>
                  </a:cubicBezTo>
                  <a:cubicBezTo>
                    <a:pt x="195" y="955"/>
                    <a:pt x="0" y="1489"/>
                    <a:pt x="209" y="1701"/>
                  </a:cubicBezTo>
                  <a:cubicBezTo>
                    <a:pt x="268" y="1760"/>
                    <a:pt x="352" y="1788"/>
                    <a:pt x="452" y="1788"/>
                  </a:cubicBezTo>
                  <a:cubicBezTo>
                    <a:pt x="711" y="1788"/>
                    <a:pt x="1081" y="1600"/>
                    <a:pt x="1406" y="1278"/>
                  </a:cubicBezTo>
                  <a:cubicBezTo>
                    <a:pt x="1856" y="833"/>
                    <a:pt x="2052" y="299"/>
                    <a:pt x="1841" y="87"/>
                  </a:cubicBezTo>
                  <a:cubicBezTo>
                    <a:pt x="1783" y="29"/>
                    <a:pt x="1700" y="1"/>
                    <a:pt x="1601"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5130721" y="3601872"/>
              <a:ext cx="55665" cy="51374"/>
            </a:xfrm>
            <a:custGeom>
              <a:rect b="b" l="l" r="r" t="t"/>
              <a:pathLst>
                <a:path extrusionOk="0" h="1700" w="1842">
                  <a:moveTo>
                    <a:pt x="1600" y="0"/>
                  </a:moveTo>
                  <a:cubicBezTo>
                    <a:pt x="1341" y="0"/>
                    <a:pt x="972" y="188"/>
                    <a:pt x="646" y="509"/>
                  </a:cubicBezTo>
                  <a:cubicBezTo>
                    <a:pt x="195" y="954"/>
                    <a:pt x="0" y="1486"/>
                    <a:pt x="209" y="1700"/>
                  </a:cubicBezTo>
                  <a:lnTo>
                    <a:pt x="1841" y="86"/>
                  </a:lnTo>
                  <a:cubicBezTo>
                    <a:pt x="1783" y="28"/>
                    <a:pt x="1700" y="0"/>
                    <a:pt x="1600"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2792921" y="3431638"/>
              <a:ext cx="2882746" cy="104199"/>
            </a:xfrm>
            <a:custGeom>
              <a:rect b="b" l="l" r="r" t="t"/>
              <a:pathLst>
                <a:path extrusionOk="0" h="3448" w="95392">
                  <a:moveTo>
                    <a:pt x="0" y="0"/>
                  </a:moveTo>
                  <a:lnTo>
                    <a:pt x="0" y="3448"/>
                  </a:lnTo>
                  <a:lnTo>
                    <a:pt x="95392" y="3448"/>
                  </a:lnTo>
                  <a:lnTo>
                    <a:pt x="95392" y="0"/>
                  </a:lnTo>
                  <a:close/>
                </a:path>
              </a:pathLst>
            </a:custGeom>
            <a:solidFill>
              <a:srgbClr val="D3C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3243061" y="4315388"/>
              <a:ext cx="1608520" cy="251007"/>
            </a:xfrm>
            <a:custGeom>
              <a:rect b="b" l="l" r="r" t="t"/>
              <a:pathLst>
                <a:path extrusionOk="0" h="8306" w="53227">
                  <a:moveTo>
                    <a:pt x="21652" y="1"/>
                  </a:moveTo>
                  <a:lnTo>
                    <a:pt x="999" y="2389"/>
                  </a:lnTo>
                  <a:cubicBezTo>
                    <a:pt x="447" y="2389"/>
                    <a:pt x="0" y="2837"/>
                    <a:pt x="0" y="3388"/>
                  </a:cubicBezTo>
                  <a:lnTo>
                    <a:pt x="0" y="7304"/>
                  </a:lnTo>
                  <a:cubicBezTo>
                    <a:pt x="0" y="7857"/>
                    <a:pt x="447" y="8304"/>
                    <a:pt x="999" y="8305"/>
                  </a:cubicBezTo>
                  <a:lnTo>
                    <a:pt x="52227" y="8305"/>
                  </a:lnTo>
                  <a:cubicBezTo>
                    <a:pt x="52778" y="8304"/>
                    <a:pt x="53226" y="7857"/>
                    <a:pt x="53226" y="7304"/>
                  </a:cubicBezTo>
                  <a:lnTo>
                    <a:pt x="53226" y="2706"/>
                  </a:lnTo>
                  <a:cubicBezTo>
                    <a:pt x="53226" y="2154"/>
                    <a:pt x="52778" y="1707"/>
                    <a:pt x="52227" y="1706"/>
                  </a:cubicBezTo>
                  <a:lnTo>
                    <a:pt x="373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2989568" y="3422028"/>
              <a:ext cx="142941" cy="129734"/>
            </a:xfrm>
            <a:custGeom>
              <a:rect b="b" l="l" r="r" t="t"/>
              <a:pathLst>
                <a:path extrusionOk="0" h="4293" w="4730">
                  <a:moveTo>
                    <a:pt x="4049" y="1"/>
                  </a:moveTo>
                  <a:lnTo>
                    <a:pt x="1" y="3555"/>
                  </a:lnTo>
                  <a:lnTo>
                    <a:pt x="679" y="4292"/>
                  </a:lnTo>
                  <a:lnTo>
                    <a:pt x="4729" y="736"/>
                  </a:lnTo>
                  <a:lnTo>
                    <a:pt x="4049"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2965573" y="3516589"/>
              <a:ext cx="60289" cy="55635"/>
            </a:xfrm>
            <a:custGeom>
              <a:rect b="b" l="l" r="r" t="t"/>
              <a:pathLst>
                <a:path extrusionOk="0" h="1841" w="1995">
                  <a:moveTo>
                    <a:pt x="443" y="1"/>
                  </a:moveTo>
                  <a:cubicBezTo>
                    <a:pt x="353" y="1"/>
                    <a:pt x="277" y="25"/>
                    <a:pt x="221" y="77"/>
                  </a:cubicBezTo>
                  <a:cubicBezTo>
                    <a:pt x="0" y="279"/>
                    <a:pt x="172" y="821"/>
                    <a:pt x="600" y="1287"/>
                  </a:cubicBezTo>
                  <a:cubicBezTo>
                    <a:pt x="920" y="1634"/>
                    <a:pt x="1293" y="1841"/>
                    <a:pt x="1554" y="1841"/>
                  </a:cubicBezTo>
                  <a:cubicBezTo>
                    <a:pt x="1643" y="1841"/>
                    <a:pt x="1719" y="1816"/>
                    <a:pt x="1775" y="1765"/>
                  </a:cubicBezTo>
                  <a:cubicBezTo>
                    <a:pt x="1994" y="1563"/>
                    <a:pt x="1824" y="1022"/>
                    <a:pt x="1396" y="555"/>
                  </a:cubicBezTo>
                  <a:cubicBezTo>
                    <a:pt x="1076" y="208"/>
                    <a:pt x="703" y="1"/>
                    <a:pt x="443"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2972221" y="3516589"/>
              <a:ext cx="53640" cy="53308"/>
            </a:xfrm>
            <a:custGeom>
              <a:rect b="b" l="l" r="r" t="t"/>
              <a:pathLst>
                <a:path extrusionOk="0" h="1764" w="1775">
                  <a:moveTo>
                    <a:pt x="221" y="0"/>
                  </a:moveTo>
                  <a:cubicBezTo>
                    <a:pt x="133" y="0"/>
                    <a:pt x="57" y="25"/>
                    <a:pt x="1" y="75"/>
                  </a:cubicBezTo>
                  <a:lnTo>
                    <a:pt x="1557" y="1763"/>
                  </a:lnTo>
                  <a:cubicBezTo>
                    <a:pt x="1774" y="1561"/>
                    <a:pt x="1604" y="1020"/>
                    <a:pt x="1176" y="555"/>
                  </a:cubicBezTo>
                  <a:cubicBezTo>
                    <a:pt x="856" y="208"/>
                    <a:pt x="482" y="0"/>
                    <a:pt x="221"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3531641" y="3452460"/>
              <a:ext cx="1319949" cy="147836"/>
            </a:xfrm>
            <a:custGeom>
              <a:rect b="b" l="l" r="r" t="t"/>
              <a:pathLst>
                <a:path extrusionOk="0" h="4892" w="43678">
                  <a:moveTo>
                    <a:pt x="999" y="0"/>
                  </a:moveTo>
                  <a:cubicBezTo>
                    <a:pt x="448" y="0"/>
                    <a:pt x="1" y="448"/>
                    <a:pt x="1" y="999"/>
                  </a:cubicBezTo>
                  <a:lnTo>
                    <a:pt x="1" y="1505"/>
                  </a:lnTo>
                  <a:cubicBezTo>
                    <a:pt x="1" y="2056"/>
                    <a:pt x="449" y="2504"/>
                    <a:pt x="1002" y="2504"/>
                  </a:cubicBezTo>
                  <a:lnTo>
                    <a:pt x="12103" y="4892"/>
                  </a:lnTo>
                  <a:lnTo>
                    <a:pt x="27831" y="4892"/>
                  </a:lnTo>
                  <a:lnTo>
                    <a:pt x="42678" y="3187"/>
                  </a:lnTo>
                  <a:cubicBezTo>
                    <a:pt x="43229" y="3185"/>
                    <a:pt x="43676" y="2739"/>
                    <a:pt x="43677" y="2187"/>
                  </a:cubicBezTo>
                  <a:lnTo>
                    <a:pt x="43677" y="999"/>
                  </a:lnTo>
                  <a:cubicBezTo>
                    <a:pt x="43676" y="448"/>
                    <a:pt x="43230" y="0"/>
                    <a:pt x="42679" y="0"/>
                  </a:cubicBezTo>
                  <a:cubicBezTo>
                    <a:pt x="42678" y="0"/>
                    <a:pt x="42677" y="0"/>
                    <a:pt x="42676" y="0"/>
                  </a:cubicBezTo>
                  <a:lnTo>
                    <a:pt x="1002" y="0"/>
                  </a:lnTo>
                  <a:cubicBezTo>
                    <a:pt x="1001" y="0"/>
                    <a:pt x="1000" y="0"/>
                    <a:pt x="9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9"/>
            <p:cNvSpPr/>
            <p:nvPr/>
          </p:nvSpPr>
          <p:spPr>
            <a:xfrm>
              <a:off x="4865200" y="3458686"/>
              <a:ext cx="885114" cy="94709"/>
            </a:xfrm>
            <a:custGeom>
              <a:rect b="b" l="l" r="r" t="t"/>
              <a:pathLst>
                <a:path extrusionOk="0" h="3134" w="29289">
                  <a:moveTo>
                    <a:pt x="764" y="1"/>
                  </a:moveTo>
                  <a:cubicBezTo>
                    <a:pt x="411" y="1"/>
                    <a:pt x="116" y="277"/>
                    <a:pt x="97" y="633"/>
                  </a:cubicBezTo>
                  <a:lnTo>
                    <a:pt x="20" y="2109"/>
                  </a:lnTo>
                  <a:cubicBezTo>
                    <a:pt x="1" y="2477"/>
                    <a:pt x="284" y="2792"/>
                    <a:pt x="654" y="2810"/>
                  </a:cubicBezTo>
                  <a:lnTo>
                    <a:pt x="28550" y="3132"/>
                  </a:lnTo>
                  <a:cubicBezTo>
                    <a:pt x="28562" y="3133"/>
                    <a:pt x="28575" y="3133"/>
                    <a:pt x="28587" y="3133"/>
                  </a:cubicBezTo>
                  <a:cubicBezTo>
                    <a:pt x="28939" y="3133"/>
                    <a:pt x="29234" y="2857"/>
                    <a:pt x="29253" y="2500"/>
                  </a:cubicBezTo>
                  <a:lnTo>
                    <a:pt x="29270" y="2162"/>
                  </a:lnTo>
                  <a:cubicBezTo>
                    <a:pt x="29289" y="1794"/>
                    <a:pt x="29005" y="1479"/>
                    <a:pt x="28637" y="1459"/>
                  </a:cubicBezTo>
                  <a:lnTo>
                    <a:pt x="21222" y="1071"/>
                  </a:lnTo>
                  <a:lnTo>
                    <a:pt x="10716" y="520"/>
                  </a:lnTo>
                  <a:lnTo>
                    <a:pt x="801" y="2"/>
                  </a:lnTo>
                  <a:cubicBezTo>
                    <a:pt x="789" y="1"/>
                    <a:pt x="777"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a:off x="2733839" y="3379567"/>
              <a:ext cx="779616" cy="149347"/>
            </a:xfrm>
            <a:custGeom>
              <a:rect b="b" l="l" r="r" t="t"/>
              <a:pathLst>
                <a:path extrusionOk="0" h="4942" w="25798">
                  <a:moveTo>
                    <a:pt x="729" y="0"/>
                  </a:moveTo>
                  <a:cubicBezTo>
                    <a:pt x="384" y="0"/>
                    <a:pt x="92" y="263"/>
                    <a:pt x="63" y="611"/>
                  </a:cubicBezTo>
                  <a:lnTo>
                    <a:pt x="32" y="949"/>
                  </a:lnTo>
                  <a:cubicBezTo>
                    <a:pt x="1" y="1317"/>
                    <a:pt x="273" y="1640"/>
                    <a:pt x="641" y="1673"/>
                  </a:cubicBezTo>
                  <a:lnTo>
                    <a:pt x="24913" y="4939"/>
                  </a:lnTo>
                  <a:cubicBezTo>
                    <a:pt x="24933" y="4941"/>
                    <a:pt x="24953" y="4941"/>
                    <a:pt x="24973" y="4941"/>
                  </a:cubicBezTo>
                  <a:cubicBezTo>
                    <a:pt x="25315" y="4941"/>
                    <a:pt x="25607" y="4679"/>
                    <a:pt x="25637" y="4332"/>
                  </a:cubicBezTo>
                  <a:lnTo>
                    <a:pt x="25766" y="2860"/>
                  </a:lnTo>
                  <a:cubicBezTo>
                    <a:pt x="25797" y="2492"/>
                    <a:pt x="25525" y="2167"/>
                    <a:pt x="25157" y="2136"/>
                  </a:cubicBezTo>
                  <a:lnTo>
                    <a:pt x="15265" y="1270"/>
                  </a:lnTo>
                  <a:lnTo>
                    <a:pt x="8184" y="651"/>
                  </a:lnTo>
                  <a:lnTo>
                    <a:pt x="787" y="3"/>
                  </a:lnTo>
                  <a:cubicBezTo>
                    <a:pt x="767" y="1"/>
                    <a:pt x="748" y="0"/>
                    <a:pt x="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3243061" y="4422037"/>
              <a:ext cx="1608520" cy="144361"/>
            </a:xfrm>
            <a:custGeom>
              <a:rect b="b" l="l" r="r" t="t"/>
              <a:pathLst>
                <a:path extrusionOk="0" h="4777" w="53227">
                  <a:moveTo>
                    <a:pt x="0" y="1"/>
                  </a:moveTo>
                  <a:lnTo>
                    <a:pt x="0" y="3775"/>
                  </a:lnTo>
                  <a:cubicBezTo>
                    <a:pt x="0" y="4328"/>
                    <a:pt x="447" y="4775"/>
                    <a:pt x="999" y="4776"/>
                  </a:cubicBezTo>
                  <a:lnTo>
                    <a:pt x="52227" y="4776"/>
                  </a:lnTo>
                  <a:cubicBezTo>
                    <a:pt x="52778" y="4775"/>
                    <a:pt x="53226" y="4328"/>
                    <a:pt x="53226" y="3775"/>
                  </a:cubicBezTo>
                  <a:lnTo>
                    <a:pt x="53226" y="1"/>
                  </a:lnTo>
                  <a:close/>
                </a:path>
              </a:pathLst>
            </a:custGeom>
            <a:solidFill>
              <a:srgbClr val="D3C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3897405" y="3857994"/>
              <a:ext cx="475270" cy="457410"/>
            </a:xfrm>
            <a:custGeom>
              <a:rect b="b" l="l" r="r" t="t"/>
              <a:pathLst>
                <a:path extrusionOk="0" h="15136" w="15727">
                  <a:moveTo>
                    <a:pt x="0" y="0"/>
                  </a:moveTo>
                  <a:lnTo>
                    <a:pt x="0" y="15136"/>
                  </a:lnTo>
                  <a:lnTo>
                    <a:pt x="15727" y="15136"/>
                  </a:lnTo>
                  <a:lnTo>
                    <a:pt x="15727" y="0"/>
                  </a:lnTo>
                  <a:close/>
                </a:path>
              </a:pathLst>
            </a:custGeom>
            <a:solidFill>
              <a:srgbClr val="D3C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4060537" y="3932579"/>
              <a:ext cx="149015" cy="235535"/>
            </a:xfrm>
            <a:custGeom>
              <a:rect b="b" l="l" r="r" t="t"/>
              <a:pathLst>
                <a:path extrusionOk="0" h="7794" w="4931">
                  <a:moveTo>
                    <a:pt x="596" y="0"/>
                  </a:moveTo>
                  <a:cubicBezTo>
                    <a:pt x="267" y="2"/>
                    <a:pt x="0" y="268"/>
                    <a:pt x="2" y="596"/>
                  </a:cubicBezTo>
                  <a:lnTo>
                    <a:pt x="2" y="7199"/>
                  </a:lnTo>
                  <a:cubicBezTo>
                    <a:pt x="0" y="7527"/>
                    <a:pt x="267" y="7793"/>
                    <a:pt x="596" y="7793"/>
                  </a:cubicBezTo>
                  <a:lnTo>
                    <a:pt x="4335" y="7793"/>
                  </a:lnTo>
                  <a:cubicBezTo>
                    <a:pt x="4663" y="7793"/>
                    <a:pt x="4929" y="7527"/>
                    <a:pt x="4931" y="7199"/>
                  </a:cubicBezTo>
                  <a:lnTo>
                    <a:pt x="4931" y="596"/>
                  </a:lnTo>
                  <a:cubicBezTo>
                    <a:pt x="4931" y="268"/>
                    <a:pt x="4664" y="2"/>
                    <a:pt x="433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4073260" y="3946209"/>
              <a:ext cx="123570" cy="208276"/>
            </a:xfrm>
            <a:custGeom>
              <a:rect b="b" l="l" r="r" t="t"/>
              <a:pathLst>
                <a:path extrusionOk="0" h="6892" w="4089">
                  <a:moveTo>
                    <a:pt x="0" y="0"/>
                  </a:moveTo>
                  <a:lnTo>
                    <a:pt x="0" y="6892"/>
                  </a:lnTo>
                  <a:lnTo>
                    <a:pt x="4089" y="6892"/>
                  </a:lnTo>
                  <a:lnTo>
                    <a:pt x="40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4090124" y="3965913"/>
              <a:ext cx="14868" cy="19734"/>
            </a:xfrm>
            <a:custGeom>
              <a:rect b="b" l="l" r="r" t="t"/>
              <a:pathLst>
                <a:path extrusionOk="0" h="653" w="492">
                  <a:moveTo>
                    <a:pt x="247" y="1"/>
                  </a:moveTo>
                  <a:cubicBezTo>
                    <a:pt x="111" y="1"/>
                    <a:pt x="1" y="147"/>
                    <a:pt x="1" y="326"/>
                  </a:cubicBezTo>
                  <a:cubicBezTo>
                    <a:pt x="1" y="506"/>
                    <a:pt x="111" y="652"/>
                    <a:pt x="247" y="652"/>
                  </a:cubicBezTo>
                  <a:cubicBezTo>
                    <a:pt x="381" y="652"/>
                    <a:pt x="492" y="506"/>
                    <a:pt x="492" y="326"/>
                  </a:cubicBezTo>
                  <a:cubicBezTo>
                    <a:pt x="492" y="147"/>
                    <a:pt x="383" y="1"/>
                    <a:pt x="247" y="1"/>
                  </a:cubicBezTo>
                  <a:close/>
                </a:path>
              </a:pathLst>
            </a:custGeom>
            <a:solidFill>
              <a:srgbClr val="1B3C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4127628" y="3965913"/>
              <a:ext cx="14868" cy="19734"/>
            </a:xfrm>
            <a:custGeom>
              <a:rect b="b" l="l" r="r" t="t"/>
              <a:pathLst>
                <a:path extrusionOk="0" h="653" w="492">
                  <a:moveTo>
                    <a:pt x="246" y="1"/>
                  </a:moveTo>
                  <a:cubicBezTo>
                    <a:pt x="110" y="1"/>
                    <a:pt x="1" y="147"/>
                    <a:pt x="1" y="326"/>
                  </a:cubicBezTo>
                  <a:cubicBezTo>
                    <a:pt x="1" y="506"/>
                    <a:pt x="110" y="652"/>
                    <a:pt x="246" y="652"/>
                  </a:cubicBezTo>
                  <a:cubicBezTo>
                    <a:pt x="382" y="652"/>
                    <a:pt x="492" y="506"/>
                    <a:pt x="492" y="326"/>
                  </a:cubicBezTo>
                  <a:cubicBezTo>
                    <a:pt x="492" y="147"/>
                    <a:pt x="382" y="1"/>
                    <a:pt x="246"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a:off x="4165102" y="3965913"/>
              <a:ext cx="14868" cy="19734"/>
            </a:xfrm>
            <a:custGeom>
              <a:rect b="b" l="l" r="r" t="t"/>
              <a:pathLst>
                <a:path extrusionOk="0" h="653" w="492">
                  <a:moveTo>
                    <a:pt x="247" y="1"/>
                  </a:moveTo>
                  <a:cubicBezTo>
                    <a:pt x="111" y="1"/>
                    <a:pt x="0" y="147"/>
                    <a:pt x="0" y="326"/>
                  </a:cubicBezTo>
                  <a:cubicBezTo>
                    <a:pt x="0" y="506"/>
                    <a:pt x="111" y="652"/>
                    <a:pt x="247" y="652"/>
                  </a:cubicBezTo>
                  <a:cubicBezTo>
                    <a:pt x="381" y="652"/>
                    <a:pt x="491" y="506"/>
                    <a:pt x="491" y="326"/>
                  </a:cubicBezTo>
                  <a:cubicBezTo>
                    <a:pt x="491" y="147"/>
                    <a:pt x="383" y="1"/>
                    <a:pt x="247"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4090124" y="4015626"/>
              <a:ext cx="14868" cy="19734"/>
            </a:xfrm>
            <a:custGeom>
              <a:rect b="b" l="l" r="r" t="t"/>
              <a:pathLst>
                <a:path extrusionOk="0" h="653" w="492">
                  <a:moveTo>
                    <a:pt x="247" y="1"/>
                  </a:moveTo>
                  <a:cubicBezTo>
                    <a:pt x="111" y="1"/>
                    <a:pt x="1" y="147"/>
                    <a:pt x="1" y="326"/>
                  </a:cubicBezTo>
                  <a:cubicBezTo>
                    <a:pt x="1" y="506"/>
                    <a:pt x="111" y="652"/>
                    <a:pt x="247" y="652"/>
                  </a:cubicBezTo>
                  <a:cubicBezTo>
                    <a:pt x="381" y="652"/>
                    <a:pt x="492" y="506"/>
                    <a:pt x="492" y="326"/>
                  </a:cubicBezTo>
                  <a:cubicBezTo>
                    <a:pt x="492" y="147"/>
                    <a:pt x="383" y="1"/>
                    <a:pt x="247"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4127628" y="4015626"/>
              <a:ext cx="14868" cy="19734"/>
            </a:xfrm>
            <a:custGeom>
              <a:rect b="b" l="l" r="r" t="t"/>
              <a:pathLst>
                <a:path extrusionOk="0" h="653" w="492">
                  <a:moveTo>
                    <a:pt x="246" y="1"/>
                  </a:moveTo>
                  <a:cubicBezTo>
                    <a:pt x="110" y="1"/>
                    <a:pt x="1" y="147"/>
                    <a:pt x="1" y="326"/>
                  </a:cubicBezTo>
                  <a:cubicBezTo>
                    <a:pt x="1" y="506"/>
                    <a:pt x="110" y="652"/>
                    <a:pt x="246" y="652"/>
                  </a:cubicBezTo>
                  <a:cubicBezTo>
                    <a:pt x="382" y="652"/>
                    <a:pt x="492" y="506"/>
                    <a:pt x="492" y="326"/>
                  </a:cubicBezTo>
                  <a:cubicBezTo>
                    <a:pt x="492" y="147"/>
                    <a:pt x="382" y="1"/>
                    <a:pt x="246"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9"/>
            <p:cNvSpPr/>
            <p:nvPr/>
          </p:nvSpPr>
          <p:spPr>
            <a:xfrm>
              <a:off x="4165102" y="4015626"/>
              <a:ext cx="14868" cy="19734"/>
            </a:xfrm>
            <a:custGeom>
              <a:rect b="b" l="l" r="r" t="t"/>
              <a:pathLst>
                <a:path extrusionOk="0" h="653" w="492">
                  <a:moveTo>
                    <a:pt x="247" y="1"/>
                  </a:moveTo>
                  <a:cubicBezTo>
                    <a:pt x="111" y="1"/>
                    <a:pt x="0" y="147"/>
                    <a:pt x="0" y="326"/>
                  </a:cubicBezTo>
                  <a:cubicBezTo>
                    <a:pt x="0" y="506"/>
                    <a:pt x="111" y="652"/>
                    <a:pt x="247" y="652"/>
                  </a:cubicBezTo>
                  <a:cubicBezTo>
                    <a:pt x="381" y="652"/>
                    <a:pt x="491" y="506"/>
                    <a:pt x="491" y="326"/>
                  </a:cubicBezTo>
                  <a:cubicBezTo>
                    <a:pt x="491" y="147"/>
                    <a:pt x="383" y="1"/>
                    <a:pt x="247"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p:nvPr/>
          </p:nvSpPr>
          <p:spPr>
            <a:xfrm>
              <a:off x="4090124" y="4065340"/>
              <a:ext cx="14868" cy="19703"/>
            </a:xfrm>
            <a:custGeom>
              <a:rect b="b" l="l" r="r" t="t"/>
              <a:pathLst>
                <a:path extrusionOk="0" h="652" w="492">
                  <a:moveTo>
                    <a:pt x="247" y="1"/>
                  </a:moveTo>
                  <a:cubicBezTo>
                    <a:pt x="111" y="1"/>
                    <a:pt x="1" y="147"/>
                    <a:pt x="1" y="326"/>
                  </a:cubicBezTo>
                  <a:cubicBezTo>
                    <a:pt x="1" y="506"/>
                    <a:pt x="111" y="652"/>
                    <a:pt x="247" y="652"/>
                  </a:cubicBezTo>
                  <a:cubicBezTo>
                    <a:pt x="381" y="652"/>
                    <a:pt x="492" y="506"/>
                    <a:pt x="492" y="326"/>
                  </a:cubicBezTo>
                  <a:cubicBezTo>
                    <a:pt x="492" y="147"/>
                    <a:pt x="383" y="1"/>
                    <a:pt x="247"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4127628" y="4065340"/>
              <a:ext cx="14868" cy="19703"/>
            </a:xfrm>
            <a:custGeom>
              <a:rect b="b" l="l" r="r" t="t"/>
              <a:pathLst>
                <a:path extrusionOk="0" h="652" w="492">
                  <a:moveTo>
                    <a:pt x="246" y="1"/>
                  </a:moveTo>
                  <a:cubicBezTo>
                    <a:pt x="110" y="1"/>
                    <a:pt x="1" y="147"/>
                    <a:pt x="1" y="326"/>
                  </a:cubicBezTo>
                  <a:cubicBezTo>
                    <a:pt x="1" y="506"/>
                    <a:pt x="110" y="652"/>
                    <a:pt x="246" y="652"/>
                  </a:cubicBezTo>
                  <a:cubicBezTo>
                    <a:pt x="382" y="652"/>
                    <a:pt x="492" y="506"/>
                    <a:pt x="492" y="326"/>
                  </a:cubicBezTo>
                  <a:cubicBezTo>
                    <a:pt x="492" y="147"/>
                    <a:pt x="382" y="1"/>
                    <a:pt x="246"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4165102" y="4065340"/>
              <a:ext cx="14868" cy="19703"/>
            </a:xfrm>
            <a:custGeom>
              <a:rect b="b" l="l" r="r" t="t"/>
              <a:pathLst>
                <a:path extrusionOk="0" h="652" w="492">
                  <a:moveTo>
                    <a:pt x="247" y="1"/>
                  </a:moveTo>
                  <a:cubicBezTo>
                    <a:pt x="111" y="1"/>
                    <a:pt x="0" y="147"/>
                    <a:pt x="0" y="326"/>
                  </a:cubicBezTo>
                  <a:cubicBezTo>
                    <a:pt x="0" y="506"/>
                    <a:pt x="111" y="652"/>
                    <a:pt x="247" y="652"/>
                  </a:cubicBezTo>
                  <a:cubicBezTo>
                    <a:pt x="381" y="652"/>
                    <a:pt x="491" y="506"/>
                    <a:pt x="491" y="326"/>
                  </a:cubicBezTo>
                  <a:cubicBezTo>
                    <a:pt x="491" y="147"/>
                    <a:pt x="383" y="1"/>
                    <a:pt x="247"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4090124" y="4115053"/>
              <a:ext cx="14868" cy="19703"/>
            </a:xfrm>
            <a:custGeom>
              <a:rect b="b" l="l" r="r" t="t"/>
              <a:pathLst>
                <a:path extrusionOk="0" h="652" w="492">
                  <a:moveTo>
                    <a:pt x="247" y="0"/>
                  </a:moveTo>
                  <a:cubicBezTo>
                    <a:pt x="111" y="0"/>
                    <a:pt x="1" y="146"/>
                    <a:pt x="1" y="325"/>
                  </a:cubicBezTo>
                  <a:cubicBezTo>
                    <a:pt x="1" y="504"/>
                    <a:pt x="111" y="652"/>
                    <a:pt x="247" y="652"/>
                  </a:cubicBezTo>
                  <a:cubicBezTo>
                    <a:pt x="381" y="652"/>
                    <a:pt x="492" y="506"/>
                    <a:pt x="492" y="325"/>
                  </a:cubicBezTo>
                  <a:cubicBezTo>
                    <a:pt x="492" y="145"/>
                    <a:pt x="383" y="0"/>
                    <a:pt x="247"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a:off x="4127628" y="4115053"/>
              <a:ext cx="14868" cy="19703"/>
            </a:xfrm>
            <a:custGeom>
              <a:rect b="b" l="l" r="r" t="t"/>
              <a:pathLst>
                <a:path extrusionOk="0" h="652" w="492">
                  <a:moveTo>
                    <a:pt x="246" y="0"/>
                  </a:moveTo>
                  <a:cubicBezTo>
                    <a:pt x="110" y="0"/>
                    <a:pt x="1" y="145"/>
                    <a:pt x="1" y="325"/>
                  </a:cubicBezTo>
                  <a:cubicBezTo>
                    <a:pt x="1" y="506"/>
                    <a:pt x="110" y="652"/>
                    <a:pt x="246" y="652"/>
                  </a:cubicBezTo>
                  <a:cubicBezTo>
                    <a:pt x="382" y="652"/>
                    <a:pt x="492" y="506"/>
                    <a:pt x="492" y="325"/>
                  </a:cubicBezTo>
                  <a:cubicBezTo>
                    <a:pt x="492" y="145"/>
                    <a:pt x="382" y="0"/>
                    <a:pt x="246" y="0"/>
                  </a:cubicBezTo>
                  <a:close/>
                </a:path>
              </a:pathLst>
            </a:custGeom>
            <a:solidFill>
              <a:srgbClr val="3C7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3868363" y="3784406"/>
              <a:ext cx="533383" cy="74251"/>
            </a:xfrm>
            <a:custGeom>
              <a:rect b="b" l="l" r="r" t="t"/>
              <a:pathLst>
                <a:path extrusionOk="0" h="2457" w="17650">
                  <a:moveTo>
                    <a:pt x="493" y="0"/>
                  </a:moveTo>
                  <a:cubicBezTo>
                    <a:pt x="221" y="0"/>
                    <a:pt x="1" y="221"/>
                    <a:pt x="1" y="493"/>
                  </a:cubicBezTo>
                  <a:lnTo>
                    <a:pt x="1" y="1964"/>
                  </a:lnTo>
                  <a:cubicBezTo>
                    <a:pt x="1" y="2236"/>
                    <a:pt x="221" y="2457"/>
                    <a:pt x="493" y="2457"/>
                  </a:cubicBezTo>
                  <a:lnTo>
                    <a:pt x="17157" y="2457"/>
                  </a:lnTo>
                  <a:cubicBezTo>
                    <a:pt x="17429" y="2457"/>
                    <a:pt x="17650" y="2236"/>
                    <a:pt x="17650" y="1964"/>
                  </a:cubicBezTo>
                  <a:lnTo>
                    <a:pt x="17650" y="493"/>
                  </a:lnTo>
                  <a:cubicBezTo>
                    <a:pt x="17650" y="221"/>
                    <a:pt x="17429" y="0"/>
                    <a:pt x="17157"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2664210" y="3299875"/>
              <a:ext cx="3156570" cy="204952"/>
            </a:xfrm>
            <a:custGeom>
              <a:rect b="b" l="l" r="r" t="t"/>
              <a:pathLst>
                <a:path extrusionOk="0" h="6782" w="104453">
                  <a:moveTo>
                    <a:pt x="0" y="0"/>
                  </a:moveTo>
                  <a:lnTo>
                    <a:pt x="0" y="2836"/>
                  </a:lnTo>
                  <a:lnTo>
                    <a:pt x="28619" y="4809"/>
                  </a:lnTo>
                  <a:lnTo>
                    <a:pt x="72349" y="4809"/>
                  </a:lnTo>
                  <a:lnTo>
                    <a:pt x="104452" y="6781"/>
                  </a:lnTo>
                  <a:lnTo>
                    <a:pt x="104452" y="3945"/>
                  </a:lnTo>
                  <a:lnTo>
                    <a:pt x="72349" y="1973"/>
                  </a:lnTo>
                  <a:lnTo>
                    <a:pt x="28619" y="1973"/>
                  </a:lnTo>
                  <a:lnTo>
                    <a:pt x="0" y="0"/>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4857131" y="3350011"/>
              <a:ext cx="970364" cy="164427"/>
            </a:xfrm>
            <a:custGeom>
              <a:rect b="b" l="l" r="r" t="t"/>
              <a:pathLst>
                <a:path extrusionOk="0" h="5441" w="32110">
                  <a:moveTo>
                    <a:pt x="654" y="1"/>
                  </a:moveTo>
                  <a:cubicBezTo>
                    <a:pt x="395" y="1"/>
                    <a:pt x="177" y="205"/>
                    <a:pt x="163" y="468"/>
                  </a:cubicBezTo>
                  <a:lnTo>
                    <a:pt x="15" y="3300"/>
                  </a:lnTo>
                  <a:cubicBezTo>
                    <a:pt x="0" y="3572"/>
                    <a:pt x="209" y="3804"/>
                    <a:pt x="480" y="3818"/>
                  </a:cubicBezTo>
                  <a:lnTo>
                    <a:pt x="31428" y="5440"/>
                  </a:lnTo>
                  <a:cubicBezTo>
                    <a:pt x="31437" y="5440"/>
                    <a:pt x="31446" y="5441"/>
                    <a:pt x="31454" y="5441"/>
                  </a:cubicBezTo>
                  <a:cubicBezTo>
                    <a:pt x="31714" y="5441"/>
                    <a:pt x="31931" y="5237"/>
                    <a:pt x="31945" y="4975"/>
                  </a:cubicBezTo>
                  <a:lnTo>
                    <a:pt x="32094" y="2142"/>
                  </a:lnTo>
                  <a:cubicBezTo>
                    <a:pt x="32110" y="1871"/>
                    <a:pt x="31901" y="1639"/>
                    <a:pt x="31629" y="1624"/>
                  </a:cubicBezTo>
                  <a:lnTo>
                    <a:pt x="680" y="2"/>
                  </a:lnTo>
                  <a:cubicBezTo>
                    <a:pt x="671" y="1"/>
                    <a:pt x="663" y="1"/>
                    <a:pt x="654"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9"/>
            <p:cNvSpPr/>
            <p:nvPr/>
          </p:nvSpPr>
          <p:spPr>
            <a:xfrm>
              <a:off x="3536809" y="3344541"/>
              <a:ext cx="1297858" cy="115531"/>
            </a:xfrm>
            <a:custGeom>
              <a:rect b="b" l="l" r="r" t="t"/>
              <a:pathLst>
                <a:path extrusionOk="0" h="3823" w="42947">
                  <a:moveTo>
                    <a:pt x="494" y="1"/>
                  </a:moveTo>
                  <a:cubicBezTo>
                    <a:pt x="221" y="1"/>
                    <a:pt x="0" y="223"/>
                    <a:pt x="0" y="495"/>
                  </a:cubicBezTo>
                  <a:lnTo>
                    <a:pt x="0" y="3331"/>
                  </a:lnTo>
                  <a:cubicBezTo>
                    <a:pt x="0" y="3603"/>
                    <a:pt x="221" y="3823"/>
                    <a:pt x="494" y="3823"/>
                  </a:cubicBezTo>
                  <a:lnTo>
                    <a:pt x="42454" y="3823"/>
                  </a:lnTo>
                  <a:cubicBezTo>
                    <a:pt x="42726" y="3823"/>
                    <a:pt x="42946" y="3603"/>
                    <a:pt x="42946" y="3331"/>
                  </a:cubicBezTo>
                  <a:lnTo>
                    <a:pt x="42946" y="495"/>
                  </a:lnTo>
                  <a:cubicBezTo>
                    <a:pt x="42946" y="223"/>
                    <a:pt x="42726" y="2"/>
                    <a:pt x="42454"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9"/>
            <p:cNvSpPr/>
            <p:nvPr/>
          </p:nvSpPr>
          <p:spPr>
            <a:xfrm>
              <a:off x="2639368" y="3263126"/>
              <a:ext cx="887350" cy="189449"/>
            </a:xfrm>
            <a:custGeom>
              <a:rect b="b" l="l" r="r" t="t"/>
              <a:pathLst>
                <a:path extrusionOk="0" h="6269" w="29363">
                  <a:moveTo>
                    <a:pt x="763" y="0"/>
                  </a:moveTo>
                  <a:cubicBezTo>
                    <a:pt x="510" y="0"/>
                    <a:pt x="294" y="194"/>
                    <a:pt x="271" y="450"/>
                  </a:cubicBezTo>
                  <a:lnTo>
                    <a:pt x="25" y="3276"/>
                  </a:lnTo>
                  <a:cubicBezTo>
                    <a:pt x="1" y="3547"/>
                    <a:pt x="201" y="3786"/>
                    <a:pt x="471" y="3809"/>
                  </a:cubicBezTo>
                  <a:lnTo>
                    <a:pt x="28557" y="6266"/>
                  </a:lnTo>
                  <a:cubicBezTo>
                    <a:pt x="28571" y="6268"/>
                    <a:pt x="28585" y="6268"/>
                    <a:pt x="28599" y="6268"/>
                  </a:cubicBezTo>
                  <a:cubicBezTo>
                    <a:pt x="28853" y="6268"/>
                    <a:pt x="29069" y="6075"/>
                    <a:pt x="29091" y="5818"/>
                  </a:cubicBezTo>
                  <a:lnTo>
                    <a:pt x="29338" y="2994"/>
                  </a:lnTo>
                  <a:cubicBezTo>
                    <a:pt x="29363" y="2722"/>
                    <a:pt x="29162" y="2483"/>
                    <a:pt x="28890" y="2460"/>
                  </a:cubicBezTo>
                  <a:lnTo>
                    <a:pt x="805" y="2"/>
                  </a:lnTo>
                  <a:cubicBezTo>
                    <a:pt x="791" y="1"/>
                    <a:pt x="777" y="0"/>
                    <a:pt x="763"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9"/>
            <p:cNvSpPr/>
            <p:nvPr/>
          </p:nvSpPr>
          <p:spPr>
            <a:xfrm>
              <a:off x="3538501" y="3344541"/>
              <a:ext cx="1296166" cy="53036"/>
            </a:xfrm>
            <a:custGeom>
              <a:rect b="b" l="l" r="r" t="t"/>
              <a:pathLst>
                <a:path extrusionOk="0" h="1755" w="42891">
                  <a:moveTo>
                    <a:pt x="493" y="1"/>
                  </a:moveTo>
                  <a:cubicBezTo>
                    <a:pt x="221" y="1"/>
                    <a:pt x="0" y="223"/>
                    <a:pt x="0" y="495"/>
                  </a:cubicBezTo>
                  <a:lnTo>
                    <a:pt x="0" y="1754"/>
                  </a:lnTo>
                  <a:lnTo>
                    <a:pt x="42890" y="1754"/>
                  </a:lnTo>
                  <a:lnTo>
                    <a:pt x="42890" y="495"/>
                  </a:lnTo>
                  <a:cubicBezTo>
                    <a:pt x="42890" y="223"/>
                    <a:pt x="42670" y="2"/>
                    <a:pt x="42398"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a:off x="4860032" y="3350011"/>
              <a:ext cx="967433" cy="102808"/>
            </a:xfrm>
            <a:custGeom>
              <a:rect b="b" l="l" r="r" t="t"/>
              <a:pathLst>
                <a:path extrusionOk="0" h="3402" w="32013">
                  <a:moveTo>
                    <a:pt x="557" y="1"/>
                  </a:moveTo>
                  <a:cubicBezTo>
                    <a:pt x="297" y="1"/>
                    <a:pt x="80" y="205"/>
                    <a:pt x="66" y="468"/>
                  </a:cubicBezTo>
                  <a:lnTo>
                    <a:pt x="0" y="1728"/>
                  </a:lnTo>
                  <a:lnTo>
                    <a:pt x="31931" y="3402"/>
                  </a:lnTo>
                  <a:lnTo>
                    <a:pt x="31998" y="2143"/>
                  </a:lnTo>
                  <a:cubicBezTo>
                    <a:pt x="32012" y="1871"/>
                    <a:pt x="31803" y="1639"/>
                    <a:pt x="31533" y="1624"/>
                  </a:cubicBezTo>
                  <a:lnTo>
                    <a:pt x="583" y="2"/>
                  </a:lnTo>
                  <a:cubicBezTo>
                    <a:pt x="574" y="1"/>
                    <a:pt x="565" y="1"/>
                    <a:pt x="557"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a:off x="2644264" y="3263126"/>
              <a:ext cx="884539" cy="128616"/>
            </a:xfrm>
            <a:custGeom>
              <a:rect b="b" l="l" r="r" t="t"/>
              <a:pathLst>
                <a:path extrusionOk="0" h="4256" w="29270">
                  <a:moveTo>
                    <a:pt x="601" y="0"/>
                  </a:moveTo>
                  <a:cubicBezTo>
                    <a:pt x="348" y="0"/>
                    <a:pt x="132" y="194"/>
                    <a:pt x="109" y="450"/>
                  </a:cubicBezTo>
                  <a:lnTo>
                    <a:pt x="0" y="1706"/>
                  </a:lnTo>
                  <a:lnTo>
                    <a:pt x="29136" y="4255"/>
                  </a:lnTo>
                  <a:lnTo>
                    <a:pt x="29245" y="3000"/>
                  </a:lnTo>
                  <a:cubicBezTo>
                    <a:pt x="29269" y="2729"/>
                    <a:pt x="29069" y="2490"/>
                    <a:pt x="28798" y="2466"/>
                  </a:cubicBezTo>
                  <a:lnTo>
                    <a:pt x="643" y="2"/>
                  </a:lnTo>
                  <a:cubicBezTo>
                    <a:pt x="629" y="1"/>
                    <a:pt x="615" y="0"/>
                    <a:pt x="601"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3872956" y="3766274"/>
              <a:ext cx="524166" cy="18162"/>
            </a:xfrm>
            <a:custGeom>
              <a:rect b="b" l="l" r="r" t="t"/>
              <a:pathLst>
                <a:path extrusionOk="0" h="601" w="17345">
                  <a:moveTo>
                    <a:pt x="0" y="0"/>
                  </a:moveTo>
                  <a:lnTo>
                    <a:pt x="341" y="600"/>
                  </a:lnTo>
                  <a:lnTo>
                    <a:pt x="17005" y="600"/>
                  </a:lnTo>
                  <a:lnTo>
                    <a:pt x="17345" y="0"/>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9"/>
            <p:cNvSpPr/>
            <p:nvPr/>
          </p:nvSpPr>
          <p:spPr>
            <a:xfrm>
              <a:off x="3872956" y="3748202"/>
              <a:ext cx="524166" cy="18102"/>
            </a:xfrm>
            <a:custGeom>
              <a:rect b="b" l="l" r="r" t="t"/>
              <a:pathLst>
                <a:path extrusionOk="0" h="599" w="17345">
                  <a:moveTo>
                    <a:pt x="341" y="0"/>
                  </a:moveTo>
                  <a:lnTo>
                    <a:pt x="0" y="598"/>
                  </a:lnTo>
                  <a:lnTo>
                    <a:pt x="17345" y="598"/>
                  </a:lnTo>
                  <a:lnTo>
                    <a:pt x="17005"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9"/>
            <p:cNvSpPr/>
            <p:nvPr/>
          </p:nvSpPr>
          <p:spPr>
            <a:xfrm>
              <a:off x="3872956" y="3730099"/>
              <a:ext cx="524166" cy="18102"/>
            </a:xfrm>
            <a:custGeom>
              <a:rect b="b" l="l" r="r" t="t"/>
              <a:pathLst>
                <a:path extrusionOk="0" h="599" w="17345">
                  <a:moveTo>
                    <a:pt x="0" y="1"/>
                  </a:moveTo>
                  <a:lnTo>
                    <a:pt x="341" y="599"/>
                  </a:lnTo>
                  <a:lnTo>
                    <a:pt x="17005" y="599"/>
                  </a:lnTo>
                  <a:lnTo>
                    <a:pt x="17345"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
            <p:cNvSpPr/>
            <p:nvPr/>
          </p:nvSpPr>
          <p:spPr>
            <a:xfrm>
              <a:off x="3872956" y="3712027"/>
              <a:ext cx="524166" cy="18102"/>
            </a:xfrm>
            <a:custGeom>
              <a:rect b="b" l="l" r="r" t="t"/>
              <a:pathLst>
                <a:path extrusionOk="0" h="599" w="17345">
                  <a:moveTo>
                    <a:pt x="341" y="0"/>
                  </a:moveTo>
                  <a:lnTo>
                    <a:pt x="0" y="599"/>
                  </a:lnTo>
                  <a:lnTo>
                    <a:pt x="17345" y="599"/>
                  </a:lnTo>
                  <a:lnTo>
                    <a:pt x="17005"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3872956" y="3693925"/>
              <a:ext cx="524166" cy="18132"/>
            </a:xfrm>
            <a:custGeom>
              <a:rect b="b" l="l" r="r" t="t"/>
              <a:pathLst>
                <a:path extrusionOk="0" h="600" w="17345">
                  <a:moveTo>
                    <a:pt x="0" y="1"/>
                  </a:moveTo>
                  <a:lnTo>
                    <a:pt x="341" y="599"/>
                  </a:lnTo>
                  <a:lnTo>
                    <a:pt x="17005" y="599"/>
                  </a:lnTo>
                  <a:lnTo>
                    <a:pt x="17345"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9"/>
            <p:cNvSpPr/>
            <p:nvPr/>
          </p:nvSpPr>
          <p:spPr>
            <a:xfrm>
              <a:off x="3872956" y="3675853"/>
              <a:ext cx="524166" cy="18102"/>
            </a:xfrm>
            <a:custGeom>
              <a:rect b="b" l="l" r="r" t="t"/>
              <a:pathLst>
                <a:path extrusionOk="0" h="599" w="17345">
                  <a:moveTo>
                    <a:pt x="341" y="0"/>
                  </a:moveTo>
                  <a:lnTo>
                    <a:pt x="0" y="599"/>
                  </a:lnTo>
                  <a:lnTo>
                    <a:pt x="17345" y="599"/>
                  </a:lnTo>
                  <a:lnTo>
                    <a:pt x="17005"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9"/>
            <p:cNvSpPr/>
            <p:nvPr/>
          </p:nvSpPr>
          <p:spPr>
            <a:xfrm>
              <a:off x="3872956" y="3657720"/>
              <a:ext cx="524166" cy="18162"/>
            </a:xfrm>
            <a:custGeom>
              <a:rect b="b" l="l" r="r" t="t"/>
              <a:pathLst>
                <a:path extrusionOk="0" h="601" w="17345">
                  <a:moveTo>
                    <a:pt x="0" y="1"/>
                  </a:moveTo>
                  <a:lnTo>
                    <a:pt x="341" y="600"/>
                  </a:lnTo>
                  <a:lnTo>
                    <a:pt x="17005" y="600"/>
                  </a:lnTo>
                  <a:lnTo>
                    <a:pt x="17345"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a:off x="3872956" y="3639648"/>
              <a:ext cx="524166" cy="18102"/>
            </a:xfrm>
            <a:custGeom>
              <a:rect b="b" l="l" r="r" t="t"/>
              <a:pathLst>
                <a:path extrusionOk="0" h="599" w="17345">
                  <a:moveTo>
                    <a:pt x="341" y="0"/>
                  </a:moveTo>
                  <a:lnTo>
                    <a:pt x="0" y="599"/>
                  </a:lnTo>
                  <a:lnTo>
                    <a:pt x="17345" y="599"/>
                  </a:lnTo>
                  <a:lnTo>
                    <a:pt x="17005"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9"/>
            <p:cNvSpPr/>
            <p:nvPr/>
          </p:nvSpPr>
          <p:spPr>
            <a:xfrm>
              <a:off x="3872956" y="3621546"/>
              <a:ext cx="524166" cy="18132"/>
            </a:xfrm>
            <a:custGeom>
              <a:rect b="b" l="l" r="r" t="t"/>
              <a:pathLst>
                <a:path extrusionOk="0" h="600" w="17345">
                  <a:moveTo>
                    <a:pt x="0" y="1"/>
                  </a:moveTo>
                  <a:lnTo>
                    <a:pt x="341" y="599"/>
                  </a:lnTo>
                  <a:lnTo>
                    <a:pt x="17005" y="599"/>
                  </a:lnTo>
                  <a:lnTo>
                    <a:pt x="17345"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9"/>
            <p:cNvSpPr/>
            <p:nvPr/>
          </p:nvSpPr>
          <p:spPr>
            <a:xfrm>
              <a:off x="3872956" y="3603474"/>
              <a:ext cx="524166" cy="18102"/>
            </a:xfrm>
            <a:custGeom>
              <a:rect b="b" l="l" r="r" t="t"/>
              <a:pathLst>
                <a:path extrusionOk="0" h="599" w="17345">
                  <a:moveTo>
                    <a:pt x="341" y="1"/>
                  </a:moveTo>
                  <a:lnTo>
                    <a:pt x="0" y="599"/>
                  </a:lnTo>
                  <a:lnTo>
                    <a:pt x="17345" y="599"/>
                  </a:lnTo>
                  <a:lnTo>
                    <a:pt x="17005"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a:off x="3273252" y="4566312"/>
              <a:ext cx="169957" cy="42187"/>
            </a:xfrm>
            <a:custGeom>
              <a:rect b="b" l="l" r="r" t="t"/>
              <a:pathLst>
                <a:path extrusionOk="0" h="1396" w="5624">
                  <a:moveTo>
                    <a:pt x="0" y="1"/>
                  </a:moveTo>
                  <a:lnTo>
                    <a:pt x="0" y="1395"/>
                  </a:lnTo>
                  <a:lnTo>
                    <a:pt x="5623" y="1395"/>
                  </a:lnTo>
                  <a:lnTo>
                    <a:pt x="5623" y="1"/>
                  </a:lnTo>
                  <a:close/>
                </a:path>
              </a:pathLst>
            </a:custGeom>
            <a:solidFill>
              <a:srgbClr val="D3C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9"/>
            <p:cNvSpPr/>
            <p:nvPr/>
          </p:nvSpPr>
          <p:spPr>
            <a:xfrm>
              <a:off x="4636518" y="4566312"/>
              <a:ext cx="169927" cy="42187"/>
            </a:xfrm>
            <a:custGeom>
              <a:rect b="b" l="l" r="r" t="t"/>
              <a:pathLst>
                <a:path extrusionOk="0" h="1396" w="5623">
                  <a:moveTo>
                    <a:pt x="1" y="1"/>
                  </a:moveTo>
                  <a:lnTo>
                    <a:pt x="1" y="1395"/>
                  </a:lnTo>
                  <a:lnTo>
                    <a:pt x="5622" y="1395"/>
                  </a:lnTo>
                  <a:lnTo>
                    <a:pt x="5622" y="1"/>
                  </a:lnTo>
                  <a:close/>
                </a:path>
              </a:pathLst>
            </a:custGeom>
            <a:solidFill>
              <a:srgbClr val="D3C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a:off x="3665761" y="3800091"/>
              <a:ext cx="201688" cy="392951"/>
            </a:xfrm>
            <a:custGeom>
              <a:rect b="b" l="l" r="r" t="t"/>
              <a:pathLst>
                <a:path extrusionOk="0" h="13003" w="6674">
                  <a:moveTo>
                    <a:pt x="6673" y="1"/>
                  </a:moveTo>
                  <a:cubicBezTo>
                    <a:pt x="5743" y="523"/>
                    <a:pt x="5110" y="1520"/>
                    <a:pt x="5110" y="2661"/>
                  </a:cubicBezTo>
                  <a:lnTo>
                    <a:pt x="5110" y="9954"/>
                  </a:lnTo>
                  <a:cubicBezTo>
                    <a:pt x="5110" y="11092"/>
                    <a:pt x="4188" y="12016"/>
                    <a:pt x="3048" y="12016"/>
                  </a:cubicBezTo>
                  <a:cubicBezTo>
                    <a:pt x="1910" y="12016"/>
                    <a:pt x="987" y="11092"/>
                    <a:pt x="987" y="9954"/>
                  </a:cubicBezTo>
                  <a:lnTo>
                    <a:pt x="987" y="1535"/>
                  </a:lnTo>
                  <a:lnTo>
                    <a:pt x="1" y="1535"/>
                  </a:lnTo>
                  <a:lnTo>
                    <a:pt x="1" y="9953"/>
                  </a:lnTo>
                  <a:cubicBezTo>
                    <a:pt x="1" y="11633"/>
                    <a:pt x="1368" y="13002"/>
                    <a:pt x="3050" y="13002"/>
                  </a:cubicBezTo>
                  <a:cubicBezTo>
                    <a:pt x="4730" y="13002"/>
                    <a:pt x="6098" y="11633"/>
                    <a:pt x="6098" y="9953"/>
                  </a:cubicBezTo>
                  <a:lnTo>
                    <a:pt x="6098" y="2661"/>
                  </a:lnTo>
                  <a:cubicBezTo>
                    <a:pt x="6098" y="2130"/>
                    <a:pt x="6304" y="1620"/>
                    <a:pt x="6673" y="1238"/>
                  </a:cubicBezTo>
                  <a:lnTo>
                    <a:pt x="6673" y="1"/>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3608795" y="3483678"/>
              <a:ext cx="143817" cy="362821"/>
            </a:xfrm>
            <a:custGeom>
              <a:rect b="b" l="l" r="r" t="t"/>
              <a:pathLst>
                <a:path extrusionOk="0" h="12006" w="4759">
                  <a:moveTo>
                    <a:pt x="434" y="1"/>
                  </a:moveTo>
                  <a:cubicBezTo>
                    <a:pt x="194" y="1"/>
                    <a:pt x="0" y="195"/>
                    <a:pt x="0" y="436"/>
                  </a:cubicBezTo>
                  <a:lnTo>
                    <a:pt x="0" y="11572"/>
                  </a:lnTo>
                  <a:cubicBezTo>
                    <a:pt x="0" y="11811"/>
                    <a:pt x="194" y="12005"/>
                    <a:pt x="434" y="12005"/>
                  </a:cubicBezTo>
                  <a:lnTo>
                    <a:pt x="4325" y="12005"/>
                  </a:lnTo>
                  <a:cubicBezTo>
                    <a:pt x="4564" y="12005"/>
                    <a:pt x="4759" y="11811"/>
                    <a:pt x="4759" y="11572"/>
                  </a:cubicBezTo>
                  <a:lnTo>
                    <a:pt x="4757" y="436"/>
                  </a:lnTo>
                  <a:cubicBezTo>
                    <a:pt x="4757" y="195"/>
                    <a:pt x="4563" y="1"/>
                    <a:pt x="4324"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9"/>
            <p:cNvSpPr/>
            <p:nvPr/>
          </p:nvSpPr>
          <p:spPr>
            <a:xfrm>
              <a:off x="3623664" y="3498607"/>
              <a:ext cx="114020" cy="332964"/>
            </a:xfrm>
            <a:custGeom>
              <a:rect b="b" l="l" r="r" t="t"/>
              <a:pathLst>
                <a:path extrusionOk="0" h="11018" w="3773">
                  <a:moveTo>
                    <a:pt x="1" y="0"/>
                  </a:moveTo>
                  <a:lnTo>
                    <a:pt x="1" y="11018"/>
                  </a:lnTo>
                  <a:lnTo>
                    <a:pt x="3773" y="11018"/>
                  </a:lnTo>
                  <a:lnTo>
                    <a:pt x="37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9"/>
            <p:cNvSpPr/>
            <p:nvPr/>
          </p:nvSpPr>
          <p:spPr>
            <a:xfrm>
              <a:off x="3639197" y="3526652"/>
              <a:ext cx="31761" cy="31701"/>
            </a:xfrm>
            <a:custGeom>
              <a:rect b="b" l="l" r="r" t="t"/>
              <a:pathLst>
                <a:path extrusionOk="0" h="1049" w="1051">
                  <a:moveTo>
                    <a:pt x="525" y="0"/>
                  </a:moveTo>
                  <a:cubicBezTo>
                    <a:pt x="235" y="0"/>
                    <a:pt x="1" y="235"/>
                    <a:pt x="1" y="524"/>
                  </a:cubicBezTo>
                  <a:cubicBezTo>
                    <a:pt x="1" y="813"/>
                    <a:pt x="235" y="1048"/>
                    <a:pt x="525" y="1048"/>
                  </a:cubicBezTo>
                  <a:cubicBezTo>
                    <a:pt x="815" y="1048"/>
                    <a:pt x="1050" y="813"/>
                    <a:pt x="1050" y="524"/>
                  </a:cubicBezTo>
                  <a:cubicBezTo>
                    <a:pt x="1050" y="235"/>
                    <a:pt x="815" y="0"/>
                    <a:pt x="52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9"/>
            <p:cNvSpPr/>
            <p:nvPr/>
          </p:nvSpPr>
          <p:spPr>
            <a:xfrm>
              <a:off x="3685133" y="3526592"/>
              <a:ext cx="37019" cy="31761"/>
            </a:xfrm>
            <a:custGeom>
              <a:rect b="b" l="l" r="r" t="t"/>
              <a:pathLst>
                <a:path extrusionOk="0" h="1051" w="1225">
                  <a:moveTo>
                    <a:pt x="698" y="0"/>
                  </a:moveTo>
                  <a:cubicBezTo>
                    <a:pt x="569" y="0"/>
                    <a:pt x="437" y="48"/>
                    <a:pt x="330" y="155"/>
                  </a:cubicBezTo>
                  <a:cubicBezTo>
                    <a:pt x="1" y="485"/>
                    <a:pt x="234" y="1050"/>
                    <a:pt x="701" y="1050"/>
                  </a:cubicBezTo>
                  <a:cubicBezTo>
                    <a:pt x="990" y="1050"/>
                    <a:pt x="1225" y="815"/>
                    <a:pt x="1225" y="526"/>
                  </a:cubicBezTo>
                  <a:cubicBezTo>
                    <a:pt x="1225" y="210"/>
                    <a:pt x="967" y="0"/>
                    <a:pt x="698"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9"/>
            <p:cNvSpPr/>
            <p:nvPr/>
          </p:nvSpPr>
          <p:spPr>
            <a:xfrm>
              <a:off x="3633878" y="3587910"/>
              <a:ext cx="37080" cy="31731"/>
            </a:xfrm>
            <a:custGeom>
              <a:rect b="b" l="l" r="r" t="t"/>
              <a:pathLst>
                <a:path extrusionOk="0" h="1050" w="1227">
                  <a:moveTo>
                    <a:pt x="698" y="0"/>
                  </a:moveTo>
                  <a:cubicBezTo>
                    <a:pt x="569" y="0"/>
                    <a:pt x="438" y="48"/>
                    <a:pt x="331" y="155"/>
                  </a:cubicBezTo>
                  <a:cubicBezTo>
                    <a:pt x="1" y="485"/>
                    <a:pt x="234" y="1049"/>
                    <a:pt x="702" y="1049"/>
                  </a:cubicBezTo>
                  <a:cubicBezTo>
                    <a:pt x="991" y="1049"/>
                    <a:pt x="1226" y="815"/>
                    <a:pt x="1226" y="526"/>
                  </a:cubicBezTo>
                  <a:cubicBezTo>
                    <a:pt x="1226" y="210"/>
                    <a:pt x="967" y="0"/>
                    <a:pt x="698"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3685133" y="3587910"/>
              <a:ext cx="37019" cy="31731"/>
            </a:xfrm>
            <a:custGeom>
              <a:rect b="b" l="l" r="r" t="t"/>
              <a:pathLst>
                <a:path extrusionOk="0" h="1050" w="1225">
                  <a:moveTo>
                    <a:pt x="697" y="1"/>
                  </a:moveTo>
                  <a:cubicBezTo>
                    <a:pt x="568" y="1"/>
                    <a:pt x="437" y="48"/>
                    <a:pt x="330" y="155"/>
                  </a:cubicBezTo>
                  <a:cubicBezTo>
                    <a:pt x="1" y="485"/>
                    <a:pt x="234" y="1049"/>
                    <a:pt x="701" y="1049"/>
                  </a:cubicBezTo>
                  <a:cubicBezTo>
                    <a:pt x="990" y="1049"/>
                    <a:pt x="1225" y="815"/>
                    <a:pt x="1225" y="526"/>
                  </a:cubicBezTo>
                  <a:cubicBezTo>
                    <a:pt x="1225" y="210"/>
                    <a:pt x="967" y="1"/>
                    <a:pt x="697"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a:off x="3633878" y="3649198"/>
              <a:ext cx="37080" cy="31731"/>
            </a:xfrm>
            <a:custGeom>
              <a:rect b="b" l="l" r="r" t="t"/>
              <a:pathLst>
                <a:path extrusionOk="0" h="1050" w="1227">
                  <a:moveTo>
                    <a:pt x="698" y="1"/>
                  </a:moveTo>
                  <a:cubicBezTo>
                    <a:pt x="569" y="1"/>
                    <a:pt x="438" y="48"/>
                    <a:pt x="331" y="155"/>
                  </a:cubicBezTo>
                  <a:cubicBezTo>
                    <a:pt x="1" y="486"/>
                    <a:pt x="234" y="1050"/>
                    <a:pt x="702" y="1050"/>
                  </a:cubicBezTo>
                  <a:cubicBezTo>
                    <a:pt x="991" y="1050"/>
                    <a:pt x="1226" y="815"/>
                    <a:pt x="1226" y="526"/>
                  </a:cubicBezTo>
                  <a:cubicBezTo>
                    <a:pt x="1226" y="210"/>
                    <a:pt x="967" y="1"/>
                    <a:pt x="698"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9"/>
            <p:cNvSpPr/>
            <p:nvPr/>
          </p:nvSpPr>
          <p:spPr>
            <a:xfrm>
              <a:off x="3685133" y="3649228"/>
              <a:ext cx="37019" cy="31701"/>
            </a:xfrm>
            <a:custGeom>
              <a:rect b="b" l="l" r="r" t="t"/>
              <a:pathLst>
                <a:path extrusionOk="0" h="1049" w="1225">
                  <a:moveTo>
                    <a:pt x="697" y="0"/>
                  </a:moveTo>
                  <a:cubicBezTo>
                    <a:pt x="568" y="0"/>
                    <a:pt x="437" y="48"/>
                    <a:pt x="330" y="154"/>
                  </a:cubicBezTo>
                  <a:cubicBezTo>
                    <a:pt x="1" y="485"/>
                    <a:pt x="234" y="1049"/>
                    <a:pt x="701" y="1049"/>
                  </a:cubicBezTo>
                  <a:cubicBezTo>
                    <a:pt x="990" y="1049"/>
                    <a:pt x="1225" y="814"/>
                    <a:pt x="1225" y="525"/>
                  </a:cubicBezTo>
                  <a:cubicBezTo>
                    <a:pt x="1225" y="209"/>
                    <a:pt x="967" y="0"/>
                    <a:pt x="697"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9"/>
            <p:cNvSpPr/>
            <p:nvPr/>
          </p:nvSpPr>
          <p:spPr>
            <a:xfrm>
              <a:off x="3633878" y="3710516"/>
              <a:ext cx="37080" cy="31731"/>
            </a:xfrm>
            <a:custGeom>
              <a:rect b="b" l="l" r="r" t="t"/>
              <a:pathLst>
                <a:path extrusionOk="0" h="1050" w="1227">
                  <a:moveTo>
                    <a:pt x="697" y="1"/>
                  </a:moveTo>
                  <a:cubicBezTo>
                    <a:pt x="569" y="1"/>
                    <a:pt x="438" y="48"/>
                    <a:pt x="331" y="155"/>
                  </a:cubicBezTo>
                  <a:cubicBezTo>
                    <a:pt x="1" y="485"/>
                    <a:pt x="234" y="1049"/>
                    <a:pt x="702" y="1049"/>
                  </a:cubicBezTo>
                  <a:cubicBezTo>
                    <a:pt x="991" y="1049"/>
                    <a:pt x="1226" y="815"/>
                    <a:pt x="1226" y="526"/>
                  </a:cubicBezTo>
                  <a:cubicBezTo>
                    <a:pt x="1226" y="210"/>
                    <a:pt x="967" y="1"/>
                    <a:pt x="697"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9"/>
            <p:cNvSpPr/>
            <p:nvPr/>
          </p:nvSpPr>
          <p:spPr>
            <a:xfrm>
              <a:off x="3685133" y="3710547"/>
              <a:ext cx="37019" cy="31701"/>
            </a:xfrm>
            <a:custGeom>
              <a:rect b="b" l="l" r="r" t="t"/>
              <a:pathLst>
                <a:path extrusionOk="0" h="1049" w="1225">
                  <a:moveTo>
                    <a:pt x="698" y="0"/>
                  </a:moveTo>
                  <a:cubicBezTo>
                    <a:pt x="569" y="0"/>
                    <a:pt x="437" y="48"/>
                    <a:pt x="330" y="155"/>
                  </a:cubicBezTo>
                  <a:cubicBezTo>
                    <a:pt x="1" y="484"/>
                    <a:pt x="234" y="1048"/>
                    <a:pt x="701" y="1048"/>
                  </a:cubicBezTo>
                  <a:cubicBezTo>
                    <a:pt x="990" y="1048"/>
                    <a:pt x="1225" y="814"/>
                    <a:pt x="1225" y="525"/>
                  </a:cubicBezTo>
                  <a:cubicBezTo>
                    <a:pt x="1225" y="209"/>
                    <a:pt x="967" y="0"/>
                    <a:pt x="698"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9"/>
            <p:cNvSpPr/>
            <p:nvPr/>
          </p:nvSpPr>
          <p:spPr>
            <a:xfrm>
              <a:off x="3633878" y="3771835"/>
              <a:ext cx="37080" cy="31701"/>
            </a:xfrm>
            <a:custGeom>
              <a:rect b="b" l="l" r="r" t="t"/>
              <a:pathLst>
                <a:path extrusionOk="0" h="1049" w="1227">
                  <a:moveTo>
                    <a:pt x="697" y="0"/>
                  </a:moveTo>
                  <a:cubicBezTo>
                    <a:pt x="569" y="0"/>
                    <a:pt x="438" y="48"/>
                    <a:pt x="331" y="154"/>
                  </a:cubicBezTo>
                  <a:cubicBezTo>
                    <a:pt x="1" y="485"/>
                    <a:pt x="234" y="1049"/>
                    <a:pt x="702" y="1049"/>
                  </a:cubicBezTo>
                  <a:cubicBezTo>
                    <a:pt x="991" y="1049"/>
                    <a:pt x="1225" y="816"/>
                    <a:pt x="1226" y="526"/>
                  </a:cubicBezTo>
                  <a:cubicBezTo>
                    <a:pt x="1226" y="210"/>
                    <a:pt x="967" y="0"/>
                    <a:pt x="697"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29"/>
          <p:cNvGrpSpPr/>
          <p:nvPr/>
        </p:nvGrpSpPr>
        <p:grpSpPr>
          <a:xfrm flipH="1">
            <a:off x="3265372" y="834538"/>
            <a:ext cx="705653" cy="705614"/>
            <a:chOff x="10174495" y="4989626"/>
            <a:chExt cx="705653" cy="705614"/>
          </a:xfrm>
        </p:grpSpPr>
        <p:sp>
          <p:nvSpPr>
            <p:cNvPr id="691" name="Google Shape;691;p29"/>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9"/>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9"/>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9"/>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9"/>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9"/>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29"/>
          <p:cNvGrpSpPr/>
          <p:nvPr/>
        </p:nvGrpSpPr>
        <p:grpSpPr>
          <a:xfrm>
            <a:off x="947857" y="1372259"/>
            <a:ext cx="1865180" cy="1324164"/>
            <a:chOff x="2715188" y="1846600"/>
            <a:chExt cx="1027025" cy="729125"/>
          </a:xfrm>
        </p:grpSpPr>
        <p:sp>
          <p:nvSpPr>
            <p:cNvPr id="698" name="Google Shape;698;p29"/>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9"/>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rgbClr val="CBE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9"/>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9"/>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rgbClr val="CBE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9"/>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9"/>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rgbClr val="CBE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9"/>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rgbClr val="CBE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9"/>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9"/>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rgbClr val="CBE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rgbClr val="CBE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9"/>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9"/>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rgbClr val="CBE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9"/>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9"/>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rgbClr val="CBE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47"/>
          <p:cNvSpPr txBox="1"/>
          <p:nvPr>
            <p:ph idx="4294967295" type="body"/>
          </p:nvPr>
        </p:nvSpPr>
        <p:spPr>
          <a:xfrm>
            <a:off x="720000" y="1112425"/>
            <a:ext cx="4018500" cy="32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each identified study used a sensitivity threshold the main analysis is of the product’s specificity at each threshold. </a:t>
            </a:r>
            <a:endParaRPr/>
          </a:p>
          <a:p>
            <a:pPr indent="0" lvl="0" marL="0" rtl="0" algn="l">
              <a:spcBef>
                <a:spcPts val="1600"/>
              </a:spcBef>
              <a:spcAft>
                <a:spcPts val="0"/>
              </a:spcAft>
              <a:buNone/>
            </a:pPr>
            <a:r>
              <a:rPr lang="en"/>
              <a:t>CAD4TB ≈ qXR &gt; others</a:t>
            </a:r>
            <a:endParaRPr/>
          </a:p>
          <a:p>
            <a:pPr indent="0" lvl="0" marL="0" rtl="0" algn="l">
              <a:spcBef>
                <a:spcPts val="1600"/>
              </a:spcBef>
              <a:spcAft>
                <a:spcPts val="0"/>
              </a:spcAft>
              <a:buNone/>
            </a:pPr>
            <a:r>
              <a:rPr lang="en"/>
              <a:t>Different articles have different opinions</a:t>
            </a:r>
            <a:endParaRPr/>
          </a:p>
          <a:p>
            <a:pPr indent="0" lvl="0" marL="0" rtl="0" algn="l">
              <a:spcBef>
                <a:spcPts val="1600"/>
              </a:spcBef>
              <a:spcAft>
                <a:spcPts val="0"/>
              </a:spcAft>
              <a:buNone/>
            </a:pPr>
            <a:r>
              <a:rPr lang="en"/>
              <a:t>Time limitation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Finally -&gt; qXR</a:t>
            </a:r>
            <a:endParaRPr/>
          </a:p>
        </p:txBody>
      </p:sp>
      <p:sp>
        <p:nvSpPr>
          <p:cNvPr id="2021" name="Google Shape;2021;p47"/>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2.3.4 Results and Discussion </a:t>
            </a:r>
            <a:endParaRPr/>
          </a:p>
        </p:txBody>
      </p:sp>
      <p:pic>
        <p:nvPicPr>
          <p:cNvPr id="2022" name="Google Shape;2022;p47"/>
          <p:cNvPicPr preferRelativeResize="0"/>
          <p:nvPr/>
        </p:nvPicPr>
        <p:blipFill>
          <a:blip r:embed="rId3">
            <a:alphaModFix/>
          </a:blip>
          <a:stretch>
            <a:fillRect/>
          </a:stretch>
        </p:blipFill>
        <p:spPr>
          <a:xfrm>
            <a:off x="5051125" y="1112425"/>
            <a:ext cx="3560075" cy="2501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48"/>
          <p:cNvSpPr txBox="1"/>
          <p:nvPr>
            <p:ph idx="4294967295" type="body"/>
          </p:nvPr>
        </p:nvSpPr>
        <p:spPr>
          <a:xfrm>
            <a:off x="720000" y="1112425"/>
            <a:ext cx="4761900" cy="324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Selection Bias</a:t>
            </a:r>
            <a:endParaRPr/>
          </a:p>
          <a:p>
            <a:pPr indent="-317500" lvl="1" marL="914400" rtl="0" algn="l">
              <a:spcBef>
                <a:spcPts val="0"/>
              </a:spcBef>
              <a:spcAft>
                <a:spcPts val="0"/>
              </a:spcAft>
              <a:buSzPts val="1400"/>
              <a:buChar char="-"/>
            </a:pPr>
            <a:r>
              <a:rPr lang="en"/>
              <a:t>Combination of CT scans and algorithmically selected dataset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Underdiagnosis Bias</a:t>
            </a:r>
            <a:endParaRPr/>
          </a:p>
          <a:p>
            <a:pPr indent="-317500" lvl="1" marL="914400" rtl="0" algn="l">
              <a:spcBef>
                <a:spcPts val="0"/>
              </a:spcBef>
              <a:spcAft>
                <a:spcPts val="0"/>
              </a:spcAft>
              <a:buSzPts val="1400"/>
              <a:buChar char="-"/>
            </a:pPr>
            <a:r>
              <a:rPr lang="en"/>
              <a:t>Underserved populations can have different diagnoses</a:t>
            </a:r>
            <a:endParaRPr/>
          </a:p>
        </p:txBody>
      </p:sp>
      <p:sp>
        <p:nvSpPr>
          <p:cNvPr id="2028" name="Google Shape;2028;p48"/>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2.4 Bias </a:t>
            </a:r>
            <a:endParaRPr/>
          </a:p>
        </p:txBody>
      </p:sp>
      <p:pic>
        <p:nvPicPr>
          <p:cNvPr descr="Bias - Free miscellaneous icons" id="2029" name="Google Shape;2029;p48"/>
          <p:cNvPicPr preferRelativeResize="0"/>
          <p:nvPr/>
        </p:nvPicPr>
        <p:blipFill>
          <a:blip r:embed="rId3">
            <a:alphaModFix/>
          </a:blip>
          <a:stretch>
            <a:fillRect/>
          </a:stretch>
        </p:blipFill>
        <p:spPr>
          <a:xfrm>
            <a:off x="5566600" y="959125"/>
            <a:ext cx="3005600" cy="300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grpSp>
        <p:nvGrpSpPr>
          <p:cNvPr id="2034" name="Google Shape;2034;p49"/>
          <p:cNvGrpSpPr/>
          <p:nvPr/>
        </p:nvGrpSpPr>
        <p:grpSpPr>
          <a:xfrm>
            <a:off x="6518625" y="863738"/>
            <a:ext cx="1905375" cy="2043800"/>
            <a:chOff x="4762275" y="1135300"/>
            <a:chExt cx="1905375" cy="2043800"/>
          </a:xfrm>
        </p:grpSpPr>
        <p:sp>
          <p:nvSpPr>
            <p:cNvPr id="2035" name="Google Shape;2035;p49"/>
            <p:cNvSpPr/>
            <p:nvPr/>
          </p:nvSpPr>
          <p:spPr>
            <a:xfrm>
              <a:off x="4791125" y="1138575"/>
              <a:ext cx="1854850" cy="2040475"/>
            </a:xfrm>
            <a:custGeom>
              <a:rect b="b" l="l" r="r" t="t"/>
              <a:pathLst>
                <a:path extrusionOk="0" h="81619" w="74194">
                  <a:moveTo>
                    <a:pt x="1" y="1"/>
                  </a:moveTo>
                  <a:lnTo>
                    <a:pt x="1" y="81619"/>
                  </a:lnTo>
                  <a:lnTo>
                    <a:pt x="74193" y="81619"/>
                  </a:lnTo>
                  <a:lnTo>
                    <a:pt x="74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9"/>
            <p:cNvSpPr/>
            <p:nvPr/>
          </p:nvSpPr>
          <p:spPr>
            <a:xfrm>
              <a:off x="4791100" y="1138625"/>
              <a:ext cx="1785850" cy="1010725"/>
            </a:xfrm>
            <a:custGeom>
              <a:rect b="b" l="l" r="r" t="t"/>
              <a:pathLst>
                <a:path extrusionOk="0" h="40429" w="71434">
                  <a:moveTo>
                    <a:pt x="56544" y="0"/>
                  </a:moveTo>
                  <a:cubicBezTo>
                    <a:pt x="54841" y="2161"/>
                    <a:pt x="53094" y="4266"/>
                    <a:pt x="51036" y="5864"/>
                  </a:cubicBezTo>
                  <a:cubicBezTo>
                    <a:pt x="41385" y="13362"/>
                    <a:pt x="27266" y="8239"/>
                    <a:pt x="18497" y="17206"/>
                  </a:cubicBezTo>
                  <a:cubicBezTo>
                    <a:pt x="15000" y="20782"/>
                    <a:pt x="12689" y="26350"/>
                    <a:pt x="8410" y="28261"/>
                  </a:cubicBezTo>
                  <a:cubicBezTo>
                    <a:pt x="7093" y="28851"/>
                    <a:pt x="5680" y="29034"/>
                    <a:pt x="4326" y="29474"/>
                  </a:cubicBezTo>
                  <a:cubicBezTo>
                    <a:pt x="2783" y="29974"/>
                    <a:pt x="1337" y="30799"/>
                    <a:pt x="0" y="31861"/>
                  </a:cubicBezTo>
                  <a:lnTo>
                    <a:pt x="0" y="40428"/>
                  </a:lnTo>
                  <a:cubicBezTo>
                    <a:pt x="835" y="39378"/>
                    <a:pt x="1773" y="38515"/>
                    <a:pt x="2913" y="38060"/>
                  </a:cubicBezTo>
                  <a:cubicBezTo>
                    <a:pt x="3945" y="37650"/>
                    <a:pt x="5030" y="37628"/>
                    <a:pt x="6122" y="37628"/>
                  </a:cubicBezTo>
                  <a:cubicBezTo>
                    <a:pt x="6250" y="37628"/>
                    <a:pt x="6378" y="37629"/>
                    <a:pt x="6506" y="37629"/>
                  </a:cubicBezTo>
                  <a:cubicBezTo>
                    <a:pt x="7214" y="37629"/>
                    <a:pt x="7923" y="37620"/>
                    <a:pt x="8620" y="37502"/>
                  </a:cubicBezTo>
                  <a:cubicBezTo>
                    <a:pt x="13377" y="36691"/>
                    <a:pt x="16490" y="31177"/>
                    <a:pt x="19080" y="26223"/>
                  </a:cubicBezTo>
                  <a:cubicBezTo>
                    <a:pt x="19694" y="25044"/>
                    <a:pt x="20346" y="23830"/>
                    <a:pt x="21308" y="23081"/>
                  </a:cubicBezTo>
                  <a:cubicBezTo>
                    <a:pt x="22155" y="22425"/>
                    <a:pt x="23166" y="22182"/>
                    <a:pt x="24155" y="21978"/>
                  </a:cubicBezTo>
                  <a:cubicBezTo>
                    <a:pt x="26704" y="21449"/>
                    <a:pt x="29284" y="21080"/>
                    <a:pt x="31879" y="20872"/>
                  </a:cubicBezTo>
                  <a:cubicBezTo>
                    <a:pt x="35492" y="20580"/>
                    <a:pt x="39151" y="20602"/>
                    <a:pt x="42671" y="19568"/>
                  </a:cubicBezTo>
                  <a:cubicBezTo>
                    <a:pt x="46190" y="18531"/>
                    <a:pt x="49651" y="16267"/>
                    <a:pt x="51513" y="12467"/>
                  </a:cubicBezTo>
                  <a:cubicBezTo>
                    <a:pt x="52046" y="11381"/>
                    <a:pt x="52445" y="10179"/>
                    <a:pt x="53160" y="9263"/>
                  </a:cubicBezTo>
                  <a:cubicBezTo>
                    <a:pt x="53904" y="8305"/>
                    <a:pt x="54921" y="7751"/>
                    <a:pt x="55925" y="7272"/>
                  </a:cubicBezTo>
                  <a:cubicBezTo>
                    <a:pt x="58072" y="6246"/>
                    <a:pt x="60293" y="5445"/>
                    <a:pt x="62552" y="4887"/>
                  </a:cubicBezTo>
                  <a:cubicBezTo>
                    <a:pt x="64382" y="4432"/>
                    <a:pt x="66267" y="4128"/>
                    <a:pt x="67949" y="3132"/>
                  </a:cubicBezTo>
                  <a:cubicBezTo>
                    <a:pt x="68932" y="2550"/>
                    <a:pt x="70253" y="1405"/>
                    <a:pt x="71433"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9"/>
            <p:cNvSpPr/>
            <p:nvPr/>
          </p:nvSpPr>
          <p:spPr>
            <a:xfrm>
              <a:off x="5011750" y="1995225"/>
              <a:ext cx="1634225" cy="1183875"/>
            </a:xfrm>
            <a:custGeom>
              <a:rect b="b" l="l" r="r" t="t"/>
              <a:pathLst>
                <a:path extrusionOk="0" h="47355" w="65369">
                  <a:moveTo>
                    <a:pt x="65368" y="0"/>
                  </a:moveTo>
                  <a:cubicBezTo>
                    <a:pt x="64971" y="471"/>
                    <a:pt x="64604" y="971"/>
                    <a:pt x="64249" y="1484"/>
                  </a:cubicBezTo>
                  <a:cubicBezTo>
                    <a:pt x="63838" y="2093"/>
                    <a:pt x="63448" y="2719"/>
                    <a:pt x="63059" y="3358"/>
                  </a:cubicBezTo>
                  <a:cubicBezTo>
                    <a:pt x="62963" y="3515"/>
                    <a:pt x="62874" y="3665"/>
                    <a:pt x="62779" y="3822"/>
                  </a:cubicBezTo>
                  <a:cubicBezTo>
                    <a:pt x="62521" y="4241"/>
                    <a:pt x="62271" y="4661"/>
                    <a:pt x="62014" y="5074"/>
                  </a:cubicBezTo>
                  <a:cubicBezTo>
                    <a:pt x="61617" y="5720"/>
                    <a:pt x="61205" y="6353"/>
                    <a:pt x="60771" y="6955"/>
                  </a:cubicBezTo>
                  <a:cubicBezTo>
                    <a:pt x="60448" y="7392"/>
                    <a:pt x="60116" y="7812"/>
                    <a:pt x="59770" y="8207"/>
                  </a:cubicBezTo>
                  <a:cubicBezTo>
                    <a:pt x="59660" y="8333"/>
                    <a:pt x="59543" y="8451"/>
                    <a:pt x="59433" y="8571"/>
                  </a:cubicBezTo>
                  <a:cubicBezTo>
                    <a:pt x="59174" y="8840"/>
                    <a:pt x="58910" y="9084"/>
                    <a:pt x="58646" y="9323"/>
                  </a:cubicBezTo>
                  <a:cubicBezTo>
                    <a:pt x="58328" y="9594"/>
                    <a:pt x="57997" y="9850"/>
                    <a:pt x="57652" y="10086"/>
                  </a:cubicBezTo>
                  <a:cubicBezTo>
                    <a:pt x="54284" y="12430"/>
                    <a:pt x="50129" y="12800"/>
                    <a:pt x="46106" y="13608"/>
                  </a:cubicBezTo>
                  <a:cubicBezTo>
                    <a:pt x="45724" y="13676"/>
                    <a:pt x="45349" y="13758"/>
                    <a:pt x="44974" y="13846"/>
                  </a:cubicBezTo>
                  <a:cubicBezTo>
                    <a:pt x="42503" y="14404"/>
                    <a:pt x="40119" y="15211"/>
                    <a:pt x="38045" y="16853"/>
                  </a:cubicBezTo>
                  <a:cubicBezTo>
                    <a:pt x="35333" y="18990"/>
                    <a:pt x="33428" y="22330"/>
                    <a:pt x="31721" y="25675"/>
                  </a:cubicBezTo>
                  <a:cubicBezTo>
                    <a:pt x="30765" y="27542"/>
                    <a:pt x="29811" y="29498"/>
                    <a:pt x="28310" y="30713"/>
                  </a:cubicBezTo>
                  <a:cubicBezTo>
                    <a:pt x="26854" y="31904"/>
                    <a:pt x="25051" y="32254"/>
                    <a:pt x="23301" y="32461"/>
                  </a:cubicBezTo>
                  <a:cubicBezTo>
                    <a:pt x="19300" y="32937"/>
                    <a:pt x="15196" y="32856"/>
                    <a:pt x="11371" y="34372"/>
                  </a:cubicBezTo>
                  <a:lnTo>
                    <a:pt x="11284" y="34410"/>
                  </a:lnTo>
                  <a:cubicBezTo>
                    <a:pt x="10897" y="34563"/>
                    <a:pt x="10518" y="34739"/>
                    <a:pt x="10151" y="34936"/>
                  </a:cubicBezTo>
                  <a:cubicBezTo>
                    <a:pt x="8666" y="35712"/>
                    <a:pt x="7305" y="36879"/>
                    <a:pt x="6541" y="38589"/>
                  </a:cubicBezTo>
                  <a:cubicBezTo>
                    <a:pt x="6011" y="39767"/>
                    <a:pt x="5805" y="41132"/>
                    <a:pt x="5283" y="42317"/>
                  </a:cubicBezTo>
                  <a:cubicBezTo>
                    <a:pt x="4819" y="43376"/>
                    <a:pt x="4157" y="44215"/>
                    <a:pt x="3378" y="44929"/>
                  </a:cubicBezTo>
                  <a:cubicBezTo>
                    <a:pt x="2362" y="45870"/>
                    <a:pt x="1171" y="46603"/>
                    <a:pt x="1" y="47354"/>
                  </a:cubicBezTo>
                  <a:lnTo>
                    <a:pt x="10217" y="47354"/>
                  </a:lnTo>
                  <a:cubicBezTo>
                    <a:pt x="10378" y="47160"/>
                    <a:pt x="10532" y="46966"/>
                    <a:pt x="10680" y="46771"/>
                  </a:cubicBezTo>
                  <a:cubicBezTo>
                    <a:pt x="10834" y="46564"/>
                    <a:pt x="10981" y="46358"/>
                    <a:pt x="11136" y="46145"/>
                  </a:cubicBezTo>
                  <a:cubicBezTo>
                    <a:pt x="11180" y="46075"/>
                    <a:pt x="11231" y="46007"/>
                    <a:pt x="11283" y="45938"/>
                  </a:cubicBezTo>
                  <a:cubicBezTo>
                    <a:pt x="11511" y="45607"/>
                    <a:pt x="11746" y="45268"/>
                    <a:pt x="11975" y="44929"/>
                  </a:cubicBezTo>
                  <a:cubicBezTo>
                    <a:pt x="13482" y="42724"/>
                    <a:pt x="15004" y="40493"/>
                    <a:pt x="17225" y="39823"/>
                  </a:cubicBezTo>
                  <a:cubicBezTo>
                    <a:pt x="17715" y="39676"/>
                    <a:pt x="18210" y="39616"/>
                    <a:pt x="18707" y="39616"/>
                  </a:cubicBezTo>
                  <a:cubicBezTo>
                    <a:pt x="20822" y="39616"/>
                    <a:pt x="22989" y="40693"/>
                    <a:pt x="25110" y="40693"/>
                  </a:cubicBezTo>
                  <a:cubicBezTo>
                    <a:pt x="25571" y="40693"/>
                    <a:pt x="26029" y="40643"/>
                    <a:pt x="26485" y="40519"/>
                  </a:cubicBezTo>
                  <a:cubicBezTo>
                    <a:pt x="30494" y="39428"/>
                    <a:pt x="31303" y="34340"/>
                    <a:pt x="33905" y="31278"/>
                  </a:cubicBezTo>
                  <a:cubicBezTo>
                    <a:pt x="36766" y="27893"/>
                    <a:pt x="41208" y="28395"/>
                    <a:pt x="44974" y="27938"/>
                  </a:cubicBezTo>
                  <a:cubicBezTo>
                    <a:pt x="45356" y="27893"/>
                    <a:pt x="45739" y="27838"/>
                    <a:pt x="46106" y="27769"/>
                  </a:cubicBezTo>
                  <a:lnTo>
                    <a:pt x="46115" y="27769"/>
                  </a:lnTo>
                  <a:cubicBezTo>
                    <a:pt x="48541" y="27299"/>
                    <a:pt x="50997" y="26240"/>
                    <a:pt x="52682" y="24053"/>
                  </a:cubicBezTo>
                  <a:cubicBezTo>
                    <a:pt x="53939" y="22405"/>
                    <a:pt x="54675" y="20262"/>
                    <a:pt x="55829" y="18502"/>
                  </a:cubicBezTo>
                  <a:cubicBezTo>
                    <a:pt x="56948" y="16766"/>
                    <a:pt x="58507" y="15420"/>
                    <a:pt x="60212" y="14699"/>
                  </a:cubicBezTo>
                  <a:cubicBezTo>
                    <a:pt x="60829" y="14439"/>
                    <a:pt x="61384" y="14362"/>
                    <a:pt x="61916" y="14362"/>
                  </a:cubicBezTo>
                  <a:cubicBezTo>
                    <a:pt x="62688" y="14362"/>
                    <a:pt x="63409" y="14524"/>
                    <a:pt x="64196" y="14524"/>
                  </a:cubicBezTo>
                  <a:cubicBezTo>
                    <a:pt x="64214" y="14524"/>
                    <a:pt x="64231" y="14524"/>
                    <a:pt x="64249" y="14524"/>
                  </a:cubicBezTo>
                  <a:cubicBezTo>
                    <a:pt x="64501" y="14524"/>
                    <a:pt x="64752" y="14502"/>
                    <a:pt x="65000" y="14461"/>
                  </a:cubicBezTo>
                  <a:cubicBezTo>
                    <a:pt x="65125" y="14442"/>
                    <a:pt x="65250" y="14416"/>
                    <a:pt x="65368" y="14392"/>
                  </a:cubicBezTo>
                  <a:lnTo>
                    <a:pt x="65368"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9"/>
            <p:cNvSpPr/>
            <p:nvPr/>
          </p:nvSpPr>
          <p:spPr>
            <a:xfrm>
              <a:off x="5265550" y="1165700"/>
              <a:ext cx="28325" cy="1983100"/>
            </a:xfrm>
            <a:custGeom>
              <a:rect b="b" l="l" r="r" t="t"/>
              <a:pathLst>
                <a:path extrusionOk="0" h="79324" w="1133">
                  <a:moveTo>
                    <a:pt x="0" y="1"/>
                  </a:moveTo>
                  <a:lnTo>
                    <a:pt x="0" y="79323"/>
                  </a:lnTo>
                  <a:lnTo>
                    <a:pt x="1132" y="79323"/>
                  </a:lnTo>
                  <a:lnTo>
                    <a:pt x="1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9"/>
            <p:cNvSpPr/>
            <p:nvPr/>
          </p:nvSpPr>
          <p:spPr>
            <a:xfrm>
              <a:off x="6136025" y="1165700"/>
              <a:ext cx="28325" cy="1983100"/>
            </a:xfrm>
            <a:custGeom>
              <a:rect b="b" l="l" r="r" t="t"/>
              <a:pathLst>
                <a:path extrusionOk="0" h="79324" w="1133">
                  <a:moveTo>
                    <a:pt x="0" y="1"/>
                  </a:moveTo>
                  <a:lnTo>
                    <a:pt x="0" y="79323"/>
                  </a:lnTo>
                  <a:lnTo>
                    <a:pt x="1132" y="79323"/>
                  </a:lnTo>
                  <a:lnTo>
                    <a:pt x="1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9"/>
            <p:cNvSpPr/>
            <p:nvPr/>
          </p:nvSpPr>
          <p:spPr>
            <a:xfrm>
              <a:off x="4787125" y="1507800"/>
              <a:ext cx="1855675" cy="34700"/>
            </a:xfrm>
            <a:custGeom>
              <a:rect b="b" l="l" r="r" t="t"/>
              <a:pathLst>
                <a:path extrusionOk="0" h="1388" w="74227">
                  <a:moveTo>
                    <a:pt x="1" y="1"/>
                  </a:moveTo>
                  <a:lnTo>
                    <a:pt x="1" y="1387"/>
                  </a:lnTo>
                  <a:lnTo>
                    <a:pt x="74226" y="1387"/>
                  </a:lnTo>
                  <a:lnTo>
                    <a:pt x="74226" y="1"/>
                  </a:lnTo>
                  <a:close/>
                </a:path>
              </a:pathLst>
            </a:custGeom>
            <a:solidFill>
              <a:srgbClr val="A0B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9"/>
            <p:cNvSpPr/>
            <p:nvPr/>
          </p:nvSpPr>
          <p:spPr>
            <a:xfrm>
              <a:off x="4762275" y="1135300"/>
              <a:ext cx="1905375" cy="2043750"/>
            </a:xfrm>
            <a:custGeom>
              <a:rect b="b" l="l" r="r" t="t"/>
              <a:pathLst>
                <a:path extrusionOk="0" h="81750" w="76215">
                  <a:moveTo>
                    <a:pt x="74228" y="2426"/>
                  </a:moveTo>
                  <a:lnTo>
                    <a:pt x="74230" y="79326"/>
                  </a:lnTo>
                  <a:lnTo>
                    <a:pt x="1987" y="79326"/>
                  </a:lnTo>
                  <a:lnTo>
                    <a:pt x="1987" y="2426"/>
                  </a:lnTo>
                  <a:close/>
                  <a:moveTo>
                    <a:pt x="0" y="0"/>
                  </a:moveTo>
                  <a:lnTo>
                    <a:pt x="0" y="81750"/>
                  </a:lnTo>
                  <a:lnTo>
                    <a:pt x="76215" y="81750"/>
                  </a:lnTo>
                  <a:lnTo>
                    <a:pt x="76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9"/>
            <p:cNvSpPr/>
            <p:nvPr/>
          </p:nvSpPr>
          <p:spPr>
            <a:xfrm>
              <a:off x="4841575" y="1182350"/>
              <a:ext cx="1746725" cy="47000"/>
            </a:xfrm>
            <a:custGeom>
              <a:rect b="b" l="l" r="r" t="t"/>
              <a:pathLst>
                <a:path extrusionOk="0" h="1880"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9"/>
            <p:cNvSpPr/>
            <p:nvPr/>
          </p:nvSpPr>
          <p:spPr>
            <a:xfrm>
              <a:off x="4841575" y="1260675"/>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9"/>
            <p:cNvSpPr/>
            <p:nvPr/>
          </p:nvSpPr>
          <p:spPr>
            <a:xfrm>
              <a:off x="4841575" y="1339000"/>
              <a:ext cx="1746725" cy="47000"/>
            </a:xfrm>
            <a:custGeom>
              <a:rect b="b" l="l" r="r" t="t"/>
              <a:pathLst>
                <a:path extrusionOk="0" h="1880" w="69869">
                  <a:moveTo>
                    <a:pt x="1" y="0"/>
                  </a:moveTo>
                  <a:lnTo>
                    <a:pt x="1" y="1879"/>
                  </a:lnTo>
                  <a:lnTo>
                    <a:pt x="69869" y="1879"/>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9"/>
            <p:cNvSpPr/>
            <p:nvPr/>
          </p:nvSpPr>
          <p:spPr>
            <a:xfrm>
              <a:off x="4841575" y="1417300"/>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9"/>
            <p:cNvSpPr/>
            <p:nvPr/>
          </p:nvSpPr>
          <p:spPr>
            <a:xfrm>
              <a:off x="4841575" y="1495625"/>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9"/>
            <p:cNvSpPr/>
            <p:nvPr/>
          </p:nvSpPr>
          <p:spPr>
            <a:xfrm>
              <a:off x="4841575" y="1573950"/>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9"/>
            <p:cNvSpPr/>
            <p:nvPr/>
          </p:nvSpPr>
          <p:spPr>
            <a:xfrm>
              <a:off x="4841575" y="1652250"/>
              <a:ext cx="1746725" cy="47025"/>
            </a:xfrm>
            <a:custGeom>
              <a:rect b="b" l="l" r="r" t="t"/>
              <a:pathLst>
                <a:path extrusionOk="0" h="1881" w="69869">
                  <a:moveTo>
                    <a:pt x="1" y="1"/>
                  </a:moveTo>
                  <a:lnTo>
                    <a:pt x="1" y="1880"/>
                  </a:lnTo>
                  <a:lnTo>
                    <a:pt x="69869" y="1880"/>
                  </a:lnTo>
                  <a:lnTo>
                    <a:pt x="698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9"/>
            <p:cNvSpPr/>
            <p:nvPr/>
          </p:nvSpPr>
          <p:spPr>
            <a:xfrm>
              <a:off x="4841575" y="1730550"/>
              <a:ext cx="1746725" cy="47050"/>
            </a:xfrm>
            <a:custGeom>
              <a:rect b="b" l="l" r="r" t="t"/>
              <a:pathLst>
                <a:path extrusionOk="0" h="1882" w="69869">
                  <a:moveTo>
                    <a:pt x="1" y="0"/>
                  </a:moveTo>
                  <a:lnTo>
                    <a:pt x="1" y="1881"/>
                  </a:lnTo>
                  <a:lnTo>
                    <a:pt x="69869" y="1881"/>
                  </a:lnTo>
                  <a:lnTo>
                    <a:pt x="698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9"/>
            <p:cNvSpPr/>
            <p:nvPr/>
          </p:nvSpPr>
          <p:spPr>
            <a:xfrm>
              <a:off x="4915150" y="1182350"/>
              <a:ext cx="36800" cy="595250"/>
            </a:xfrm>
            <a:custGeom>
              <a:rect b="b" l="l" r="r" t="t"/>
              <a:pathLst>
                <a:path extrusionOk="0" h="23810" w="1472">
                  <a:moveTo>
                    <a:pt x="0" y="1"/>
                  </a:moveTo>
                  <a:lnTo>
                    <a:pt x="0" y="23809"/>
                  </a:lnTo>
                  <a:lnTo>
                    <a:pt x="1471" y="23809"/>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9"/>
            <p:cNvSpPr/>
            <p:nvPr/>
          </p:nvSpPr>
          <p:spPr>
            <a:xfrm>
              <a:off x="6441175" y="1182350"/>
              <a:ext cx="36800" cy="595250"/>
            </a:xfrm>
            <a:custGeom>
              <a:rect b="b" l="l" r="r" t="t"/>
              <a:pathLst>
                <a:path extrusionOk="0" h="23810" w="1472">
                  <a:moveTo>
                    <a:pt x="1" y="1"/>
                  </a:moveTo>
                  <a:lnTo>
                    <a:pt x="1" y="23809"/>
                  </a:lnTo>
                  <a:lnTo>
                    <a:pt x="1471" y="23809"/>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9"/>
            <p:cNvSpPr/>
            <p:nvPr/>
          </p:nvSpPr>
          <p:spPr>
            <a:xfrm>
              <a:off x="4841575" y="1652250"/>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9"/>
            <p:cNvSpPr/>
            <p:nvPr/>
          </p:nvSpPr>
          <p:spPr>
            <a:xfrm>
              <a:off x="4841575" y="1730550"/>
              <a:ext cx="1746725" cy="47050"/>
            </a:xfrm>
            <a:custGeom>
              <a:rect b="b" l="l" r="r" t="t"/>
              <a:pathLst>
                <a:path extrusionOk="0" h="1882" w="69869">
                  <a:moveTo>
                    <a:pt x="1" y="0"/>
                  </a:moveTo>
                  <a:lnTo>
                    <a:pt x="1" y="1881"/>
                  </a:lnTo>
                  <a:lnTo>
                    <a:pt x="69869" y="1881"/>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9"/>
            <p:cNvSpPr/>
            <p:nvPr/>
          </p:nvSpPr>
          <p:spPr>
            <a:xfrm>
              <a:off x="4841575" y="1808900"/>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9"/>
            <p:cNvSpPr/>
            <p:nvPr/>
          </p:nvSpPr>
          <p:spPr>
            <a:xfrm>
              <a:off x="4841575" y="1887175"/>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9"/>
            <p:cNvSpPr/>
            <p:nvPr/>
          </p:nvSpPr>
          <p:spPr>
            <a:xfrm>
              <a:off x="4841575" y="1965500"/>
              <a:ext cx="1746725" cy="47050"/>
            </a:xfrm>
            <a:custGeom>
              <a:rect b="b" l="l" r="r" t="t"/>
              <a:pathLst>
                <a:path extrusionOk="0" h="1882" w="69869">
                  <a:moveTo>
                    <a:pt x="1" y="0"/>
                  </a:moveTo>
                  <a:lnTo>
                    <a:pt x="1" y="1881"/>
                  </a:lnTo>
                  <a:lnTo>
                    <a:pt x="69869" y="1881"/>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9"/>
            <p:cNvSpPr/>
            <p:nvPr/>
          </p:nvSpPr>
          <p:spPr>
            <a:xfrm>
              <a:off x="4841575" y="2043825"/>
              <a:ext cx="1746725" cy="47000"/>
            </a:xfrm>
            <a:custGeom>
              <a:rect b="b" l="l" r="r" t="t"/>
              <a:pathLst>
                <a:path extrusionOk="0" h="1880" w="69869">
                  <a:moveTo>
                    <a:pt x="1" y="0"/>
                  </a:moveTo>
                  <a:lnTo>
                    <a:pt x="1" y="1879"/>
                  </a:lnTo>
                  <a:lnTo>
                    <a:pt x="69869" y="1879"/>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9"/>
            <p:cNvSpPr/>
            <p:nvPr/>
          </p:nvSpPr>
          <p:spPr>
            <a:xfrm>
              <a:off x="4841575" y="2122125"/>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9"/>
            <p:cNvSpPr/>
            <p:nvPr/>
          </p:nvSpPr>
          <p:spPr>
            <a:xfrm>
              <a:off x="4841575" y="2200450"/>
              <a:ext cx="1746725" cy="47000"/>
            </a:xfrm>
            <a:custGeom>
              <a:rect b="b" l="l" r="r" t="t"/>
              <a:pathLst>
                <a:path extrusionOk="0" h="1880"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9"/>
            <p:cNvSpPr/>
            <p:nvPr/>
          </p:nvSpPr>
          <p:spPr>
            <a:xfrm>
              <a:off x="4915150" y="1652250"/>
              <a:ext cx="36800" cy="595200"/>
            </a:xfrm>
            <a:custGeom>
              <a:rect b="b" l="l" r="r" t="t"/>
              <a:pathLst>
                <a:path extrusionOk="0" h="23808" w="1472">
                  <a:moveTo>
                    <a:pt x="0" y="1"/>
                  </a:moveTo>
                  <a:lnTo>
                    <a:pt x="0" y="23808"/>
                  </a:lnTo>
                  <a:lnTo>
                    <a:pt x="1471" y="23808"/>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9"/>
            <p:cNvSpPr/>
            <p:nvPr/>
          </p:nvSpPr>
          <p:spPr>
            <a:xfrm>
              <a:off x="6441175" y="1652250"/>
              <a:ext cx="36800" cy="595200"/>
            </a:xfrm>
            <a:custGeom>
              <a:rect b="b" l="l" r="r" t="t"/>
              <a:pathLst>
                <a:path extrusionOk="0" h="23808" w="1472">
                  <a:moveTo>
                    <a:pt x="1" y="1"/>
                  </a:moveTo>
                  <a:lnTo>
                    <a:pt x="1" y="23808"/>
                  </a:lnTo>
                  <a:lnTo>
                    <a:pt x="1471" y="23808"/>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49"/>
          <p:cNvSpPr/>
          <p:nvPr/>
        </p:nvSpPr>
        <p:spPr>
          <a:xfrm>
            <a:off x="7900" y="4608500"/>
            <a:ext cx="9144000" cy="534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3" name="Google Shape;2063;p49"/>
          <p:cNvGrpSpPr/>
          <p:nvPr/>
        </p:nvGrpSpPr>
        <p:grpSpPr>
          <a:xfrm>
            <a:off x="357625" y="3069088"/>
            <a:ext cx="705600" cy="1763489"/>
            <a:chOff x="357625" y="3069088"/>
            <a:chExt cx="705600" cy="1763489"/>
          </a:xfrm>
        </p:grpSpPr>
        <p:sp>
          <p:nvSpPr>
            <p:cNvPr id="2064" name="Google Shape;2064;p49"/>
            <p:cNvSpPr/>
            <p:nvPr/>
          </p:nvSpPr>
          <p:spPr>
            <a:xfrm>
              <a:off x="357625" y="4733277"/>
              <a:ext cx="705600" cy="993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5" name="Google Shape;2065;p49"/>
            <p:cNvGrpSpPr/>
            <p:nvPr/>
          </p:nvGrpSpPr>
          <p:grpSpPr>
            <a:xfrm>
              <a:off x="370950" y="3069088"/>
              <a:ext cx="599050" cy="1703850"/>
              <a:chOff x="678450" y="2882900"/>
              <a:chExt cx="599050" cy="1703850"/>
            </a:xfrm>
          </p:grpSpPr>
          <p:sp>
            <p:nvSpPr>
              <p:cNvPr id="2066" name="Google Shape;2066;p49"/>
              <p:cNvSpPr/>
              <p:nvPr/>
            </p:nvSpPr>
            <p:spPr>
              <a:xfrm>
                <a:off x="795425" y="3950500"/>
                <a:ext cx="212400" cy="33075"/>
              </a:xfrm>
              <a:custGeom>
                <a:rect b="b" l="l" r="r" t="t"/>
                <a:pathLst>
                  <a:path extrusionOk="0" h="1323" w="8496">
                    <a:moveTo>
                      <a:pt x="688" y="0"/>
                    </a:moveTo>
                    <a:cubicBezTo>
                      <a:pt x="465" y="0"/>
                      <a:pt x="244" y="6"/>
                      <a:pt x="29" y="22"/>
                    </a:cubicBezTo>
                    <a:cubicBezTo>
                      <a:pt x="6" y="102"/>
                      <a:pt x="29" y="179"/>
                      <a:pt x="62" y="255"/>
                    </a:cubicBezTo>
                    <a:cubicBezTo>
                      <a:pt x="82" y="299"/>
                      <a:pt x="103" y="342"/>
                      <a:pt x="123" y="386"/>
                    </a:cubicBezTo>
                    <a:cubicBezTo>
                      <a:pt x="193" y="546"/>
                      <a:pt x="200" y="727"/>
                      <a:pt x="143" y="891"/>
                    </a:cubicBezTo>
                    <a:cubicBezTo>
                      <a:pt x="122" y="952"/>
                      <a:pt x="86" y="1017"/>
                      <a:pt x="57" y="1081"/>
                    </a:cubicBezTo>
                    <a:cubicBezTo>
                      <a:pt x="25" y="1161"/>
                      <a:pt x="0" y="1238"/>
                      <a:pt x="22" y="1314"/>
                    </a:cubicBezTo>
                    <a:lnTo>
                      <a:pt x="25" y="1314"/>
                    </a:lnTo>
                    <a:cubicBezTo>
                      <a:pt x="64" y="1319"/>
                      <a:pt x="107" y="1320"/>
                      <a:pt x="150" y="1320"/>
                    </a:cubicBezTo>
                    <a:cubicBezTo>
                      <a:pt x="205" y="1320"/>
                      <a:pt x="260" y="1318"/>
                      <a:pt x="312" y="1318"/>
                    </a:cubicBezTo>
                    <a:lnTo>
                      <a:pt x="7989" y="1318"/>
                    </a:lnTo>
                    <a:cubicBezTo>
                      <a:pt x="8063" y="1318"/>
                      <a:pt x="8141" y="1323"/>
                      <a:pt x="8218" y="1323"/>
                    </a:cubicBezTo>
                    <a:cubicBezTo>
                      <a:pt x="8256" y="1323"/>
                      <a:pt x="8294" y="1322"/>
                      <a:pt x="8331" y="1318"/>
                    </a:cubicBezTo>
                    <a:cubicBezTo>
                      <a:pt x="8332" y="1318"/>
                      <a:pt x="8334" y="1318"/>
                      <a:pt x="8336" y="1318"/>
                    </a:cubicBezTo>
                    <a:cubicBezTo>
                      <a:pt x="8350" y="1318"/>
                      <a:pt x="8372" y="1321"/>
                      <a:pt x="8389" y="1321"/>
                    </a:cubicBezTo>
                    <a:cubicBezTo>
                      <a:pt x="8398" y="1321"/>
                      <a:pt x="8406" y="1320"/>
                      <a:pt x="8411" y="1318"/>
                    </a:cubicBezTo>
                    <a:cubicBezTo>
                      <a:pt x="8495" y="1284"/>
                      <a:pt x="8468" y="1178"/>
                      <a:pt x="8427" y="1082"/>
                    </a:cubicBezTo>
                    <a:cubicBezTo>
                      <a:pt x="8401" y="1021"/>
                      <a:pt x="8368" y="964"/>
                      <a:pt x="8354" y="929"/>
                    </a:cubicBezTo>
                    <a:cubicBezTo>
                      <a:pt x="8288" y="781"/>
                      <a:pt x="8259" y="619"/>
                      <a:pt x="8269" y="458"/>
                    </a:cubicBezTo>
                    <a:cubicBezTo>
                      <a:pt x="8272" y="389"/>
                      <a:pt x="8295" y="322"/>
                      <a:pt x="8318" y="255"/>
                    </a:cubicBezTo>
                    <a:cubicBezTo>
                      <a:pt x="8347" y="176"/>
                      <a:pt x="8375" y="99"/>
                      <a:pt x="8379" y="23"/>
                    </a:cubicBezTo>
                    <a:cubicBezTo>
                      <a:pt x="8354" y="23"/>
                      <a:pt x="8328" y="22"/>
                      <a:pt x="8302" y="19"/>
                    </a:cubicBezTo>
                    <a:cubicBezTo>
                      <a:pt x="8270" y="11"/>
                      <a:pt x="8228" y="8"/>
                      <a:pt x="8183" y="8"/>
                    </a:cubicBezTo>
                    <a:cubicBezTo>
                      <a:pt x="8093" y="8"/>
                      <a:pt x="7989" y="19"/>
                      <a:pt x="7921" y="19"/>
                    </a:cubicBezTo>
                    <a:lnTo>
                      <a:pt x="1938" y="19"/>
                    </a:lnTo>
                    <a:cubicBezTo>
                      <a:pt x="1531" y="19"/>
                      <a:pt x="1106" y="0"/>
                      <a:pt x="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9"/>
              <p:cNvSpPr/>
              <p:nvPr/>
            </p:nvSpPr>
            <p:spPr>
              <a:xfrm>
                <a:off x="796875" y="3956900"/>
                <a:ext cx="209225" cy="20675"/>
              </a:xfrm>
              <a:custGeom>
                <a:rect b="b" l="l" r="r" t="t"/>
                <a:pathLst>
                  <a:path extrusionOk="0" h="827" w="8369">
                    <a:moveTo>
                      <a:pt x="4" y="0"/>
                    </a:moveTo>
                    <a:cubicBezTo>
                      <a:pt x="24" y="43"/>
                      <a:pt x="45" y="87"/>
                      <a:pt x="65" y="132"/>
                    </a:cubicBezTo>
                    <a:cubicBezTo>
                      <a:pt x="135" y="290"/>
                      <a:pt x="142" y="471"/>
                      <a:pt x="85" y="635"/>
                    </a:cubicBezTo>
                    <a:cubicBezTo>
                      <a:pt x="64" y="698"/>
                      <a:pt x="28" y="762"/>
                      <a:pt x="1" y="826"/>
                    </a:cubicBezTo>
                    <a:lnTo>
                      <a:pt x="8369" y="826"/>
                    </a:lnTo>
                    <a:cubicBezTo>
                      <a:pt x="8341" y="766"/>
                      <a:pt x="8310" y="709"/>
                      <a:pt x="8294" y="675"/>
                    </a:cubicBezTo>
                    <a:cubicBezTo>
                      <a:pt x="8230" y="526"/>
                      <a:pt x="8201" y="365"/>
                      <a:pt x="8210" y="203"/>
                    </a:cubicBezTo>
                    <a:cubicBezTo>
                      <a:pt x="8214" y="135"/>
                      <a:pt x="8237" y="67"/>
                      <a:pt x="8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9"/>
              <p:cNvSpPr/>
              <p:nvPr/>
            </p:nvSpPr>
            <p:spPr>
              <a:xfrm>
                <a:off x="818750" y="3982650"/>
                <a:ext cx="283350" cy="32125"/>
              </a:xfrm>
              <a:custGeom>
                <a:rect b="b" l="l" r="r" t="t"/>
                <a:pathLst>
                  <a:path extrusionOk="0" h="1285" w="11334">
                    <a:moveTo>
                      <a:pt x="11244" y="0"/>
                    </a:moveTo>
                    <a:cubicBezTo>
                      <a:pt x="11236" y="0"/>
                      <a:pt x="11227" y="1"/>
                      <a:pt x="11218" y="2"/>
                    </a:cubicBezTo>
                    <a:lnTo>
                      <a:pt x="249" y="2"/>
                    </a:lnTo>
                    <a:cubicBezTo>
                      <a:pt x="112" y="2"/>
                      <a:pt x="0" y="115"/>
                      <a:pt x="0" y="252"/>
                    </a:cubicBezTo>
                    <a:lnTo>
                      <a:pt x="0" y="1028"/>
                    </a:lnTo>
                    <a:cubicBezTo>
                      <a:pt x="0" y="1167"/>
                      <a:pt x="112" y="1278"/>
                      <a:pt x="249" y="1278"/>
                    </a:cubicBezTo>
                    <a:lnTo>
                      <a:pt x="11137" y="1278"/>
                    </a:lnTo>
                    <a:cubicBezTo>
                      <a:pt x="11159" y="1278"/>
                      <a:pt x="11198" y="1285"/>
                      <a:pt x="11231" y="1285"/>
                    </a:cubicBezTo>
                    <a:cubicBezTo>
                      <a:pt x="11247" y="1285"/>
                      <a:pt x="11262" y="1283"/>
                      <a:pt x="11272" y="1278"/>
                    </a:cubicBezTo>
                    <a:cubicBezTo>
                      <a:pt x="11274" y="1277"/>
                      <a:pt x="11277" y="1277"/>
                      <a:pt x="11279" y="1277"/>
                    </a:cubicBezTo>
                    <a:cubicBezTo>
                      <a:pt x="11282" y="1277"/>
                      <a:pt x="11285" y="1277"/>
                      <a:pt x="11288" y="1277"/>
                    </a:cubicBezTo>
                    <a:cubicBezTo>
                      <a:pt x="11289" y="1277"/>
                      <a:pt x="11291" y="1277"/>
                      <a:pt x="11292" y="1277"/>
                    </a:cubicBezTo>
                    <a:cubicBezTo>
                      <a:pt x="11314" y="1216"/>
                      <a:pt x="11287" y="1141"/>
                      <a:pt x="11251" y="1067"/>
                    </a:cubicBezTo>
                    <a:cubicBezTo>
                      <a:pt x="11217" y="997"/>
                      <a:pt x="11174" y="927"/>
                      <a:pt x="11155" y="873"/>
                    </a:cubicBezTo>
                    <a:cubicBezTo>
                      <a:pt x="11101" y="705"/>
                      <a:pt x="11102" y="525"/>
                      <a:pt x="11159" y="359"/>
                    </a:cubicBezTo>
                    <a:cubicBezTo>
                      <a:pt x="11184" y="291"/>
                      <a:pt x="11209" y="218"/>
                      <a:pt x="11249" y="159"/>
                    </a:cubicBezTo>
                    <a:cubicBezTo>
                      <a:pt x="11252" y="155"/>
                      <a:pt x="11257" y="149"/>
                      <a:pt x="11259" y="145"/>
                    </a:cubicBezTo>
                    <a:cubicBezTo>
                      <a:pt x="11288" y="105"/>
                      <a:pt x="11334" y="49"/>
                      <a:pt x="11287" y="11"/>
                    </a:cubicBezTo>
                    <a:cubicBezTo>
                      <a:pt x="11282" y="6"/>
                      <a:pt x="11277" y="4"/>
                      <a:pt x="11271" y="2"/>
                    </a:cubicBezTo>
                    <a:cubicBezTo>
                      <a:pt x="11262" y="1"/>
                      <a:pt x="11253" y="0"/>
                      <a:pt x="11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9"/>
              <p:cNvSpPr/>
              <p:nvPr/>
            </p:nvSpPr>
            <p:spPr>
              <a:xfrm>
                <a:off x="1009325" y="3986225"/>
                <a:ext cx="90925" cy="23100"/>
              </a:xfrm>
              <a:custGeom>
                <a:rect b="b" l="l" r="r" t="t"/>
                <a:pathLst>
                  <a:path extrusionOk="0" h="924" w="3637">
                    <a:moveTo>
                      <a:pt x="191" y="1"/>
                    </a:moveTo>
                    <a:cubicBezTo>
                      <a:pt x="85" y="1"/>
                      <a:pt x="1" y="86"/>
                      <a:pt x="1" y="192"/>
                    </a:cubicBezTo>
                    <a:lnTo>
                      <a:pt x="1" y="732"/>
                    </a:lnTo>
                    <a:cubicBezTo>
                      <a:pt x="1" y="837"/>
                      <a:pt x="85" y="922"/>
                      <a:pt x="191" y="924"/>
                    </a:cubicBezTo>
                    <a:lnTo>
                      <a:pt x="3628" y="924"/>
                    </a:lnTo>
                    <a:cubicBezTo>
                      <a:pt x="3594" y="852"/>
                      <a:pt x="3551" y="784"/>
                      <a:pt x="3532" y="730"/>
                    </a:cubicBezTo>
                    <a:cubicBezTo>
                      <a:pt x="3478" y="562"/>
                      <a:pt x="3479" y="381"/>
                      <a:pt x="3536" y="215"/>
                    </a:cubicBezTo>
                    <a:cubicBezTo>
                      <a:pt x="3561" y="148"/>
                      <a:pt x="3586" y="75"/>
                      <a:pt x="3626" y="16"/>
                    </a:cubicBezTo>
                    <a:cubicBezTo>
                      <a:pt x="3629" y="11"/>
                      <a:pt x="3632" y="6"/>
                      <a:pt x="3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9"/>
              <p:cNvSpPr/>
              <p:nvPr/>
            </p:nvSpPr>
            <p:spPr>
              <a:xfrm>
                <a:off x="737025" y="3794725"/>
                <a:ext cx="540475" cy="727225"/>
              </a:xfrm>
              <a:custGeom>
                <a:rect b="b" l="l" r="r" t="t"/>
                <a:pathLst>
                  <a:path extrusionOk="0" h="29089" w="21619">
                    <a:moveTo>
                      <a:pt x="20301" y="1318"/>
                    </a:moveTo>
                    <a:lnTo>
                      <a:pt x="20301" y="27769"/>
                    </a:lnTo>
                    <a:lnTo>
                      <a:pt x="1320" y="27769"/>
                    </a:lnTo>
                    <a:lnTo>
                      <a:pt x="1320" y="1318"/>
                    </a:lnTo>
                    <a:close/>
                    <a:moveTo>
                      <a:pt x="1" y="0"/>
                    </a:moveTo>
                    <a:lnTo>
                      <a:pt x="1" y="29088"/>
                    </a:lnTo>
                    <a:lnTo>
                      <a:pt x="21619" y="29088"/>
                    </a:lnTo>
                    <a:lnTo>
                      <a:pt x="216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9"/>
              <p:cNvSpPr/>
              <p:nvPr/>
            </p:nvSpPr>
            <p:spPr>
              <a:xfrm>
                <a:off x="737025" y="4012200"/>
                <a:ext cx="540475" cy="509750"/>
              </a:xfrm>
              <a:custGeom>
                <a:rect b="b" l="l" r="r" t="t"/>
                <a:pathLst>
                  <a:path extrusionOk="0" h="20390" w="21619">
                    <a:moveTo>
                      <a:pt x="1" y="1"/>
                    </a:moveTo>
                    <a:lnTo>
                      <a:pt x="1" y="20389"/>
                    </a:lnTo>
                    <a:lnTo>
                      <a:pt x="21619" y="20389"/>
                    </a:lnTo>
                    <a:lnTo>
                      <a:pt x="216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9"/>
              <p:cNvSpPr/>
              <p:nvPr/>
            </p:nvSpPr>
            <p:spPr>
              <a:xfrm>
                <a:off x="799675" y="4426350"/>
                <a:ext cx="52725" cy="160400"/>
              </a:xfrm>
              <a:custGeom>
                <a:rect b="b" l="l" r="r" t="t"/>
                <a:pathLst>
                  <a:path extrusionOk="0" h="6416" w="2109">
                    <a:moveTo>
                      <a:pt x="0" y="0"/>
                    </a:moveTo>
                    <a:lnTo>
                      <a:pt x="0" y="6416"/>
                    </a:lnTo>
                    <a:lnTo>
                      <a:pt x="2108" y="6416"/>
                    </a:lnTo>
                    <a:lnTo>
                      <a:pt x="2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9"/>
              <p:cNvSpPr/>
              <p:nvPr/>
            </p:nvSpPr>
            <p:spPr>
              <a:xfrm>
                <a:off x="1162150" y="4426350"/>
                <a:ext cx="52750" cy="160400"/>
              </a:xfrm>
              <a:custGeom>
                <a:rect b="b" l="l" r="r" t="t"/>
                <a:pathLst>
                  <a:path extrusionOk="0" h="6416" w="2110">
                    <a:moveTo>
                      <a:pt x="0" y="0"/>
                    </a:moveTo>
                    <a:lnTo>
                      <a:pt x="0" y="6416"/>
                    </a:lnTo>
                    <a:lnTo>
                      <a:pt x="2110" y="6416"/>
                    </a:lnTo>
                    <a:lnTo>
                      <a:pt x="21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9"/>
              <p:cNvSpPr/>
              <p:nvPr/>
            </p:nvSpPr>
            <p:spPr>
              <a:xfrm>
                <a:off x="770025" y="4058375"/>
                <a:ext cx="474525" cy="417450"/>
              </a:xfrm>
              <a:custGeom>
                <a:rect b="b" l="l" r="r" t="t"/>
                <a:pathLst>
                  <a:path extrusionOk="0" h="16698" w="18981">
                    <a:moveTo>
                      <a:pt x="18718" y="263"/>
                    </a:moveTo>
                    <a:lnTo>
                      <a:pt x="18718" y="16433"/>
                    </a:lnTo>
                    <a:lnTo>
                      <a:pt x="263" y="16433"/>
                    </a:lnTo>
                    <a:lnTo>
                      <a:pt x="263" y="263"/>
                    </a:lnTo>
                    <a:close/>
                    <a:moveTo>
                      <a:pt x="0" y="0"/>
                    </a:moveTo>
                    <a:lnTo>
                      <a:pt x="0" y="16697"/>
                    </a:lnTo>
                    <a:lnTo>
                      <a:pt x="18981" y="16697"/>
                    </a:lnTo>
                    <a:lnTo>
                      <a:pt x="189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9"/>
              <p:cNvSpPr/>
              <p:nvPr/>
            </p:nvSpPr>
            <p:spPr>
              <a:xfrm>
                <a:off x="1173150" y="4156125"/>
                <a:ext cx="25275" cy="221900"/>
              </a:xfrm>
              <a:custGeom>
                <a:rect b="b" l="l" r="r" t="t"/>
                <a:pathLst>
                  <a:path extrusionOk="0" h="8876" w="1011">
                    <a:moveTo>
                      <a:pt x="0" y="0"/>
                    </a:moveTo>
                    <a:lnTo>
                      <a:pt x="0" y="8875"/>
                    </a:lnTo>
                    <a:lnTo>
                      <a:pt x="1011" y="8875"/>
                    </a:lnTo>
                    <a:lnTo>
                      <a:pt x="10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9"/>
              <p:cNvSpPr/>
              <p:nvPr/>
            </p:nvSpPr>
            <p:spPr>
              <a:xfrm>
                <a:off x="1082800" y="3769400"/>
                <a:ext cx="73800" cy="26850"/>
              </a:xfrm>
              <a:custGeom>
                <a:rect b="b" l="l" r="r" t="t"/>
                <a:pathLst>
                  <a:path extrusionOk="0" h="1074" w="2952">
                    <a:moveTo>
                      <a:pt x="0" y="0"/>
                    </a:moveTo>
                    <a:lnTo>
                      <a:pt x="0" y="662"/>
                    </a:lnTo>
                    <a:cubicBezTo>
                      <a:pt x="0" y="886"/>
                      <a:pt x="267" y="1063"/>
                      <a:pt x="606" y="1063"/>
                    </a:cubicBezTo>
                    <a:lnTo>
                      <a:pt x="1192" y="1063"/>
                    </a:lnTo>
                    <a:lnTo>
                      <a:pt x="1192" y="1073"/>
                    </a:lnTo>
                    <a:lnTo>
                      <a:pt x="2344" y="1073"/>
                    </a:lnTo>
                    <a:cubicBezTo>
                      <a:pt x="2684" y="1073"/>
                      <a:pt x="2951" y="898"/>
                      <a:pt x="2951" y="672"/>
                    </a:cubicBezTo>
                    <a:lnTo>
                      <a:pt x="29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9"/>
              <p:cNvSpPr/>
              <p:nvPr/>
            </p:nvSpPr>
            <p:spPr>
              <a:xfrm>
                <a:off x="1108450" y="3692325"/>
                <a:ext cx="22500" cy="13525"/>
              </a:xfrm>
              <a:custGeom>
                <a:rect b="b" l="l" r="r" t="t"/>
                <a:pathLst>
                  <a:path extrusionOk="0" h="541" w="900">
                    <a:moveTo>
                      <a:pt x="203" y="0"/>
                    </a:moveTo>
                    <a:cubicBezTo>
                      <a:pt x="92" y="0"/>
                      <a:pt x="0" y="100"/>
                      <a:pt x="0" y="225"/>
                    </a:cubicBezTo>
                    <a:lnTo>
                      <a:pt x="0" y="541"/>
                    </a:lnTo>
                    <a:lnTo>
                      <a:pt x="899" y="541"/>
                    </a:lnTo>
                    <a:lnTo>
                      <a:pt x="899" y="225"/>
                    </a:lnTo>
                    <a:cubicBezTo>
                      <a:pt x="899" y="100"/>
                      <a:pt x="806"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9"/>
              <p:cNvSpPr/>
              <p:nvPr/>
            </p:nvSpPr>
            <p:spPr>
              <a:xfrm>
                <a:off x="1082800" y="3703825"/>
                <a:ext cx="73800" cy="92425"/>
              </a:xfrm>
              <a:custGeom>
                <a:rect b="b" l="l" r="r" t="t"/>
                <a:pathLst>
                  <a:path extrusionOk="0" h="3697" w="2952">
                    <a:moveTo>
                      <a:pt x="1792" y="145"/>
                    </a:moveTo>
                    <a:cubicBezTo>
                      <a:pt x="1887" y="145"/>
                      <a:pt x="1959" y="181"/>
                      <a:pt x="1982" y="215"/>
                    </a:cubicBezTo>
                    <a:cubicBezTo>
                      <a:pt x="1992" y="228"/>
                      <a:pt x="1989" y="235"/>
                      <a:pt x="1988" y="239"/>
                    </a:cubicBezTo>
                    <a:lnTo>
                      <a:pt x="1951" y="362"/>
                    </a:lnTo>
                    <a:cubicBezTo>
                      <a:pt x="1879" y="602"/>
                      <a:pt x="2009" y="849"/>
                      <a:pt x="2288" y="1007"/>
                    </a:cubicBezTo>
                    <a:lnTo>
                      <a:pt x="2681" y="1230"/>
                    </a:lnTo>
                    <a:cubicBezTo>
                      <a:pt x="2768" y="1280"/>
                      <a:pt x="2818" y="1343"/>
                      <a:pt x="2818" y="1407"/>
                    </a:cubicBezTo>
                    <a:lnTo>
                      <a:pt x="2817" y="3295"/>
                    </a:lnTo>
                    <a:cubicBezTo>
                      <a:pt x="2817" y="3416"/>
                      <a:pt x="2623" y="3551"/>
                      <a:pt x="2344" y="3551"/>
                    </a:cubicBezTo>
                    <a:lnTo>
                      <a:pt x="1326" y="3551"/>
                    </a:lnTo>
                    <a:lnTo>
                      <a:pt x="1326" y="3541"/>
                    </a:lnTo>
                    <a:lnTo>
                      <a:pt x="606" y="3541"/>
                    </a:lnTo>
                    <a:cubicBezTo>
                      <a:pt x="327" y="3541"/>
                      <a:pt x="133" y="3406"/>
                      <a:pt x="133" y="3285"/>
                    </a:cubicBezTo>
                    <a:lnTo>
                      <a:pt x="133" y="1395"/>
                    </a:lnTo>
                    <a:cubicBezTo>
                      <a:pt x="133" y="1333"/>
                      <a:pt x="183" y="1268"/>
                      <a:pt x="270" y="1220"/>
                    </a:cubicBezTo>
                    <a:lnTo>
                      <a:pt x="663" y="997"/>
                    </a:lnTo>
                    <a:cubicBezTo>
                      <a:pt x="942" y="838"/>
                      <a:pt x="1072" y="592"/>
                      <a:pt x="1000" y="352"/>
                    </a:cubicBezTo>
                    <a:lnTo>
                      <a:pt x="966" y="239"/>
                    </a:lnTo>
                    <a:cubicBezTo>
                      <a:pt x="965" y="235"/>
                      <a:pt x="963" y="228"/>
                      <a:pt x="972" y="215"/>
                    </a:cubicBezTo>
                    <a:cubicBezTo>
                      <a:pt x="995" y="179"/>
                      <a:pt x="1068" y="145"/>
                      <a:pt x="1162" y="145"/>
                    </a:cubicBezTo>
                    <a:close/>
                    <a:moveTo>
                      <a:pt x="1804" y="0"/>
                    </a:moveTo>
                    <a:cubicBezTo>
                      <a:pt x="1800" y="0"/>
                      <a:pt x="1796" y="0"/>
                      <a:pt x="1792" y="1"/>
                    </a:cubicBezTo>
                    <a:lnTo>
                      <a:pt x="1162" y="1"/>
                    </a:lnTo>
                    <a:cubicBezTo>
                      <a:pt x="1158" y="0"/>
                      <a:pt x="1154" y="0"/>
                      <a:pt x="1150" y="0"/>
                    </a:cubicBezTo>
                    <a:cubicBezTo>
                      <a:pt x="1109" y="0"/>
                      <a:pt x="1067" y="7"/>
                      <a:pt x="1026" y="19"/>
                    </a:cubicBezTo>
                    <a:cubicBezTo>
                      <a:pt x="960" y="36"/>
                      <a:pt x="903" y="76"/>
                      <a:pt x="863" y="131"/>
                    </a:cubicBezTo>
                    <a:cubicBezTo>
                      <a:pt x="833" y="175"/>
                      <a:pt x="823" y="232"/>
                      <a:pt x="839" y="285"/>
                    </a:cubicBezTo>
                    <a:lnTo>
                      <a:pt x="873" y="398"/>
                    </a:lnTo>
                    <a:cubicBezTo>
                      <a:pt x="923" y="568"/>
                      <a:pt x="822" y="744"/>
                      <a:pt x="602" y="868"/>
                    </a:cubicBezTo>
                    <a:lnTo>
                      <a:pt x="209" y="1091"/>
                    </a:lnTo>
                    <a:cubicBezTo>
                      <a:pt x="76" y="1165"/>
                      <a:pt x="0" y="1277"/>
                      <a:pt x="0" y="1395"/>
                    </a:cubicBezTo>
                    <a:lnTo>
                      <a:pt x="0" y="3285"/>
                    </a:lnTo>
                    <a:cubicBezTo>
                      <a:pt x="0" y="3509"/>
                      <a:pt x="266" y="3686"/>
                      <a:pt x="606" y="3686"/>
                    </a:cubicBezTo>
                    <a:lnTo>
                      <a:pt x="1192" y="3686"/>
                    </a:lnTo>
                    <a:lnTo>
                      <a:pt x="1192" y="3696"/>
                    </a:lnTo>
                    <a:lnTo>
                      <a:pt x="2344" y="3696"/>
                    </a:lnTo>
                    <a:cubicBezTo>
                      <a:pt x="2683" y="3696"/>
                      <a:pt x="2950" y="3521"/>
                      <a:pt x="2950" y="3295"/>
                    </a:cubicBezTo>
                    <a:lnTo>
                      <a:pt x="2950" y="1407"/>
                    </a:lnTo>
                    <a:cubicBezTo>
                      <a:pt x="2951" y="1287"/>
                      <a:pt x="2874" y="1175"/>
                      <a:pt x="2743" y="1101"/>
                    </a:cubicBezTo>
                    <a:lnTo>
                      <a:pt x="2350" y="878"/>
                    </a:lnTo>
                    <a:cubicBezTo>
                      <a:pt x="2128" y="754"/>
                      <a:pt x="2028" y="578"/>
                      <a:pt x="2077" y="408"/>
                    </a:cubicBezTo>
                    <a:lnTo>
                      <a:pt x="2114" y="284"/>
                    </a:lnTo>
                    <a:cubicBezTo>
                      <a:pt x="2130" y="232"/>
                      <a:pt x="2121" y="175"/>
                      <a:pt x="2089" y="131"/>
                    </a:cubicBezTo>
                    <a:cubicBezTo>
                      <a:pt x="2049" y="75"/>
                      <a:pt x="1991" y="35"/>
                      <a:pt x="1924" y="18"/>
                    </a:cubicBezTo>
                    <a:cubicBezTo>
                      <a:pt x="1884" y="7"/>
                      <a:pt x="1844"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9"/>
              <p:cNvSpPr/>
              <p:nvPr/>
            </p:nvSpPr>
            <p:spPr>
              <a:xfrm>
                <a:off x="678450" y="2882900"/>
                <a:ext cx="204275" cy="702200"/>
              </a:xfrm>
              <a:custGeom>
                <a:rect b="b" l="l" r="r" t="t"/>
                <a:pathLst>
                  <a:path extrusionOk="0" h="28088" w="8171">
                    <a:moveTo>
                      <a:pt x="1385" y="0"/>
                    </a:moveTo>
                    <a:cubicBezTo>
                      <a:pt x="1347" y="0"/>
                      <a:pt x="1312" y="19"/>
                      <a:pt x="1282" y="65"/>
                    </a:cubicBezTo>
                    <a:cubicBezTo>
                      <a:pt x="1225" y="153"/>
                      <a:pt x="1241" y="353"/>
                      <a:pt x="1236" y="464"/>
                    </a:cubicBezTo>
                    <a:cubicBezTo>
                      <a:pt x="1228" y="638"/>
                      <a:pt x="1228" y="813"/>
                      <a:pt x="1233" y="987"/>
                    </a:cubicBezTo>
                    <a:cubicBezTo>
                      <a:pt x="1255" y="1632"/>
                      <a:pt x="1368" y="2271"/>
                      <a:pt x="1569" y="2885"/>
                    </a:cubicBezTo>
                    <a:cubicBezTo>
                      <a:pt x="1792" y="3558"/>
                      <a:pt x="2120" y="4161"/>
                      <a:pt x="2531" y="4639"/>
                    </a:cubicBezTo>
                    <a:cubicBezTo>
                      <a:pt x="2534" y="4642"/>
                      <a:pt x="2538" y="4644"/>
                      <a:pt x="2541" y="4647"/>
                    </a:cubicBezTo>
                    <a:cubicBezTo>
                      <a:pt x="2604" y="4953"/>
                      <a:pt x="2667" y="5259"/>
                      <a:pt x="2731" y="5563"/>
                    </a:cubicBezTo>
                    <a:cubicBezTo>
                      <a:pt x="2467" y="5178"/>
                      <a:pt x="2195" y="4803"/>
                      <a:pt x="1909" y="4444"/>
                    </a:cubicBezTo>
                    <a:cubicBezTo>
                      <a:pt x="1568" y="4018"/>
                      <a:pt x="1170" y="3603"/>
                      <a:pt x="678" y="3603"/>
                    </a:cubicBezTo>
                    <a:cubicBezTo>
                      <a:pt x="659" y="3603"/>
                      <a:pt x="640" y="3604"/>
                      <a:pt x="620" y="3605"/>
                    </a:cubicBezTo>
                    <a:cubicBezTo>
                      <a:pt x="420" y="3618"/>
                      <a:pt x="162" y="3707"/>
                      <a:pt x="57" y="3971"/>
                    </a:cubicBezTo>
                    <a:cubicBezTo>
                      <a:pt x="14" y="4077"/>
                      <a:pt x="0" y="4210"/>
                      <a:pt x="34" y="4320"/>
                    </a:cubicBezTo>
                    <a:cubicBezTo>
                      <a:pt x="79" y="4466"/>
                      <a:pt x="197" y="4546"/>
                      <a:pt x="282" y="4640"/>
                    </a:cubicBezTo>
                    <a:cubicBezTo>
                      <a:pt x="675" y="5073"/>
                      <a:pt x="953" y="5671"/>
                      <a:pt x="1375" y="6062"/>
                    </a:cubicBezTo>
                    <a:cubicBezTo>
                      <a:pt x="1586" y="6258"/>
                      <a:pt x="1828" y="6391"/>
                      <a:pt x="2090" y="6414"/>
                    </a:cubicBezTo>
                    <a:cubicBezTo>
                      <a:pt x="2117" y="6416"/>
                      <a:pt x="2146" y="6417"/>
                      <a:pt x="2175" y="6417"/>
                    </a:cubicBezTo>
                    <a:cubicBezTo>
                      <a:pt x="2258" y="6417"/>
                      <a:pt x="2345" y="6410"/>
                      <a:pt x="2430" y="6410"/>
                    </a:cubicBezTo>
                    <a:cubicBezTo>
                      <a:pt x="2619" y="6410"/>
                      <a:pt x="2801" y="6445"/>
                      <a:pt x="2917" y="6667"/>
                    </a:cubicBezTo>
                    <a:cubicBezTo>
                      <a:pt x="2927" y="6685"/>
                      <a:pt x="2944" y="6697"/>
                      <a:pt x="2966" y="6698"/>
                    </a:cubicBezTo>
                    <a:cubicBezTo>
                      <a:pt x="3066" y="7183"/>
                      <a:pt x="3166" y="7667"/>
                      <a:pt x="3266" y="8152"/>
                    </a:cubicBezTo>
                    <a:cubicBezTo>
                      <a:pt x="3273" y="8190"/>
                      <a:pt x="3281" y="8227"/>
                      <a:pt x="3290" y="8266"/>
                    </a:cubicBezTo>
                    <a:cubicBezTo>
                      <a:pt x="3200" y="8103"/>
                      <a:pt x="3104" y="7946"/>
                      <a:pt x="3004" y="7794"/>
                    </a:cubicBezTo>
                    <a:cubicBezTo>
                      <a:pt x="2696" y="7336"/>
                      <a:pt x="2328" y="6880"/>
                      <a:pt x="1845" y="6825"/>
                    </a:cubicBezTo>
                    <a:cubicBezTo>
                      <a:pt x="1823" y="6823"/>
                      <a:pt x="1801" y="6822"/>
                      <a:pt x="1778" y="6822"/>
                    </a:cubicBezTo>
                    <a:cubicBezTo>
                      <a:pt x="1397" y="6822"/>
                      <a:pt x="904" y="7159"/>
                      <a:pt x="1042" y="7767"/>
                    </a:cubicBezTo>
                    <a:cubicBezTo>
                      <a:pt x="1109" y="8063"/>
                      <a:pt x="1294" y="8286"/>
                      <a:pt x="1462" y="8475"/>
                    </a:cubicBezTo>
                    <a:cubicBezTo>
                      <a:pt x="1641" y="8675"/>
                      <a:pt x="1841" y="8856"/>
                      <a:pt x="2057" y="9015"/>
                    </a:cubicBezTo>
                    <a:cubicBezTo>
                      <a:pt x="2535" y="9368"/>
                      <a:pt x="3057" y="9599"/>
                      <a:pt x="3586" y="9792"/>
                    </a:cubicBezTo>
                    <a:cubicBezTo>
                      <a:pt x="3593" y="9794"/>
                      <a:pt x="3600" y="9795"/>
                      <a:pt x="3609" y="9795"/>
                    </a:cubicBezTo>
                    <a:cubicBezTo>
                      <a:pt x="3752" y="10473"/>
                      <a:pt x="3892" y="11150"/>
                      <a:pt x="4032" y="11827"/>
                    </a:cubicBezTo>
                    <a:cubicBezTo>
                      <a:pt x="3540" y="11147"/>
                      <a:pt x="2884" y="10688"/>
                      <a:pt x="2177" y="10544"/>
                    </a:cubicBezTo>
                    <a:cubicBezTo>
                      <a:pt x="2068" y="10521"/>
                      <a:pt x="1957" y="10507"/>
                      <a:pt x="1845" y="10498"/>
                    </a:cubicBezTo>
                    <a:cubicBezTo>
                      <a:pt x="1787" y="10495"/>
                      <a:pt x="1725" y="10488"/>
                      <a:pt x="1663" y="10488"/>
                    </a:cubicBezTo>
                    <a:cubicBezTo>
                      <a:pt x="1595" y="10488"/>
                      <a:pt x="1528" y="10496"/>
                      <a:pt x="1466" y="10523"/>
                    </a:cubicBezTo>
                    <a:cubicBezTo>
                      <a:pt x="1225" y="10624"/>
                      <a:pt x="1308" y="10973"/>
                      <a:pt x="1435" y="11150"/>
                    </a:cubicBezTo>
                    <a:cubicBezTo>
                      <a:pt x="1832" y="11699"/>
                      <a:pt x="2298" y="12208"/>
                      <a:pt x="2794" y="12585"/>
                    </a:cubicBezTo>
                    <a:cubicBezTo>
                      <a:pt x="3256" y="12936"/>
                      <a:pt x="3769" y="13167"/>
                      <a:pt x="4303" y="13194"/>
                    </a:cubicBezTo>
                    <a:cubicBezTo>
                      <a:pt x="4452" y="13978"/>
                      <a:pt x="4531" y="14770"/>
                      <a:pt x="4586" y="15580"/>
                    </a:cubicBezTo>
                    <a:cubicBezTo>
                      <a:pt x="4605" y="15846"/>
                      <a:pt x="4626" y="16109"/>
                      <a:pt x="4652" y="16371"/>
                    </a:cubicBezTo>
                    <a:cubicBezTo>
                      <a:pt x="4152" y="15403"/>
                      <a:pt x="3357" y="14734"/>
                      <a:pt x="2480" y="14571"/>
                    </a:cubicBezTo>
                    <a:cubicBezTo>
                      <a:pt x="2422" y="14560"/>
                      <a:pt x="2359" y="14551"/>
                      <a:pt x="2298" y="14551"/>
                    </a:cubicBezTo>
                    <a:cubicBezTo>
                      <a:pt x="2137" y="14551"/>
                      <a:pt x="1984" y="14615"/>
                      <a:pt x="1938" y="14879"/>
                    </a:cubicBezTo>
                    <a:cubicBezTo>
                      <a:pt x="1885" y="15190"/>
                      <a:pt x="2071" y="15510"/>
                      <a:pt x="2191" y="15745"/>
                    </a:cubicBezTo>
                    <a:cubicBezTo>
                      <a:pt x="2467" y="16278"/>
                      <a:pt x="2834" y="16719"/>
                      <a:pt x="3254" y="17035"/>
                    </a:cubicBezTo>
                    <a:cubicBezTo>
                      <a:pt x="3725" y="17391"/>
                      <a:pt x="4256" y="17590"/>
                      <a:pt x="4802" y="17606"/>
                    </a:cubicBezTo>
                    <a:cubicBezTo>
                      <a:pt x="4808" y="17606"/>
                      <a:pt x="4814" y="17604"/>
                      <a:pt x="4819" y="17604"/>
                    </a:cubicBezTo>
                    <a:cubicBezTo>
                      <a:pt x="4844" y="17734"/>
                      <a:pt x="4869" y="17864"/>
                      <a:pt x="4898" y="17993"/>
                    </a:cubicBezTo>
                    <a:cubicBezTo>
                      <a:pt x="5047" y="18652"/>
                      <a:pt x="5224" y="19298"/>
                      <a:pt x="5402" y="19941"/>
                    </a:cubicBezTo>
                    <a:cubicBezTo>
                      <a:pt x="5382" y="19919"/>
                      <a:pt x="5361" y="19898"/>
                      <a:pt x="5341" y="19878"/>
                    </a:cubicBezTo>
                    <a:cubicBezTo>
                      <a:pt x="5157" y="19692"/>
                      <a:pt x="4968" y="19536"/>
                      <a:pt x="4742" y="19459"/>
                    </a:cubicBezTo>
                    <a:cubicBezTo>
                      <a:pt x="4486" y="19373"/>
                      <a:pt x="4212" y="19361"/>
                      <a:pt x="3947" y="19352"/>
                    </a:cubicBezTo>
                    <a:cubicBezTo>
                      <a:pt x="3881" y="19350"/>
                      <a:pt x="3814" y="19348"/>
                      <a:pt x="3748" y="19348"/>
                    </a:cubicBezTo>
                    <a:cubicBezTo>
                      <a:pt x="3529" y="19348"/>
                      <a:pt x="3311" y="19361"/>
                      <a:pt x="3093" y="19386"/>
                    </a:cubicBezTo>
                    <a:cubicBezTo>
                      <a:pt x="2884" y="19411"/>
                      <a:pt x="2671" y="19488"/>
                      <a:pt x="2637" y="19816"/>
                    </a:cubicBezTo>
                    <a:cubicBezTo>
                      <a:pt x="2605" y="20117"/>
                      <a:pt x="2771" y="20378"/>
                      <a:pt x="2914" y="20571"/>
                    </a:cubicBezTo>
                    <a:cubicBezTo>
                      <a:pt x="3244" y="21017"/>
                      <a:pt x="3687" y="21287"/>
                      <a:pt x="4143" y="21426"/>
                    </a:cubicBezTo>
                    <a:cubicBezTo>
                      <a:pt x="4477" y="21528"/>
                      <a:pt x="4820" y="21560"/>
                      <a:pt x="5164" y="21560"/>
                    </a:cubicBezTo>
                    <a:cubicBezTo>
                      <a:pt x="5391" y="21560"/>
                      <a:pt x="5618" y="21546"/>
                      <a:pt x="5844" y="21530"/>
                    </a:cubicBezTo>
                    <a:cubicBezTo>
                      <a:pt x="5955" y="21923"/>
                      <a:pt x="6067" y="22316"/>
                      <a:pt x="6180" y="22706"/>
                    </a:cubicBezTo>
                    <a:cubicBezTo>
                      <a:pt x="6687" y="24458"/>
                      <a:pt x="7220" y="26195"/>
                      <a:pt x="7778" y="27917"/>
                    </a:cubicBezTo>
                    <a:cubicBezTo>
                      <a:pt x="7786" y="27938"/>
                      <a:pt x="7805" y="27954"/>
                      <a:pt x="7828" y="27958"/>
                    </a:cubicBezTo>
                    <a:cubicBezTo>
                      <a:pt x="7821" y="27961"/>
                      <a:pt x="7815" y="27962"/>
                      <a:pt x="7808" y="27962"/>
                    </a:cubicBezTo>
                    <a:cubicBezTo>
                      <a:pt x="7795" y="27962"/>
                      <a:pt x="7781" y="27957"/>
                      <a:pt x="7771" y="27947"/>
                    </a:cubicBezTo>
                    <a:cubicBezTo>
                      <a:pt x="7759" y="27938"/>
                      <a:pt x="7742" y="27934"/>
                      <a:pt x="7724" y="27934"/>
                    </a:cubicBezTo>
                    <a:cubicBezTo>
                      <a:pt x="7664" y="27934"/>
                      <a:pt x="7588" y="27978"/>
                      <a:pt x="7649" y="28028"/>
                    </a:cubicBezTo>
                    <a:cubicBezTo>
                      <a:pt x="7698" y="28068"/>
                      <a:pt x="7754" y="28088"/>
                      <a:pt x="7809" y="28088"/>
                    </a:cubicBezTo>
                    <a:cubicBezTo>
                      <a:pt x="7873" y="28088"/>
                      <a:pt x="7938" y="28062"/>
                      <a:pt x="7995" y="28013"/>
                    </a:cubicBezTo>
                    <a:cubicBezTo>
                      <a:pt x="8132" y="27894"/>
                      <a:pt x="8171" y="27693"/>
                      <a:pt x="8148" y="27488"/>
                    </a:cubicBezTo>
                    <a:cubicBezTo>
                      <a:pt x="8115" y="27210"/>
                      <a:pt x="8012" y="26942"/>
                      <a:pt x="7938" y="26684"/>
                    </a:cubicBezTo>
                    <a:cubicBezTo>
                      <a:pt x="7861" y="26418"/>
                      <a:pt x="7783" y="26152"/>
                      <a:pt x="7706" y="25886"/>
                    </a:cubicBezTo>
                    <a:cubicBezTo>
                      <a:pt x="7390" y="24797"/>
                      <a:pt x="7076" y="23709"/>
                      <a:pt x="6760" y="22620"/>
                    </a:cubicBezTo>
                    <a:lnTo>
                      <a:pt x="6506" y="21742"/>
                    </a:lnTo>
                    <a:cubicBezTo>
                      <a:pt x="6413" y="21386"/>
                      <a:pt x="6314" y="21036"/>
                      <a:pt x="6207" y="20690"/>
                    </a:cubicBezTo>
                    <a:cubicBezTo>
                      <a:pt x="6776" y="19942"/>
                      <a:pt x="7499" y="19263"/>
                      <a:pt x="7679" y="18160"/>
                    </a:cubicBezTo>
                    <a:cubicBezTo>
                      <a:pt x="7718" y="17929"/>
                      <a:pt x="7736" y="17651"/>
                      <a:pt x="7685" y="17423"/>
                    </a:cubicBezTo>
                    <a:cubicBezTo>
                      <a:pt x="7656" y="17291"/>
                      <a:pt x="7581" y="17241"/>
                      <a:pt x="7496" y="17241"/>
                    </a:cubicBezTo>
                    <a:cubicBezTo>
                      <a:pt x="7434" y="17241"/>
                      <a:pt x="7366" y="17268"/>
                      <a:pt x="7309" y="17310"/>
                    </a:cubicBezTo>
                    <a:cubicBezTo>
                      <a:pt x="7130" y="17438"/>
                      <a:pt x="6957" y="17591"/>
                      <a:pt x="6786" y="17736"/>
                    </a:cubicBezTo>
                    <a:cubicBezTo>
                      <a:pt x="6616" y="17881"/>
                      <a:pt x="6446" y="18037"/>
                      <a:pt x="6293" y="18221"/>
                    </a:cubicBezTo>
                    <a:cubicBezTo>
                      <a:pt x="6041" y="18524"/>
                      <a:pt x="5831" y="18927"/>
                      <a:pt x="5765" y="19372"/>
                    </a:cubicBezTo>
                    <a:cubicBezTo>
                      <a:pt x="5515" y="18660"/>
                      <a:pt x="5294" y="17941"/>
                      <a:pt x="5195" y="17150"/>
                    </a:cubicBezTo>
                    <a:cubicBezTo>
                      <a:pt x="5178" y="17007"/>
                      <a:pt x="5164" y="16864"/>
                      <a:pt x="5149" y="16721"/>
                    </a:cubicBezTo>
                    <a:cubicBezTo>
                      <a:pt x="5248" y="16625"/>
                      <a:pt x="5357" y="16548"/>
                      <a:pt x="5462" y="16468"/>
                    </a:cubicBezTo>
                    <a:cubicBezTo>
                      <a:pt x="5648" y="16328"/>
                      <a:pt x="5815" y="16166"/>
                      <a:pt x="5960" y="15985"/>
                    </a:cubicBezTo>
                    <a:cubicBezTo>
                      <a:pt x="6267" y="15602"/>
                      <a:pt x="6507" y="15117"/>
                      <a:pt x="6651" y="14590"/>
                    </a:cubicBezTo>
                    <a:cubicBezTo>
                      <a:pt x="6723" y="14330"/>
                      <a:pt x="6772" y="14065"/>
                      <a:pt x="6796" y="13797"/>
                    </a:cubicBezTo>
                    <a:cubicBezTo>
                      <a:pt x="6809" y="13668"/>
                      <a:pt x="6814" y="13540"/>
                      <a:pt x="6814" y="13411"/>
                    </a:cubicBezTo>
                    <a:cubicBezTo>
                      <a:pt x="6814" y="13294"/>
                      <a:pt x="6827" y="13117"/>
                      <a:pt x="6784" y="13012"/>
                    </a:cubicBezTo>
                    <a:cubicBezTo>
                      <a:pt x="6750" y="12929"/>
                      <a:pt x="6696" y="12899"/>
                      <a:pt x="6636" y="12899"/>
                    </a:cubicBezTo>
                    <a:cubicBezTo>
                      <a:pt x="6525" y="12899"/>
                      <a:pt x="6392" y="13000"/>
                      <a:pt x="6314" y="13061"/>
                    </a:cubicBezTo>
                    <a:cubicBezTo>
                      <a:pt x="6114" y="13221"/>
                      <a:pt x="5914" y="13388"/>
                      <a:pt x="5731" y="13584"/>
                    </a:cubicBezTo>
                    <a:cubicBezTo>
                      <a:pt x="5411" y="13923"/>
                      <a:pt x="5131" y="14377"/>
                      <a:pt x="5021" y="14902"/>
                    </a:cubicBezTo>
                    <a:cubicBezTo>
                      <a:pt x="5012" y="14800"/>
                      <a:pt x="5002" y="14699"/>
                      <a:pt x="4991" y="14597"/>
                    </a:cubicBezTo>
                    <a:cubicBezTo>
                      <a:pt x="4919" y="13924"/>
                      <a:pt x="4799" y="13267"/>
                      <a:pt x="4655" y="12619"/>
                    </a:cubicBezTo>
                    <a:cubicBezTo>
                      <a:pt x="4709" y="12542"/>
                      <a:pt x="4804" y="12431"/>
                      <a:pt x="4812" y="12419"/>
                    </a:cubicBezTo>
                    <a:cubicBezTo>
                      <a:pt x="4898" y="12328"/>
                      <a:pt x="4984" y="12238"/>
                      <a:pt x="5072" y="12149"/>
                    </a:cubicBezTo>
                    <a:cubicBezTo>
                      <a:pt x="5237" y="11983"/>
                      <a:pt x="5402" y="11817"/>
                      <a:pt x="5557" y="11632"/>
                    </a:cubicBezTo>
                    <a:cubicBezTo>
                      <a:pt x="5877" y="11247"/>
                      <a:pt x="6098" y="10783"/>
                      <a:pt x="6186" y="10215"/>
                    </a:cubicBezTo>
                    <a:cubicBezTo>
                      <a:pt x="6226" y="9954"/>
                      <a:pt x="6268" y="9629"/>
                      <a:pt x="6230" y="9366"/>
                    </a:cubicBezTo>
                    <a:cubicBezTo>
                      <a:pt x="6200" y="9166"/>
                      <a:pt x="6069" y="9090"/>
                      <a:pt x="5934" y="9090"/>
                    </a:cubicBezTo>
                    <a:cubicBezTo>
                      <a:pt x="5907" y="9090"/>
                      <a:pt x="5879" y="9093"/>
                      <a:pt x="5853" y="9099"/>
                    </a:cubicBezTo>
                    <a:cubicBezTo>
                      <a:pt x="5670" y="9138"/>
                      <a:pt x="5504" y="9293"/>
                      <a:pt x="5368" y="9458"/>
                    </a:cubicBezTo>
                    <a:cubicBezTo>
                      <a:pt x="5199" y="9662"/>
                      <a:pt x="5045" y="9897"/>
                      <a:pt x="4895" y="10125"/>
                    </a:cubicBezTo>
                    <a:cubicBezTo>
                      <a:pt x="4662" y="10483"/>
                      <a:pt x="4446" y="10891"/>
                      <a:pt x="4351" y="11344"/>
                    </a:cubicBezTo>
                    <a:cubicBezTo>
                      <a:pt x="4183" y="10677"/>
                      <a:pt x="4012" y="10012"/>
                      <a:pt x="3860" y="9339"/>
                    </a:cubicBezTo>
                    <a:cubicBezTo>
                      <a:pt x="3869" y="9331"/>
                      <a:pt x="3873" y="9319"/>
                      <a:pt x="3875" y="9308"/>
                    </a:cubicBezTo>
                    <a:cubicBezTo>
                      <a:pt x="3902" y="9012"/>
                      <a:pt x="4169" y="8850"/>
                      <a:pt x="4312" y="8658"/>
                    </a:cubicBezTo>
                    <a:cubicBezTo>
                      <a:pt x="4476" y="8436"/>
                      <a:pt x="4606" y="8173"/>
                      <a:pt x="4725" y="7903"/>
                    </a:cubicBezTo>
                    <a:cubicBezTo>
                      <a:pt x="4979" y="7328"/>
                      <a:pt x="5225" y="6698"/>
                      <a:pt x="5271" y="6028"/>
                    </a:cubicBezTo>
                    <a:cubicBezTo>
                      <a:pt x="5285" y="5825"/>
                      <a:pt x="5327" y="5405"/>
                      <a:pt x="5147" y="5322"/>
                    </a:cubicBezTo>
                    <a:cubicBezTo>
                      <a:pt x="5120" y="5310"/>
                      <a:pt x="5094" y="5304"/>
                      <a:pt x="5067" y="5304"/>
                    </a:cubicBezTo>
                    <a:cubicBezTo>
                      <a:pt x="4912" y="5304"/>
                      <a:pt x="4754" y="5489"/>
                      <a:pt x="4639" y="5608"/>
                    </a:cubicBezTo>
                    <a:cubicBezTo>
                      <a:pt x="4306" y="5954"/>
                      <a:pt x="4032" y="6405"/>
                      <a:pt x="3837" y="6907"/>
                    </a:cubicBezTo>
                    <a:cubicBezTo>
                      <a:pt x="3716" y="7220"/>
                      <a:pt x="3629" y="7544"/>
                      <a:pt x="3574" y="7874"/>
                    </a:cubicBezTo>
                    <a:cubicBezTo>
                      <a:pt x="3559" y="7776"/>
                      <a:pt x="3542" y="7677"/>
                      <a:pt x="3526" y="7577"/>
                    </a:cubicBezTo>
                    <a:cubicBezTo>
                      <a:pt x="3463" y="7144"/>
                      <a:pt x="3406" y="6701"/>
                      <a:pt x="3339" y="6261"/>
                    </a:cubicBezTo>
                    <a:cubicBezTo>
                      <a:pt x="3467" y="5718"/>
                      <a:pt x="3569" y="5169"/>
                      <a:pt x="3643" y="4617"/>
                    </a:cubicBezTo>
                    <a:cubicBezTo>
                      <a:pt x="3682" y="4323"/>
                      <a:pt x="3712" y="4027"/>
                      <a:pt x="3735" y="3730"/>
                    </a:cubicBezTo>
                    <a:cubicBezTo>
                      <a:pt x="3753" y="3475"/>
                      <a:pt x="3790" y="3194"/>
                      <a:pt x="3765" y="2941"/>
                    </a:cubicBezTo>
                    <a:cubicBezTo>
                      <a:pt x="3749" y="2788"/>
                      <a:pt x="3705" y="2625"/>
                      <a:pt x="3592" y="2564"/>
                    </a:cubicBezTo>
                    <a:cubicBezTo>
                      <a:pt x="3560" y="2546"/>
                      <a:pt x="3526" y="2538"/>
                      <a:pt x="3492" y="2538"/>
                    </a:cubicBezTo>
                    <a:cubicBezTo>
                      <a:pt x="3409" y="2538"/>
                      <a:pt x="3325" y="2590"/>
                      <a:pt x="3270" y="2685"/>
                    </a:cubicBezTo>
                    <a:cubicBezTo>
                      <a:pt x="3170" y="2859"/>
                      <a:pt x="3137" y="3125"/>
                      <a:pt x="3100" y="3331"/>
                    </a:cubicBezTo>
                    <a:cubicBezTo>
                      <a:pt x="3047" y="3618"/>
                      <a:pt x="3010" y="3908"/>
                      <a:pt x="2989" y="4200"/>
                    </a:cubicBezTo>
                    <a:cubicBezTo>
                      <a:pt x="2981" y="4299"/>
                      <a:pt x="2977" y="4397"/>
                      <a:pt x="2973" y="4494"/>
                    </a:cubicBezTo>
                    <a:cubicBezTo>
                      <a:pt x="2903" y="4249"/>
                      <a:pt x="2817" y="4007"/>
                      <a:pt x="2718" y="3770"/>
                    </a:cubicBezTo>
                    <a:cubicBezTo>
                      <a:pt x="2694" y="3222"/>
                      <a:pt x="2666" y="2674"/>
                      <a:pt x="2583" y="2145"/>
                    </a:cubicBezTo>
                    <a:cubicBezTo>
                      <a:pt x="2528" y="1789"/>
                      <a:pt x="2437" y="1449"/>
                      <a:pt x="2290" y="1147"/>
                    </a:cubicBezTo>
                    <a:cubicBezTo>
                      <a:pt x="2151" y="859"/>
                      <a:pt x="1974" y="611"/>
                      <a:pt x="1788" y="380"/>
                    </a:cubicBezTo>
                    <a:cubicBezTo>
                      <a:pt x="1719" y="292"/>
                      <a:pt x="1533" y="0"/>
                      <a:pt x="1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9"/>
              <p:cNvSpPr/>
              <p:nvPr/>
            </p:nvSpPr>
            <p:spPr>
              <a:xfrm>
                <a:off x="818500" y="2989550"/>
                <a:ext cx="149325" cy="538425"/>
              </a:xfrm>
              <a:custGeom>
                <a:rect b="b" l="l" r="r" t="t"/>
                <a:pathLst>
                  <a:path extrusionOk="0" h="21537" w="5973">
                    <a:moveTo>
                      <a:pt x="4688" y="0"/>
                    </a:moveTo>
                    <a:cubicBezTo>
                      <a:pt x="4663" y="0"/>
                      <a:pt x="4638" y="8"/>
                      <a:pt x="4621" y="18"/>
                    </a:cubicBezTo>
                    <a:cubicBezTo>
                      <a:pt x="4395" y="150"/>
                      <a:pt x="4247" y="470"/>
                      <a:pt x="4121" y="744"/>
                    </a:cubicBezTo>
                    <a:cubicBezTo>
                      <a:pt x="3974" y="1070"/>
                      <a:pt x="3859" y="1410"/>
                      <a:pt x="3781" y="1759"/>
                    </a:cubicBezTo>
                    <a:cubicBezTo>
                      <a:pt x="3619" y="2468"/>
                      <a:pt x="3588" y="3201"/>
                      <a:pt x="3686" y="3921"/>
                    </a:cubicBezTo>
                    <a:cubicBezTo>
                      <a:pt x="3688" y="3931"/>
                      <a:pt x="3691" y="3940"/>
                      <a:pt x="3696" y="3948"/>
                    </a:cubicBezTo>
                    <a:cubicBezTo>
                      <a:pt x="3673" y="4021"/>
                      <a:pt x="3651" y="4096"/>
                      <a:pt x="3628" y="4170"/>
                    </a:cubicBezTo>
                    <a:cubicBezTo>
                      <a:pt x="3501" y="3520"/>
                      <a:pt x="3356" y="2877"/>
                      <a:pt x="3196" y="2239"/>
                    </a:cubicBezTo>
                    <a:cubicBezTo>
                      <a:pt x="3139" y="2011"/>
                      <a:pt x="3079" y="1782"/>
                      <a:pt x="3016" y="1555"/>
                    </a:cubicBezTo>
                    <a:cubicBezTo>
                      <a:pt x="2976" y="1409"/>
                      <a:pt x="2920" y="1279"/>
                      <a:pt x="2796" y="1265"/>
                    </a:cubicBezTo>
                    <a:cubicBezTo>
                      <a:pt x="2790" y="1264"/>
                      <a:pt x="2784" y="1264"/>
                      <a:pt x="2777" y="1264"/>
                    </a:cubicBezTo>
                    <a:cubicBezTo>
                      <a:pt x="2681" y="1264"/>
                      <a:pt x="2591" y="1337"/>
                      <a:pt x="2556" y="1463"/>
                    </a:cubicBezTo>
                    <a:cubicBezTo>
                      <a:pt x="2502" y="1656"/>
                      <a:pt x="2573" y="1925"/>
                      <a:pt x="2597" y="2121"/>
                    </a:cubicBezTo>
                    <a:cubicBezTo>
                      <a:pt x="2654" y="2571"/>
                      <a:pt x="2706" y="3024"/>
                      <a:pt x="2770" y="3473"/>
                    </a:cubicBezTo>
                    <a:cubicBezTo>
                      <a:pt x="2823" y="3851"/>
                      <a:pt x="2892" y="4234"/>
                      <a:pt x="3029" y="4573"/>
                    </a:cubicBezTo>
                    <a:cubicBezTo>
                      <a:pt x="3105" y="4757"/>
                      <a:pt x="3216" y="4982"/>
                      <a:pt x="3360" y="5102"/>
                    </a:cubicBezTo>
                    <a:cubicBezTo>
                      <a:pt x="3315" y="5280"/>
                      <a:pt x="3272" y="5462"/>
                      <a:pt x="3235" y="5645"/>
                    </a:cubicBezTo>
                    <a:cubicBezTo>
                      <a:pt x="3146" y="6097"/>
                      <a:pt x="3072" y="6554"/>
                      <a:pt x="3007" y="7014"/>
                    </a:cubicBezTo>
                    <a:cubicBezTo>
                      <a:pt x="2650" y="6249"/>
                      <a:pt x="2111" y="5656"/>
                      <a:pt x="1483" y="5342"/>
                    </a:cubicBezTo>
                    <a:cubicBezTo>
                      <a:pt x="1472" y="5337"/>
                      <a:pt x="1456" y="5333"/>
                      <a:pt x="1438" y="5333"/>
                    </a:cubicBezTo>
                    <a:cubicBezTo>
                      <a:pt x="1401" y="5333"/>
                      <a:pt x="1359" y="5348"/>
                      <a:pt x="1358" y="5395"/>
                    </a:cubicBezTo>
                    <a:cubicBezTo>
                      <a:pt x="1342" y="6667"/>
                      <a:pt x="1973" y="7860"/>
                      <a:pt x="2847" y="8287"/>
                    </a:cubicBezTo>
                    <a:cubicBezTo>
                      <a:pt x="2806" y="8639"/>
                      <a:pt x="2767" y="8991"/>
                      <a:pt x="2727" y="9341"/>
                    </a:cubicBezTo>
                    <a:cubicBezTo>
                      <a:pt x="2646" y="10062"/>
                      <a:pt x="2570" y="10786"/>
                      <a:pt x="2500" y="11510"/>
                    </a:cubicBezTo>
                    <a:cubicBezTo>
                      <a:pt x="2161" y="10614"/>
                      <a:pt x="1548" y="9924"/>
                      <a:pt x="831" y="9645"/>
                    </a:cubicBezTo>
                    <a:cubicBezTo>
                      <a:pt x="821" y="9641"/>
                      <a:pt x="804" y="9638"/>
                      <a:pt x="785" y="9638"/>
                    </a:cubicBezTo>
                    <a:cubicBezTo>
                      <a:pt x="748" y="9638"/>
                      <a:pt x="704" y="9651"/>
                      <a:pt x="705" y="9699"/>
                    </a:cubicBezTo>
                    <a:cubicBezTo>
                      <a:pt x="745" y="11064"/>
                      <a:pt x="1440" y="12308"/>
                      <a:pt x="2386" y="12754"/>
                    </a:cubicBezTo>
                    <a:cubicBezTo>
                      <a:pt x="2263" y="14177"/>
                      <a:pt x="2164" y="15603"/>
                      <a:pt x="2088" y="17032"/>
                    </a:cubicBezTo>
                    <a:cubicBezTo>
                      <a:pt x="2087" y="17068"/>
                      <a:pt x="2086" y="17104"/>
                      <a:pt x="2083" y="17140"/>
                    </a:cubicBezTo>
                    <a:cubicBezTo>
                      <a:pt x="1911" y="16671"/>
                      <a:pt x="1684" y="16239"/>
                      <a:pt x="1412" y="15869"/>
                    </a:cubicBezTo>
                    <a:cubicBezTo>
                      <a:pt x="1264" y="15668"/>
                      <a:pt x="1098" y="15479"/>
                      <a:pt x="918" y="15307"/>
                    </a:cubicBezTo>
                    <a:cubicBezTo>
                      <a:pt x="805" y="15201"/>
                      <a:pt x="674" y="15072"/>
                      <a:pt x="536" y="15072"/>
                    </a:cubicBezTo>
                    <a:cubicBezTo>
                      <a:pt x="494" y="15072"/>
                      <a:pt x="451" y="15084"/>
                      <a:pt x="408" y="15113"/>
                    </a:cubicBezTo>
                    <a:cubicBezTo>
                      <a:pt x="0" y="15385"/>
                      <a:pt x="451" y="16195"/>
                      <a:pt x="616" y="16489"/>
                    </a:cubicBezTo>
                    <a:cubicBezTo>
                      <a:pt x="869" y="16935"/>
                      <a:pt x="1188" y="17308"/>
                      <a:pt x="1550" y="17580"/>
                    </a:cubicBezTo>
                    <a:cubicBezTo>
                      <a:pt x="1661" y="17663"/>
                      <a:pt x="1831" y="17818"/>
                      <a:pt x="1976" y="17818"/>
                    </a:cubicBezTo>
                    <a:cubicBezTo>
                      <a:pt x="2002" y="17818"/>
                      <a:pt x="2027" y="17813"/>
                      <a:pt x="2051" y="17801"/>
                    </a:cubicBezTo>
                    <a:lnTo>
                      <a:pt x="2051" y="17801"/>
                    </a:lnTo>
                    <a:cubicBezTo>
                      <a:pt x="1996" y="18993"/>
                      <a:pt x="1957" y="20185"/>
                      <a:pt x="1934" y="21380"/>
                    </a:cubicBezTo>
                    <a:cubicBezTo>
                      <a:pt x="1936" y="21383"/>
                      <a:pt x="1936" y="21386"/>
                      <a:pt x="1937" y="21389"/>
                    </a:cubicBezTo>
                    <a:cubicBezTo>
                      <a:pt x="1935" y="21388"/>
                      <a:pt x="1934" y="21388"/>
                      <a:pt x="1932" y="21388"/>
                    </a:cubicBezTo>
                    <a:cubicBezTo>
                      <a:pt x="1869" y="21388"/>
                      <a:pt x="1787" y="21438"/>
                      <a:pt x="1854" y="21486"/>
                    </a:cubicBezTo>
                    <a:cubicBezTo>
                      <a:pt x="1904" y="21520"/>
                      <a:pt x="1957" y="21536"/>
                      <a:pt x="2010" y="21536"/>
                    </a:cubicBezTo>
                    <a:cubicBezTo>
                      <a:pt x="2102" y="21536"/>
                      <a:pt x="2194" y="21487"/>
                      <a:pt x="2263" y="21396"/>
                    </a:cubicBezTo>
                    <a:cubicBezTo>
                      <a:pt x="2407" y="21204"/>
                      <a:pt x="2380" y="20914"/>
                      <a:pt x="2357" y="20667"/>
                    </a:cubicBezTo>
                    <a:cubicBezTo>
                      <a:pt x="2296" y="19985"/>
                      <a:pt x="2350" y="19305"/>
                      <a:pt x="2411" y="18627"/>
                    </a:cubicBezTo>
                    <a:cubicBezTo>
                      <a:pt x="2439" y="18322"/>
                      <a:pt x="2466" y="18016"/>
                      <a:pt x="2493" y="17710"/>
                    </a:cubicBezTo>
                    <a:cubicBezTo>
                      <a:pt x="2784" y="17468"/>
                      <a:pt x="3122" y="17325"/>
                      <a:pt x="3405" y="17065"/>
                    </a:cubicBezTo>
                    <a:cubicBezTo>
                      <a:pt x="3722" y="16774"/>
                      <a:pt x="3995" y="16401"/>
                      <a:pt x="4209" y="15969"/>
                    </a:cubicBezTo>
                    <a:cubicBezTo>
                      <a:pt x="4321" y="15743"/>
                      <a:pt x="4414" y="15508"/>
                      <a:pt x="4487" y="15265"/>
                    </a:cubicBezTo>
                    <a:cubicBezTo>
                      <a:pt x="4554" y="15046"/>
                      <a:pt x="4625" y="14800"/>
                      <a:pt x="4634" y="14560"/>
                    </a:cubicBezTo>
                    <a:cubicBezTo>
                      <a:pt x="4641" y="14377"/>
                      <a:pt x="4608" y="14161"/>
                      <a:pt x="4472" y="14081"/>
                    </a:cubicBezTo>
                    <a:cubicBezTo>
                      <a:pt x="4433" y="14058"/>
                      <a:pt x="4394" y="14048"/>
                      <a:pt x="4357" y="14048"/>
                    </a:cubicBezTo>
                    <a:cubicBezTo>
                      <a:pt x="4232" y="14048"/>
                      <a:pt x="4118" y="14160"/>
                      <a:pt x="4019" y="14267"/>
                    </a:cubicBezTo>
                    <a:cubicBezTo>
                      <a:pt x="3488" y="14836"/>
                      <a:pt x="3019" y="15508"/>
                      <a:pt x="2623" y="16254"/>
                    </a:cubicBezTo>
                    <a:cubicBezTo>
                      <a:pt x="2674" y="15673"/>
                      <a:pt x="2727" y="15093"/>
                      <a:pt x="2779" y="14513"/>
                    </a:cubicBezTo>
                    <a:lnTo>
                      <a:pt x="2870" y="13480"/>
                    </a:lnTo>
                    <a:cubicBezTo>
                      <a:pt x="3046" y="13428"/>
                      <a:pt x="3223" y="13388"/>
                      <a:pt x="3396" y="13331"/>
                    </a:cubicBezTo>
                    <a:cubicBezTo>
                      <a:pt x="3621" y="13257"/>
                      <a:pt x="3831" y="13145"/>
                      <a:pt x="4019" y="13004"/>
                    </a:cubicBezTo>
                    <a:cubicBezTo>
                      <a:pt x="4399" y="12718"/>
                      <a:pt x="4724" y="12298"/>
                      <a:pt x="4957" y="11800"/>
                    </a:cubicBezTo>
                    <a:cubicBezTo>
                      <a:pt x="5080" y="11534"/>
                      <a:pt x="5174" y="11256"/>
                      <a:pt x="5236" y="10970"/>
                    </a:cubicBezTo>
                    <a:cubicBezTo>
                      <a:pt x="5284" y="10748"/>
                      <a:pt x="5373" y="10381"/>
                      <a:pt x="5145" y="10291"/>
                    </a:cubicBezTo>
                    <a:cubicBezTo>
                      <a:pt x="5114" y="10279"/>
                      <a:pt x="5083" y="10273"/>
                      <a:pt x="5051" y="10273"/>
                    </a:cubicBezTo>
                    <a:cubicBezTo>
                      <a:pt x="4869" y="10273"/>
                      <a:pt x="4682" y="10453"/>
                      <a:pt x="4535" y="10564"/>
                    </a:cubicBezTo>
                    <a:cubicBezTo>
                      <a:pt x="4289" y="10748"/>
                      <a:pt x="4048" y="10946"/>
                      <a:pt x="3813" y="11157"/>
                    </a:cubicBezTo>
                    <a:cubicBezTo>
                      <a:pt x="3535" y="11409"/>
                      <a:pt x="3266" y="11680"/>
                      <a:pt x="3006" y="11966"/>
                    </a:cubicBezTo>
                    <a:cubicBezTo>
                      <a:pt x="3053" y="11443"/>
                      <a:pt x="3099" y="10920"/>
                      <a:pt x="3146" y="10398"/>
                    </a:cubicBezTo>
                    <a:cubicBezTo>
                      <a:pt x="3203" y="9755"/>
                      <a:pt x="3258" y="9109"/>
                      <a:pt x="3323" y="8469"/>
                    </a:cubicBezTo>
                    <a:cubicBezTo>
                      <a:pt x="3336" y="8468"/>
                      <a:pt x="3349" y="8468"/>
                      <a:pt x="3361" y="8468"/>
                    </a:cubicBezTo>
                    <a:cubicBezTo>
                      <a:pt x="3406" y="8468"/>
                      <a:pt x="3450" y="8471"/>
                      <a:pt x="3486" y="8471"/>
                    </a:cubicBezTo>
                    <a:cubicBezTo>
                      <a:pt x="3496" y="8471"/>
                      <a:pt x="3506" y="8471"/>
                      <a:pt x="3515" y="8470"/>
                    </a:cubicBezTo>
                    <a:cubicBezTo>
                      <a:pt x="3646" y="8457"/>
                      <a:pt x="3776" y="8427"/>
                      <a:pt x="3902" y="8383"/>
                    </a:cubicBezTo>
                    <a:cubicBezTo>
                      <a:pt x="4154" y="8293"/>
                      <a:pt x="4394" y="8140"/>
                      <a:pt x="4607" y="7939"/>
                    </a:cubicBezTo>
                    <a:cubicBezTo>
                      <a:pt x="5040" y="7529"/>
                      <a:pt x="5360" y="6928"/>
                      <a:pt x="5484" y="6228"/>
                    </a:cubicBezTo>
                    <a:cubicBezTo>
                      <a:pt x="5493" y="6178"/>
                      <a:pt x="5424" y="6169"/>
                      <a:pt x="5392" y="6169"/>
                    </a:cubicBezTo>
                    <a:cubicBezTo>
                      <a:pt x="5387" y="6169"/>
                      <a:pt x="5382" y="6169"/>
                      <a:pt x="5380" y="6169"/>
                    </a:cubicBezTo>
                    <a:cubicBezTo>
                      <a:pt x="4658" y="6269"/>
                      <a:pt x="3978" y="6700"/>
                      <a:pt x="3450" y="7363"/>
                    </a:cubicBezTo>
                    <a:cubicBezTo>
                      <a:pt x="3489" y="7063"/>
                      <a:pt x="3533" y="6763"/>
                      <a:pt x="3583" y="6464"/>
                    </a:cubicBezTo>
                    <a:cubicBezTo>
                      <a:pt x="3652" y="6069"/>
                      <a:pt x="3736" y="5683"/>
                      <a:pt x="3826" y="5299"/>
                    </a:cubicBezTo>
                    <a:cubicBezTo>
                      <a:pt x="4337" y="5216"/>
                      <a:pt x="4860" y="5055"/>
                      <a:pt x="5284" y="4646"/>
                    </a:cubicBezTo>
                    <a:cubicBezTo>
                      <a:pt x="5661" y="4283"/>
                      <a:pt x="5946" y="3726"/>
                      <a:pt x="5970" y="3087"/>
                    </a:cubicBezTo>
                    <a:cubicBezTo>
                      <a:pt x="5972" y="3039"/>
                      <a:pt x="5928" y="3027"/>
                      <a:pt x="5890" y="3027"/>
                    </a:cubicBezTo>
                    <a:cubicBezTo>
                      <a:pt x="5872" y="3027"/>
                      <a:pt x="5855" y="3030"/>
                      <a:pt x="5846" y="3032"/>
                    </a:cubicBezTo>
                    <a:cubicBezTo>
                      <a:pt x="5366" y="3192"/>
                      <a:pt x="4910" y="3477"/>
                      <a:pt x="4508" y="3870"/>
                    </a:cubicBezTo>
                    <a:cubicBezTo>
                      <a:pt x="4338" y="4036"/>
                      <a:pt x="4182" y="4216"/>
                      <a:pt x="4041" y="4407"/>
                    </a:cubicBezTo>
                    <a:cubicBezTo>
                      <a:pt x="4045" y="4393"/>
                      <a:pt x="4048" y="4379"/>
                      <a:pt x="4052" y="4363"/>
                    </a:cubicBezTo>
                    <a:cubicBezTo>
                      <a:pt x="4081" y="4246"/>
                      <a:pt x="4106" y="4129"/>
                      <a:pt x="4132" y="4010"/>
                    </a:cubicBezTo>
                    <a:cubicBezTo>
                      <a:pt x="4249" y="3740"/>
                      <a:pt x="4365" y="3470"/>
                      <a:pt x="4482" y="3201"/>
                    </a:cubicBezTo>
                    <a:cubicBezTo>
                      <a:pt x="4612" y="2894"/>
                      <a:pt x="4742" y="2582"/>
                      <a:pt x="4820" y="2241"/>
                    </a:cubicBezTo>
                    <a:cubicBezTo>
                      <a:pt x="4983" y="1526"/>
                      <a:pt x="4873" y="776"/>
                      <a:pt x="4762" y="61"/>
                    </a:cubicBezTo>
                    <a:cubicBezTo>
                      <a:pt x="4756" y="15"/>
                      <a:pt x="4723" y="0"/>
                      <a:pt x="46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9"/>
              <p:cNvSpPr/>
              <p:nvPr/>
            </p:nvSpPr>
            <p:spPr>
              <a:xfrm>
                <a:off x="866575" y="2966475"/>
                <a:ext cx="233925" cy="586475"/>
              </a:xfrm>
              <a:custGeom>
                <a:rect b="b" l="l" r="r" t="t"/>
                <a:pathLst>
                  <a:path extrusionOk="0" h="23459" w="9357">
                    <a:moveTo>
                      <a:pt x="8711" y="0"/>
                    </a:moveTo>
                    <a:cubicBezTo>
                      <a:pt x="8550" y="0"/>
                      <a:pt x="8371" y="163"/>
                      <a:pt x="8249" y="260"/>
                    </a:cubicBezTo>
                    <a:cubicBezTo>
                      <a:pt x="7807" y="608"/>
                      <a:pt x="7426" y="1090"/>
                      <a:pt x="7130" y="1656"/>
                    </a:cubicBezTo>
                    <a:cubicBezTo>
                      <a:pt x="6795" y="2292"/>
                      <a:pt x="6581" y="3034"/>
                      <a:pt x="6504" y="3807"/>
                    </a:cubicBezTo>
                    <a:cubicBezTo>
                      <a:pt x="6452" y="3928"/>
                      <a:pt x="6400" y="4048"/>
                      <a:pt x="6350" y="4168"/>
                    </a:cubicBezTo>
                    <a:cubicBezTo>
                      <a:pt x="6362" y="3545"/>
                      <a:pt x="6340" y="2921"/>
                      <a:pt x="6281" y="2300"/>
                    </a:cubicBezTo>
                    <a:cubicBezTo>
                      <a:pt x="6249" y="1953"/>
                      <a:pt x="6176" y="1305"/>
                      <a:pt x="5866" y="1305"/>
                    </a:cubicBezTo>
                    <a:cubicBezTo>
                      <a:pt x="5818" y="1305"/>
                      <a:pt x="5764" y="1321"/>
                      <a:pt x="5704" y="1356"/>
                    </a:cubicBezTo>
                    <a:cubicBezTo>
                      <a:pt x="5545" y="1447"/>
                      <a:pt x="5505" y="1694"/>
                      <a:pt x="5498" y="1909"/>
                    </a:cubicBezTo>
                    <a:cubicBezTo>
                      <a:pt x="5486" y="2289"/>
                      <a:pt x="5503" y="2678"/>
                      <a:pt x="5516" y="3058"/>
                    </a:cubicBezTo>
                    <a:cubicBezTo>
                      <a:pt x="5531" y="3554"/>
                      <a:pt x="5556" y="4048"/>
                      <a:pt x="5591" y="4541"/>
                    </a:cubicBezTo>
                    <a:cubicBezTo>
                      <a:pt x="5609" y="4786"/>
                      <a:pt x="5619" y="5037"/>
                      <a:pt x="5651" y="5280"/>
                    </a:cubicBezTo>
                    <a:cubicBezTo>
                      <a:pt x="5698" y="5653"/>
                      <a:pt x="5744" y="5706"/>
                      <a:pt x="5616" y="6061"/>
                    </a:cubicBezTo>
                    <a:cubicBezTo>
                      <a:pt x="5559" y="6220"/>
                      <a:pt x="5295" y="6766"/>
                      <a:pt x="5324" y="6934"/>
                    </a:cubicBezTo>
                    <a:lnTo>
                      <a:pt x="5324" y="6934"/>
                    </a:lnTo>
                    <a:cubicBezTo>
                      <a:pt x="5234" y="6440"/>
                      <a:pt x="5090" y="5956"/>
                      <a:pt x="4896" y="5492"/>
                    </a:cubicBezTo>
                    <a:cubicBezTo>
                      <a:pt x="4670" y="4960"/>
                      <a:pt x="4321" y="4391"/>
                      <a:pt x="3846" y="4391"/>
                    </a:cubicBezTo>
                    <a:cubicBezTo>
                      <a:pt x="3794" y="4391"/>
                      <a:pt x="3741" y="4397"/>
                      <a:pt x="3687" y="4411"/>
                    </a:cubicBezTo>
                    <a:cubicBezTo>
                      <a:pt x="3651" y="4421"/>
                      <a:pt x="3606" y="4440"/>
                      <a:pt x="3600" y="4497"/>
                    </a:cubicBezTo>
                    <a:cubicBezTo>
                      <a:pt x="3498" y="5565"/>
                      <a:pt x="3667" y="6667"/>
                      <a:pt x="4064" y="7595"/>
                    </a:cubicBezTo>
                    <a:cubicBezTo>
                      <a:pt x="4159" y="7814"/>
                      <a:pt x="4266" y="8026"/>
                      <a:pt x="4387" y="8229"/>
                    </a:cubicBezTo>
                    <a:cubicBezTo>
                      <a:pt x="4497" y="8412"/>
                      <a:pt x="4629" y="8657"/>
                      <a:pt x="4787" y="8765"/>
                    </a:cubicBezTo>
                    <a:cubicBezTo>
                      <a:pt x="4796" y="8770"/>
                      <a:pt x="4803" y="8773"/>
                      <a:pt x="4812" y="8777"/>
                    </a:cubicBezTo>
                    <a:cubicBezTo>
                      <a:pt x="4702" y="9235"/>
                      <a:pt x="4602" y="9698"/>
                      <a:pt x="4517" y="10167"/>
                    </a:cubicBezTo>
                    <a:cubicBezTo>
                      <a:pt x="4460" y="10480"/>
                      <a:pt x="4413" y="10794"/>
                      <a:pt x="4366" y="11110"/>
                    </a:cubicBezTo>
                    <a:cubicBezTo>
                      <a:pt x="4160" y="10435"/>
                      <a:pt x="3800" y="9866"/>
                      <a:pt x="3401" y="9370"/>
                    </a:cubicBezTo>
                    <a:cubicBezTo>
                      <a:pt x="3265" y="9202"/>
                      <a:pt x="3125" y="9040"/>
                      <a:pt x="2982" y="8882"/>
                    </a:cubicBezTo>
                    <a:cubicBezTo>
                      <a:pt x="2862" y="8747"/>
                      <a:pt x="2722" y="8539"/>
                      <a:pt x="2565" y="8490"/>
                    </a:cubicBezTo>
                    <a:cubicBezTo>
                      <a:pt x="2531" y="8480"/>
                      <a:pt x="2501" y="8475"/>
                      <a:pt x="2474" y="8475"/>
                    </a:cubicBezTo>
                    <a:cubicBezTo>
                      <a:pt x="2169" y="8475"/>
                      <a:pt x="2266" y="9091"/>
                      <a:pt x="2345" y="9362"/>
                    </a:cubicBezTo>
                    <a:cubicBezTo>
                      <a:pt x="2506" y="9909"/>
                      <a:pt x="2711" y="10441"/>
                      <a:pt x="2897" y="10974"/>
                    </a:cubicBezTo>
                    <a:cubicBezTo>
                      <a:pt x="3047" y="11407"/>
                      <a:pt x="3212" y="11846"/>
                      <a:pt x="3463" y="12190"/>
                    </a:cubicBezTo>
                    <a:cubicBezTo>
                      <a:pt x="3567" y="12335"/>
                      <a:pt x="3797" y="12450"/>
                      <a:pt x="3871" y="12606"/>
                    </a:cubicBezTo>
                    <a:cubicBezTo>
                      <a:pt x="4127" y="13143"/>
                      <a:pt x="3638" y="14111"/>
                      <a:pt x="3453" y="14535"/>
                    </a:cubicBezTo>
                    <a:cubicBezTo>
                      <a:pt x="3290" y="14903"/>
                      <a:pt x="3117" y="15264"/>
                      <a:pt x="2947" y="15627"/>
                    </a:cubicBezTo>
                    <a:cubicBezTo>
                      <a:pt x="2985" y="15296"/>
                      <a:pt x="3004" y="14964"/>
                      <a:pt x="2935" y="14638"/>
                    </a:cubicBezTo>
                    <a:cubicBezTo>
                      <a:pt x="2809" y="14047"/>
                      <a:pt x="2411" y="13688"/>
                      <a:pt x="2051" y="13376"/>
                    </a:cubicBezTo>
                    <a:cubicBezTo>
                      <a:pt x="2029" y="13358"/>
                      <a:pt x="1999" y="13349"/>
                      <a:pt x="1969" y="13349"/>
                    </a:cubicBezTo>
                    <a:cubicBezTo>
                      <a:pt x="1930" y="13349"/>
                      <a:pt x="1890" y="13364"/>
                      <a:pt x="1865" y="13394"/>
                    </a:cubicBezTo>
                    <a:cubicBezTo>
                      <a:pt x="1588" y="13729"/>
                      <a:pt x="1552" y="14274"/>
                      <a:pt x="1532" y="14747"/>
                    </a:cubicBezTo>
                    <a:cubicBezTo>
                      <a:pt x="1505" y="15344"/>
                      <a:pt x="1542" y="15943"/>
                      <a:pt x="1642" y="16532"/>
                    </a:cubicBezTo>
                    <a:cubicBezTo>
                      <a:pt x="1685" y="16791"/>
                      <a:pt x="1739" y="17045"/>
                      <a:pt x="1806" y="17294"/>
                    </a:cubicBezTo>
                    <a:cubicBezTo>
                      <a:pt x="1868" y="17520"/>
                      <a:pt x="1931" y="17695"/>
                      <a:pt x="2111" y="17735"/>
                    </a:cubicBezTo>
                    <a:cubicBezTo>
                      <a:pt x="2056" y="17924"/>
                      <a:pt x="2008" y="18116"/>
                      <a:pt x="1968" y="18313"/>
                    </a:cubicBezTo>
                    <a:cubicBezTo>
                      <a:pt x="1880" y="18732"/>
                      <a:pt x="1815" y="19159"/>
                      <a:pt x="1698" y="19563"/>
                    </a:cubicBezTo>
                    <a:cubicBezTo>
                      <a:pt x="1573" y="19986"/>
                      <a:pt x="1377" y="20335"/>
                      <a:pt x="1172" y="20689"/>
                    </a:cubicBezTo>
                    <a:cubicBezTo>
                      <a:pt x="787" y="21351"/>
                      <a:pt x="514" y="22070"/>
                      <a:pt x="361" y="22819"/>
                    </a:cubicBezTo>
                    <a:cubicBezTo>
                      <a:pt x="263" y="22995"/>
                      <a:pt x="160" y="23165"/>
                      <a:pt x="53" y="23331"/>
                    </a:cubicBezTo>
                    <a:cubicBezTo>
                      <a:pt x="1" y="23408"/>
                      <a:pt x="85" y="23459"/>
                      <a:pt x="163" y="23459"/>
                    </a:cubicBezTo>
                    <a:cubicBezTo>
                      <a:pt x="201" y="23459"/>
                      <a:pt x="238" y="23447"/>
                      <a:pt x="256" y="23419"/>
                    </a:cubicBezTo>
                    <a:cubicBezTo>
                      <a:pt x="324" y="23315"/>
                      <a:pt x="387" y="23206"/>
                      <a:pt x="451" y="23099"/>
                    </a:cubicBezTo>
                    <a:cubicBezTo>
                      <a:pt x="500" y="23098"/>
                      <a:pt x="546" y="23076"/>
                      <a:pt x="554" y="23032"/>
                    </a:cubicBezTo>
                    <a:cubicBezTo>
                      <a:pt x="564" y="22975"/>
                      <a:pt x="577" y="22919"/>
                      <a:pt x="589" y="22863"/>
                    </a:cubicBezTo>
                    <a:cubicBezTo>
                      <a:pt x="817" y="22452"/>
                      <a:pt x="1026" y="22021"/>
                      <a:pt x="1223" y="21581"/>
                    </a:cubicBezTo>
                    <a:cubicBezTo>
                      <a:pt x="1526" y="20905"/>
                      <a:pt x="1820" y="20219"/>
                      <a:pt x="2103" y="19526"/>
                    </a:cubicBezTo>
                    <a:cubicBezTo>
                      <a:pt x="2255" y="19157"/>
                      <a:pt x="2404" y="18786"/>
                      <a:pt x="2549" y="18411"/>
                    </a:cubicBezTo>
                    <a:cubicBezTo>
                      <a:pt x="3244" y="18077"/>
                      <a:pt x="4021" y="18208"/>
                      <a:pt x="4742" y="18031"/>
                    </a:cubicBezTo>
                    <a:cubicBezTo>
                      <a:pt x="5165" y="17927"/>
                      <a:pt x="5555" y="17723"/>
                      <a:pt x="5882" y="17437"/>
                    </a:cubicBezTo>
                    <a:cubicBezTo>
                      <a:pt x="6111" y="17235"/>
                      <a:pt x="6435" y="16836"/>
                      <a:pt x="6304" y="16416"/>
                    </a:cubicBezTo>
                    <a:cubicBezTo>
                      <a:pt x="6211" y="16115"/>
                      <a:pt x="5963" y="16041"/>
                      <a:pt x="5735" y="16041"/>
                    </a:cubicBezTo>
                    <a:cubicBezTo>
                      <a:pt x="5665" y="16041"/>
                      <a:pt x="5597" y="16048"/>
                      <a:pt x="5536" y="16058"/>
                    </a:cubicBezTo>
                    <a:cubicBezTo>
                      <a:pt x="5116" y="16122"/>
                      <a:pt x="4703" y="16223"/>
                      <a:pt x="4302" y="16361"/>
                    </a:cubicBezTo>
                    <a:cubicBezTo>
                      <a:pt x="3896" y="16496"/>
                      <a:pt x="3517" y="16702"/>
                      <a:pt x="3181" y="16968"/>
                    </a:cubicBezTo>
                    <a:cubicBezTo>
                      <a:pt x="3138" y="17002"/>
                      <a:pt x="3095" y="17038"/>
                      <a:pt x="3052" y="17075"/>
                    </a:cubicBezTo>
                    <a:cubicBezTo>
                      <a:pt x="3275" y="16459"/>
                      <a:pt x="3493" y="15837"/>
                      <a:pt x="3697" y="15209"/>
                    </a:cubicBezTo>
                    <a:cubicBezTo>
                      <a:pt x="3960" y="14400"/>
                      <a:pt x="4204" y="13581"/>
                      <a:pt x="4437" y="12758"/>
                    </a:cubicBezTo>
                    <a:cubicBezTo>
                      <a:pt x="4635" y="12716"/>
                      <a:pt x="4856" y="12742"/>
                      <a:pt x="5030" y="12712"/>
                    </a:cubicBezTo>
                    <a:cubicBezTo>
                      <a:pt x="5353" y="12653"/>
                      <a:pt x="5666" y="12546"/>
                      <a:pt x="5956" y="12392"/>
                    </a:cubicBezTo>
                    <a:cubicBezTo>
                      <a:pt x="6551" y="12079"/>
                      <a:pt x="7086" y="11579"/>
                      <a:pt x="7504" y="10925"/>
                    </a:cubicBezTo>
                    <a:cubicBezTo>
                      <a:pt x="7551" y="10853"/>
                      <a:pt x="7479" y="10808"/>
                      <a:pt x="7434" y="10795"/>
                    </a:cubicBezTo>
                    <a:cubicBezTo>
                      <a:pt x="7235" y="10739"/>
                      <a:pt x="7032" y="10711"/>
                      <a:pt x="6829" y="10711"/>
                    </a:cubicBezTo>
                    <a:cubicBezTo>
                      <a:pt x="6437" y="10711"/>
                      <a:pt x="6044" y="10815"/>
                      <a:pt x="5679" y="11017"/>
                    </a:cubicBezTo>
                    <a:cubicBezTo>
                      <a:pt x="5398" y="11174"/>
                      <a:pt x="5143" y="11376"/>
                      <a:pt x="4926" y="11614"/>
                    </a:cubicBezTo>
                    <a:cubicBezTo>
                      <a:pt x="4833" y="11716"/>
                      <a:pt x="4747" y="11823"/>
                      <a:pt x="4669" y="11936"/>
                    </a:cubicBezTo>
                    <a:cubicBezTo>
                      <a:pt x="4930" y="10988"/>
                      <a:pt x="5183" y="10038"/>
                      <a:pt x="5436" y="9088"/>
                    </a:cubicBezTo>
                    <a:cubicBezTo>
                      <a:pt x="5735" y="8957"/>
                      <a:pt x="6054" y="8925"/>
                      <a:pt x="6365" y="8883"/>
                    </a:cubicBezTo>
                    <a:cubicBezTo>
                      <a:pt x="6781" y="8827"/>
                      <a:pt x="7194" y="8742"/>
                      <a:pt x="7566" y="8466"/>
                    </a:cubicBezTo>
                    <a:cubicBezTo>
                      <a:pt x="7953" y="8180"/>
                      <a:pt x="8270" y="7751"/>
                      <a:pt x="8570" y="7321"/>
                    </a:cubicBezTo>
                    <a:cubicBezTo>
                      <a:pt x="8696" y="7141"/>
                      <a:pt x="8882" y="6915"/>
                      <a:pt x="8862" y="6641"/>
                    </a:cubicBezTo>
                    <a:cubicBezTo>
                      <a:pt x="8848" y="6432"/>
                      <a:pt x="8712" y="6308"/>
                      <a:pt x="8575" y="6252"/>
                    </a:cubicBezTo>
                    <a:cubicBezTo>
                      <a:pt x="8458" y="6204"/>
                      <a:pt x="8331" y="6185"/>
                      <a:pt x="8201" y="6185"/>
                    </a:cubicBezTo>
                    <a:cubicBezTo>
                      <a:pt x="7948" y="6185"/>
                      <a:pt x="7683" y="6256"/>
                      <a:pt x="7457" y="6324"/>
                    </a:cubicBezTo>
                    <a:cubicBezTo>
                      <a:pt x="7058" y="6445"/>
                      <a:pt x="6684" y="6634"/>
                      <a:pt x="6350" y="6881"/>
                    </a:cubicBezTo>
                    <a:cubicBezTo>
                      <a:pt x="6207" y="6987"/>
                      <a:pt x="6072" y="7102"/>
                      <a:pt x="5944" y="7225"/>
                    </a:cubicBezTo>
                    <a:cubicBezTo>
                      <a:pt x="6009" y="6992"/>
                      <a:pt x="6072" y="6761"/>
                      <a:pt x="6139" y="6531"/>
                    </a:cubicBezTo>
                    <a:cubicBezTo>
                      <a:pt x="6217" y="6258"/>
                      <a:pt x="6297" y="5986"/>
                      <a:pt x="6377" y="5715"/>
                    </a:cubicBezTo>
                    <a:cubicBezTo>
                      <a:pt x="6817" y="5552"/>
                      <a:pt x="7257" y="5389"/>
                      <a:pt x="7692" y="5203"/>
                    </a:cubicBezTo>
                    <a:cubicBezTo>
                      <a:pt x="8146" y="5009"/>
                      <a:pt x="8610" y="4759"/>
                      <a:pt x="8965" y="4311"/>
                    </a:cubicBezTo>
                    <a:cubicBezTo>
                      <a:pt x="9079" y="4165"/>
                      <a:pt x="9356" y="3821"/>
                      <a:pt x="9288" y="3578"/>
                    </a:cubicBezTo>
                    <a:cubicBezTo>
                      <a:pt x="9236" y="3395"/>
                      <a:pt x="9068" y="3358"/>
                      <a:pt x="8925" y="3358"/>
                    </a:cubicBezTo>
                    <a:cubicBezTo>
                      <a:pt x="8883" y="3358"/>
                      <a:pt x="8843" y="3362"/>
                      <a:pt x="8809" y="3365"/>
                    </a:cubicBezTo>
                    <a:cubicBezTo>
                      <a:pt x="8273" y="3427"/>
                      <a:pt x="7757" y="3672"/>
                      <a:pt x="7280" y="4007"/>
                    </a:cubicBezTo>
                    <a:cubicBezTo>
                      <a:pt x="7110" y="4125"/>
                      <a:pt x="6945" y="4256"/>
                      <a:pt x="6784" y="4391"/>
                    </a:cubicBezTo>
                    <a:cubicBezTo>
                      <a:pt x="6820" y="4283"/>
                      <a:pt x="6854" y="4173"/>
                      <a:pt x="6890" y="4064"/>
                    </a:cubicBezTo>
                    <a:cubicBezTo>
                      <a:pt x="6928" y="4025"/>
                      <a:pt x="6961" y="3997"/>
                      <a:pt x="6973" y="3984"/>
                    </a:cubicBezTo>
                    <a:cubicBezTo>
                      <a:pt x="7107" y="3854"/>
                      <a:pt x="7246" y="3734"/>
                      <a:pt x="7384" y="3612"/>
                    </a:cubicBezTo>
                    <a:cubicBezTo>
                      <a:pt x="7630" y="3398"/>
                      <a:pt x="7876" y="3178"/>
                      <a:pt x="8090" y="2906"/>
                    </a:cubicBezTo>
                    <a:cubicBezTo>
                      <a:pt x="8495" y="2390"/>
                      <a:pt x="8778" y="1710"/>
                      <a:pt x="8901" y="977"/>
                    </a:cubicBezTo>
                    <a:cubicBezTo>
                      <a:pt x="8942" y="735"/>
                      <a:pt x="9049" y="254"/>
                      <a:pt x="8869" y="69"/>
                    </a:cubicBezTo>
                    <a:cubicBezTo>
                      <a:pt x="8821" y="20"/>
                      <a:pt x="8767" y="0"/>
                      <a:pt x="87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9"/>
              <p:cNvSpPr/>
              <p:nvPr/>
            </p:nvSpPr>
            <p:spPr>
              <a:xfrm>
                <a:off x="762200" y="3484375"/>
                <a:ext cx="234550" cy="312875"/>
              </a:xfrm>
              <a:custGeom>
                <a:rect b="b" l="l" r="r" t="t"/>
                <a:pathLst>
                  <a:path extrusionOk="0" h="12515" w="9382">
                    <a:moveTo>
                      <a:pt x="2816" y="1"/>
                    </a:moveTo>
                    <a:lnTo>
                      <a:pt x="602" y="8163"/>
                    </a:lnTo>
                    <a:cubicBezTo>
                      <a:pt x="0" y="10379"/>
                      <a:pt x="1884" y="12514"/>
                      <a:pt x="4443" y="12514"/>
                    </a:cubicBezTo>
                    <a:lnTo>
                      <a:pt x="4939" y="12514"/>
                    </a:lnTo>
                    <a:cubicBezTo>
                      <a:pt x="7498" y="12514"/>
                      <a:pt x="9381" y="10379"/>
                      <a:pt x="8779" y="8163"/>
                    </a:cubicBezTo>
                    <a:lnTo>
                      <a:pt x="6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9"/>
              <p:cNvSpPr/>
              <p:nvPr/>
            </p:nvSpPr>
            <p:spPr>
              <a:xfrm>
                <a:off x="966200" y="3722125"/>
                <a:ext cx="81000" cy="74125"/>
              </a:xfrm>
              <a:custGeom>
                <a:rect b="b" l="l" r="r" t="t"/>
                <a:pathLst>
                  <a:path extrusionOk="0" h="2965" w="3240">
                    <a:moveTo>
                      <a:pt x="1" y="0"/>
                    </a:moveTo>
                    <a:lnTo>
                      <a:pt x="1" y="2303"/>
                    </a:lnTo>
                    <a:cubicBezTo>
                      <a:pt x="1" y="2667"/>
                      <a:pt x="254" y="2964"/>
                      <a:pt x="565" y="2964"/>
                    </a:cubicBezTo>
                    <a:lnTo>
                      <a:pt x="2676" y="2964"/>
                    </a:lnTo>
                    <a:cubicBezTo>
                      <a:pt x="2986" y="2964"/>
                      <a:pt x="3239" y="2667"/>
                      <a:pt x="3239" y="2303"/>
                    </a:cubicBez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9"/>
              <p:cNvSpPr/>
              <p:nvPr/>
            </p:nvSpPr>
            <p:spPr>
              <a:xfrm>
                <a:off x="966200" y="3639225"/>
                <a:ext cx="81025" cy="157025"/>
              </a:xfrm>
              <a:custGeom>
                <a:rect b="b" l="l" r="r" t="t"/>
                <a:pathLst>
                  <a:path extrusionOk="0" h="6281" w="3241">
                    <a:moveTo>
                      <a:pt x="2054" y="145"/>
                    </a:moveTo>
                    <a:lnTo>
                      <a:pt x="2054" y="635"/>
                    </a:lnTo>
                    <a:lnTo>
                      <a:pt x="2726" y="1410"/>
                    </a:lnTo>
                    <a:cubicBezTo>
                      <a:pt x="2968" y="1690"/>
                      <a:pt x="3106" y="2080"/>
                      <a:pt x="3106" y="2482"/>
                    </a:cubicBezTo>
                    <a:lnTo>
                      <a:pt x="3106" y="5619"/>
                    </a:lnTo>
                    <a:cubicBezTo>
                      <a:pt x="3106" y="5904"/>
                      <a:pt x="2913" y="6135"/>
                      <a:pt x="2676" y="6135"/>
                    </a:cubicBezTo>
                    <a:lnTo>
                      <a:pt x="565" y="6135"/>
                    </a:lnTo>
                    <a:cubicBezTo>
                      <a:pt x="328" y="6135"/>
                      <a:pt x="134" y="5904"/>
                      <a:pt x="134" y="5619"/>
                    </a:cubicBezTo>
                    <a:lnTo>
                      <a:pt x="134" y="2482"/>
                    </a:lnTo>
                    <a:cubicBezTo>
                      <a:pt x="134" y="2081"/>
                      <a:pt x="272" y="1690"/>
                      <a:pt x="515" y="1410"/>
                    </a:cubicBezTo>
                    <a:lnTo>
                      <a:pt x="1185" y="635"/>
                    </a:lnTo>
                    <a:lnTo>
                      <a:pt x="1185" y="145"/>
                    </a:lnTo>
                    <a:close/>
                    <a:moveTo>
                      <a:pt x="1053" y="1"/>
                    </a:moveTo>
                    <a:lnTo>
                      <a:pt x="1053" y="578"/>
                    </a:lnTo>
                    <a:lnTo>
                      <a:pt x="418" y="1310"/>
                    </a:lnTo>
                    <a:cubicBezTo>
                      <a:pt x="154" y="1617"/>
                      <a:pt x="1" y="2043"/>
                      <a:pt x="1" y="2482"/>
                    </a:cubicBezTo>
                    <a:lnTo>
                      <a:pt x="1" y="5619"/>
                    </a:lnTo>
                    <a:cubicBezTo>
                      <a:pt x="1" y="5983"/>
                      <a:pt x="254" y="6280"/>
                      <a:pt x="565" y="6280"/>
                    </a:cubicBezTo>
                    <a:lnTo>
                      <a:pt x="2676" y="6280"/>
                    </a:lnTo>
                    <a:cubicBezTo>
                      <a:pt x="2988" y="6280"/>
                      <a:pt x="3241" y="5983"/>
                      <a:pt x="3241" y="5619"/>
                    </a:cubicBezTo>
                    <a:lnTo>
                      <a:pt x="3241" y="2482"/>
                    </a:lnTo>
                    <a:cubicBezTo>
                      <a:pt x="3239" y="2043"/>
                      <a:pt x="3088" y="1617"/>
                      <a:pt x="2822" y="1310"/>
                    </a:cubicBezTo>
                    <a:lnTo>
                      <a:pt x="2187" y="578"/>
                    </a:lnTo>
                    <a:lnTo>
                      <a:pt x="21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9"/>
              <p:cNvSpPr/>
              <p:nvPr/>
            </p:nvSpPr>
            <p:spPr>
              <a:xfrm>
                <a:off x="988925" y="3631975"/>
                <a:ext cx="36650" cy="19400"/>
              </a:xfrm>
              <a:custGeom>
                <a:rect b="b" l="l" r="r" t="t"/>
                <a:pathLst>
                  <a:path extrusionOk="0" h="776" w="1466">
                    <a:moveTo>
                      <a:pt x="139" y="1"/>
                    </a:moveTo>
                    <a:cubicBezTo>
                      <a:pt x="63" y="1"/>
                      <a:pt x="1" y="71"/>
                      <a:pt x="1" y="156"/>
                    </a:cubicBezTo>
                    <a:lnTo>
                      <a:pt x="1" y="619"/>
                    </a:lnTo>
                    <a:cubicBezTo>
                      <a:pt x="1" y="705"/>
                      <a:pt x="63" y="775"/>
                      <a:pt x="139" y="775"/>
                    </a:cubicBezTo>
                    <a:lnTo>
                      <a:pt x="1327" y="775"/>
                    </a:lnTo>
                    <a:cubicBezTo>
                      <a:pt x="1404" y="775"/>
                      <a:pt x="1466" y="705"/>
                      <a:pt x="1466" y="619"/>
                    </a:cubicBezTo>
                    <a:lnTo>
                      <a:pt x="1466" y="156"/>
                    </a:lnTo>
                    <a:cubicBezTo>
                      <a:pt x="1466" y="71"/>
                      <a:pt x="1404" y="1"/>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6" name="Google Shape;2086;p49"/>
          <p:cNvSpPr txBox="1"/>
          <p:nvPr/>
        </p:nvSpPr>
        <p:spPr>
          <a:xfrm>
            <a:off x="238425" y="364650"/>
            <a:ext cx="76575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2200">
                <a:solidFill>
                  <a:srgbClr val="00224E"/>
                </a:solidFill>
                <a:latin typeface="Poppins"/>
                <a:ea typeface="Poppins"/>
                <a:cs typeface="Poppins"/>
                <a:sym typeface="Poppins"/>
              </a:rPr>
              <a:t>2.5 </a:t>
            </a:r>
            <a:r>
              <a:rPr b="1" lang="en" sz="2200">
                <a:solidFill>
                  <a:schemeClr val="dk1"/>
                </a:solidFill>
                <a:latin typeface="Poppins"/>
                <a:ea typeface="Poppins"/>
                <a:cs typeface="Poppins"/>
                <a:sym typeface="Poppins"/>
              </a:rPr>
              <a:t>Is the algorithm fixed or adapting as new data comes in?</a:t>
            </a:r>
            <a:endParaRPr b="1" sz="2200">
              <a:solidFill>
                <a:schemeClr val="dk1"/>
              </a:solidFill>
              <a:latin typeface="Poppins"/>
              <a:ea typeface="Poppins"/>
              <a:cs typeface="Poppins"/>
              <a:sym typeface="Poppins"/>
            </a:endParaRPr>
          </a:p>
        </p:txBody>
      </p:sp>
      <p:sp>
        <p:nvSpPr>
          <p:cNvPr id="2087" name="Google Shape;2087;p49"/>
          <p:cNvSpPr txBox="1"/>
          <p:nvPr/>
        </p:nvSpPr>
        <p:spPr>
          <a:xfrm>
            <a:off x="396325" y="1815799"/>
            <a:ext cx="6619500" cy="279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qXR was repurposed to Covid-19 diagnosis</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qXR took additional one million CXRs for training for training between 2020 and 2022</a:t>
            </a:r>
            <a:endParaRPr sz="1600">
              <a:solidFill>
                <a:srgbClr val="00224E"/>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50"/>
          <p:cNvSpPr txBox="1"/>
          <p:nvPr>
            <p:ph type="title"/>
          </p:nvPr>
        </p:nvSpPr>
        <p:spPr>
          <a:xfrm>
            <a:off x="1766100" y="556225"/>
            <a:ext cx="6831000" cy="10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Usability and Integration</a:t>
            </a:r>
            <a:r>
              <a:rPr lang="en" sz="6000"/>
              <a:t> </a:t>
            </a:r>
            <a:endParaRPr sz="6000"/>
          </a:p>
        </p:txBody>
      </p:sp>
      <p:sp>
        <p:nvSpPr>
          <p:cNvPr id="2093" name="Google Shape;2093;p50"/>
          <p:cNvSpPr/>
          <p:nvPr/>
        </p:nvSpPr>
        <p:spPr>
          <a:xfrm>
            <a:off x="357625" y="549025"/>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4" name="Google Shape;2094;p50"/>
          <p:cNvSpPr txBox="1"/>
          <p:nvPr>
            <p:ph idx="4294967295" type="title"/>
          </p:nvPr>
        </p:nvSpPr>
        <p:spPr>
          <a:xfrm>
            <a:off x="489875" y="705550"/>
            <a:ext cx="8808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03</a:t>
            </a:r>
            <a:endParaRPr sz="3700"/>
          </a:p>
        </p:txBody>
      </p:sp>
      <p:grpSp>
        <p:nvGrpSpPr>
          <p:cNvPr id="2095" name="Google Shape;2095;p50"/>
          <p:cNvGrpSpPr/>
          <p:nvPr/>
        </p:nvGrpSpPr>
        <p:grpSpPr>
          <a:xfrm>
            <a:off x="209247" y="2553697"/>
            <a:ext cx="2980298" cy="2317350"/>
            <a:chOff x="845850" y="467825"/>
            <a:chExt cx="5996575" cy="4908600"/>
          </a:xfrm>
        </p:grpSpPr>
        <p:sp>
          <p:nvSpPr>
            <p:cNvPr id="2096" name="Google Shape;2096;p50"/>
            <p:cNvSpPr/>
            <p:nvPr/>
          </p:nvSpPr>
          <p:spPr>
            <a:xfrm>
              <a:off x="845850" y="467825"/>
              <a:ext cx="5996575" cy="4814800"/>
            </a:xfrm>
            <a:custGeom>
              <a:rect b="b" l="l" r="r" t="t"/>
              <a:pathLst>
                <a:path extrusionOk="0" h="192592" w="239863">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0"/>
            <p:cNvSpPr/>
            <p:nvPr/>
          </p:nvSpPr>
          <p:spPr>
            <a:xfrm>
              <a:off x="1128725" y="467950"/>
              <a:ext cx="5369750" cy="4814475"/>
            </a:xfrm>
            <a:custGeom>
              <a:rect b="b" l="l" r="r" t="t"/>
              <a:pathLst>
                <a:path extrusionOk="0" h="192579" w="21479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0"/>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0"/>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0"/>
            <p:cNvSpPr/>
            <p:nvPr/>
          </p:nvSpPr>
          <p:spPr>
            <a:xfrm>
              <a:off x="1895375" y="1994800"/>
              <a:ext cx="3780200" cy="1720575"/>
            </a:xfrm>
            <a:custGeom>
              <a:rect b="b" l="l" r="r" t="t"/>
              <a:pathLst>
                <a:path extrusionOk="0" h="68823" w="151208">
                  <a:moveTo>
                    <a:pt x="0" y="1"/>
                  </a:moveTo>
                  <a:lnTo>
                    <a:pt x="0" y="68822"/>
                  </a:lnTo>
                  <a:lnTo>
                    <a:pt x="151208" y="68822"/>
                  </a:lnTo>
                  <a:lnTo>
                    <a:pt x="151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0"/>
            <p:cNvSpPr/>
            <p:nvPr/>
          </p:nvSpPr>
          <p:spPr>
            <a:xfrm>
              <a:off x="2015100" y="3464625"/>
              <a:ext cx="3521450" cy="6450"/>
            </a:xfrm>
            <a:custGeom>
              <a:rect b="b" l="l" r="r" t="t"/>
              <a:pathLst>
                <a:path extrusionOk="0" h="258" w="140858">
                  <a:moveTo>
                    <a:pt x="1" y="0"/>
                  </a:moveTo>
                  <a:lnTo>
                    <a:pt x="1" y="257"/>
                  </a:lnTo>
                  <a:lnTo>
                    <a:pt x="140858" y="257"/>
                  </a:lnTo>
                  <a:lnTo>
                    <a:pt x="140858"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0"/>
            <p:cNvSpPr/>
            <p:nvPr/>
          </p:nvSpPr>
          <p:spPr>
            <a:xfrm>
              <a:off x="20119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0"/>
            <p:cNvSpPr/>
            <p:nvPr/>
          </p:nvSpPr>
          <p:spPr>
            <a:xfrm>
              <a:off x="2196725" y="3433275"/>
              <a:ext cx="7250" cy="34575"/>
            </a:xfrm>
            <a:custGeom>
              <a:rect b="b" l="l" r="r" t="t"/>
              <a:pathLst>
                <a:path extrusionOk="0" h="1383" w="290">
                  <a:moveTo>
                    <a:pt x="0" y="1"/>
                  </a:moveTo>
                  <a:lnTo>
                    <a:pt x="0"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0"/>
            <p:cNvSpPr/>
            <p:nvPr/>
          </p:nvSpPr>
          <p:spPr>
            <a:xfrm>
              <a:off x="2382350"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0"/>
            <p:cNvSpPr/>
            <p:nvPr/>
          </p:nvSpPr>
          <p:spPr>
            <a:xfrm>
              <a:off x="25680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0"/>
            <p:cNvSpPr/>
            <p:nvPr/>
          </p:nvSpPr>
          <p:spPr>
            <a:xfrm>
              <a:off x="27528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0"/>
            <p:cNvSpPr/>
            <p:nvPr/>
          </p:nvSpPr>
          <p:spPr>
            <a:xfrm>
              <a:off x="29384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0"/>
            <p:cNvSpPr/>
            <p:nvPr/>
          </p:nvSpPr>
          <p:spPr>
            <a:xfrm>
              <a:off x="31233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0"/>
            <p:cNvSpPr/>
            <p:nvPr/>
          </p:nvSpPr>
          <p:spPr>
            <a:xfrm>
              <a:off x="33089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0"/>
            <p:cNvSpPr/>
            <p:nvPr/>
          </p:nvSpPr>
          <p:spPr>
            <a:xfrm>
              <a:off x="34945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0"/>
            <p:cNvSpPr/>
            <p:nvPr/>
          </p:nvSpPr>
          <p:spPr>
            <a:xfrm>
              <a:off x="36794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0"/>
            <p:cNvSpPr/>
            <p:nvPr/>
          </p:nvSpPr>
          <p:spPr>
            <a:xfrm>
              <a:off x="38650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0"/>
            <p:cNvSpPr/>
            <p:nvPr/>
          </p:nvSpPr>
          <p:spPr>
            <a:xfrm>
              <a:off x="40498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0"/>
            <p:cNvSpPr/>
            <p:nvPr/>
          </p:nvSpPr>
          <p:spPr>
            <a:xfrm>
              <a:off x="42355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0"/>
            <p:cNvSpPr/>
            <p:nvPr/>
          </p:nvSpPr>
          <p:spPr>
            <a:xfrm>
              <a:off x="44211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0"/>
            <p:cNvSpPr/>
            <p:nvPr/>
          </p:nvSpPr>
          <p:spPr>
            <a:xfrm>
              <a:off x="46059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0"/>
            <p:cNvSpPr/>
            <p:nvPr/>
          </p:nvSpPr>
          <p:spPr>
            <a:xfrm>
              <a:off x="47915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0"/>
            <p:cNvSpPr/>
            <p:nvPr/>
          </p:nvSpPr>
          <p:spPr>
            <a:xfrm>
              <a:off x="49772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0"/>
            <p:cNvSpPr/>
            <p:nvPr/>
          </p:nvSpPr>
          <p:spPr>
            <a:xfrm>
              <a:off x="51620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0"/>
            <p:cNvSpPr/>
            <p:nvPr/>
          </p:nvSpPr>
          <p:spPr>
            <a:xfrm>
              <a:off x="53476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0"/>
            <p:cNvSpPr/>
            <p:nvPr/>
          </p:nvSpPr>
          <p:spPr>
            <a:xfrm>
              <a:off x="5532525"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0"/>
            <p:cNvSpPr/>
            <p:nvPr/>
          </p:nvSpPr>
          <p:spPr>
            <a:xfrm>
              <a:off x="2011900" y="2086425"/>
              <a:ext cx="6450" cy="1381425"/>
            </a:xfrm>
            <a:custGeom>
              <a:rect b="b" l="l" r="r" t="t"/>
              <a:pathLst>
                <a:path extrusionOk="0" h="55257" w="258">
                  <a:moveTo>
                    <a:pt x="0" y="0"/>
                  </a:moveTo>
                  <a:lnTo>
                    <a:pt x="0" y="55257"/>
                  </a:lnTo>
                  <a:lnTo>
                    <a:pt x="257" y="55257"/>
                  </a:lnTo>
                  <a:lnTo>
                    <a:pt x="257"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0"/>
            <p:cNvSpPr/>
            <p:nvPr/>
          </p:nvSpPr>
          <p:spPr>
            <a:xfrm>
              <a:off x="2015100" y="3464625"/>
              <a:ext cx="87625" cy="6450"/>
            </a:xfrm>
            <a:custGeom>
              <a:rect b="b" l="l" r="r" t="t"/>
              <a:pathLst>
                <a:path extrusionOk="0" h="258" w="3505">
                  <a:moveTo>
                    <a:pt x="1" y="0"/>
                  </a:moveTo>
                  <a:lnTo>
                    <a:pt x="1" y="257"/>
                  </a:lnTo>
                  <a:lnTo>
                    <a:pt x="3505" y="257"/>
                  </a:lnTo>
                  <a:lnTo>
                    <a:pt x="3505"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0"/>
            <p:cNvSpPr/>
            <p:nvPr/>
          </p:nvSpPr>
          <p:spPr>
            <a:xfrm>
              <a:off x="1917875" y="3188175"/>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0"/>
            <p:cNvSpPr/>
            <p:nvPr/>
          </p:nvSpPr>
          <p:spPr>
            <a:xfrm>
              <a:off x="1917875" y="2911725"/>
              <a:ext cx="97250" cy="7275"/>
            </a:xfrm>
            <a:custGeom>
              <a:rect b="b" l="l" r="r" t="t"/>
              <a:pathLst>
                <a:path extrusionOk="0" h="291" w="3890">
                  <a:moveTo>
                    <a:pt x="0" y="1"/>
                  </a:moveTo>
                  <a:lnTo>
                    <a:pt x="0" y="290"/>
                  </a:lnTo>
                  <a:lnTo>
                    <a:pt x="3890" y="290"/>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0"/>
            <p:cNvSpPr/>
            <p:nvPr/>
          </p:nvSpPr>
          <p:spPr>
            <a:xfrm>
              <a:off x="1917875" y="2636100"/>
              <a:ext cx="97250" cy="6450"/>
            </a:xfrm>
            <a:custGeom>
              <a:rect b="b" l="l" r="r" t="t"/>
              <a:pathLst>
                <a:path extrusionOk="0" h="258" w="3890">
                  <a:moveTo>
                    <a:pt x="0" y="0"/>
                  </a:moveTo>
                  <a:lnTo>
                    <a:pt x="0" y="257"/>
                  </a:lnTo>
                  <a:lnTo>
                    <a:pt x="3890" y="257"/>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0"/>
            <p:cNvSpPr/>
            <p:nvPr/>
          </p:nvSpPr>
          <p:spPr>
            <a:xfrm>
              <a:off x="1917875" y="2359650"/>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0"/>
            <p:cNvSpPr/>
            <p:nvPr/>
          </p:nvSpPr>
          <p:spPr>
            <a:xfrm>
              <a:off x="1917875" y="2083200"/>
              <a:ext cx="97250" cy="6450"/>
            </a:xfrm>
            <a:custGeom>
              <a:rect b="b" l="l" r="r" t="t"/>
              <a:pathLst>
                <a:path extrusionOk="0" h="258" w="3890">
                  <a:moveTo>
                    <a:pt x="0" y="1"/>
                  </a:moveTo>
                  <a:lnTo>
                    <a:pt x="0" y="258"/>
                  </a:lnTo>
                  <a:lnTo>
                    <a:pt x="3890" y="258"/>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0"/>
            <p:cNvSpPr/>
            <p:nvPr/>
          </p:nvSpPr>
          <p:spPr>
            <a:xfrm>
              <a:off x="2093050" y="2349650"/>
              <a:ext cx="214600" cy="855725"/>
            </a:xfrm>
            <a:custGeom>
              <a:rect b="b" l="l" r="r" t="t"/>
              <a:pathLst>
                <a:path extrusionOk="0" h="34229" w="8584">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0"/>
            <p:cNvSpPr/>
            <p:nvPr/>
          </p:nvSpPr>
          <p:spPr>
            <a:xfrm>
              <a:off x="2277900" y="2349575"/>
              <a:ext cx="215375" cy="496275"/>
            </a:xfrm>
            <a:custGeom>
              <a:rect b="b" l="l" r="r" t="t"/>
              <a:pathLst>
                <a:path extrusionOk="0" h="19851" w="8615">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0"/>
            <p:cNvSpPr/>
            <p:nvPr/>
          </p:nvSpPr>
          <p:spPr>
            <a:xfrm>
              <a:off x="2463525" y="2625750"/>
              <a:ext cx="214600" cy="220300"/>
            </a:xfrm>
            <a:custGeom>
              <a:rect b="b" l="l" r="r" t="t"/>
              <a:pathLst>
                <a:path extrusionOk="0" h="8812" w="8584">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0"/>
            <p:cNvSpPr/>
            <p:nvPr/>
          </p:nvSpPr>
          <p:spPr>
            <a:xfrm>
              <a:off x="2648350" y="2625650"/>
              <a:ext cx="215400" cy="523975"/>
            </a:xfrm>
            <a:custGeom>
              <a:rect b="b" l="l" r="r" t="t"/>
              <a:pathLst>
                <a:path extrusionOk="0" h="20959" w="8616">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0"/>
            <p:cNvSpPr/>
            <p:nvPr/>
          </p:nvSpPr>
          <p:spPr>
            <a:xfrm>
              <a:off x="2834000" y="2349650"/>
              <a:ext cx="215375" cy="800275"/>
            </a:xfrm>
            <a:custGeom>
              <a:rect b="b" l="l" r="r" t="t"/>
              <a:pathLst>
                <a:path extrusionOk="0" h="32011" w="8615">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0"/>
            <p:cNvSpPr/>
            <p:nvPr/>
          </p:nvSpPr>
          <p:spPr>
            <a:xfrm>
              <a:off x="3018825" y="2072975"/>
              <a:ext cx="216200" cy="303350"/>
            </a:xfrm>
            <a:custGeom>
              <a:rect b="b" l="l" r="r" t="t"/>
              <a:pathLst>
                <a:path extrusionOk="0" h="12134" w="8648">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0"/>
            <p:cNvSpPr/>
            <p:nvPr/>
          </p:nvSpPr>
          <p:spPr>
            <a:xfrm>
              <a:off x="3205250" y="2073275"/>
              <a:ext cx="213800" cy="1270100"/>
            </a:xfrm>
            <a:custGeom>
              <a:rect b="b" l="l" r="r" t="t"/>
              <a:pathLst>
                <a:path extrusionOk="0" h="50804" w="8552">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0"/>
            <p:cNvSpPr/>
            <p:nvPr/>
          </p:nvSpPr>
          <p:spPr>
            <a:xfrm>
              <a:off x="3390100" y="3233525"/>
              <a:ext cx="215375" cy="109425"/>
            </a:xfrm>
            <a:custGeom>
              <a:rect b="b" l="l" r="r" t="t"/>
              <a:pathLst>
                <a:path extrusionOk="0" h="4377" w="8615">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0"/>
            <p:cNvSpPr/>
            <p:nvPr/>
          </p:nvSpPr>
          <p:spPr>
            <a:xfrm>
              <a:off x="3575725" y="3205775"/>
              <a:ext cx="214575" cy="54250"/>
            </a:xfrm>
            <a:custGeom>
              <a:rect b="b" l="l" r="r" t="t"/>
              <a:pathLst>
                <a:path extrusionOk="0" h="2170" w="8583">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0"/>
            <p:cNvSpPr/>
            <p:nvPr/>
          </p:nvSpPr>
          <p:spPr>
            <a:xfrm>
              <a:off x="3760550" y="3122975"/>
              <a:ext cx="215400" cy="109875"/>
            </a:xfrm>
            <a:custGeom>
              <a:rect b="b" l="l" r="r" t="t"/>
              <a:pathLst>
                <a:path extrusionOk="0" h="4395" w="8616">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0"/>
            <p:cNvSpPr/>
            <p:nvPr/>
          </p:nvSpPr>
          <p:spPr>
            <a:xfrm>
              <a:off x="3945375" y="3012600"/>
              <a:ext cx="216200" cy="137375"/>
            </a:xfrm>
            <a:custGeom>
              <a:rect b="b" l="l" r="r" t="t"/>
              <a:pathLst>
                <a:path extrusionOk="0" h="5495" w="8648">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0"/>
            <p:cNvSpPr/>
            <p:nvPr/>
          </p:nvSpPr>
          <p:spPr>
            <a:xfrm>
              <a:off x="4131025" y="3012275"/>
              <a:ext cx="215375" cy="82250"/>
            </a:xfrm>
            <a:custGeom>
              <a:rect b="b" l="l" r="r" t="t"/>
              <a:pathLst>
                <a:path extrusionOk="0" h="3290" w="8615">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0"/>
            <p:cNvSpPr/>
            <p:nvPr/>
          </p:nvSpPr>
          <p:spPr>
            <a:xfrm>
              <a:off x="4316650" y="3067625"/>
              <a:ext cx="215400" cy="137450"/>
            </a:xfrm>
            <a:custGeom>
              <a:rect b="b" l="l" r="r" t="t"/>
              <a:pathLst>
                <a:path extrusionOk="0" h="5498" w="8616">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0"/>
            <p:cNvSpPr/>
            <p:nvPr/>
          </p:nvSpPr>
          <p:spPr>
            <a:xfrm>
              <a:off x="4502275" y="2598425"/>
              <a:ext cx="215400" cy="606550"/>
            </a:xfrm>
            <a:custGeom>
              <a:rect b="b" l="l" r="r" t="t"/>
              <a:pathLst>
                <a:path extrusionOk="0" h="24262" w="8616">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0"/>
            <p:cNvSpPr/>
            <p:nvPr/>
          </p:nvSpPr>
          <p:spPr>
            <a:xfrm>
              <a:off x="4687125" y="2515100"/>
              <a:ext cx="215375" cy="109875"/>
            </a:xfrm>
            <a:custGeom>
              <a:rect b="b" l="l" r="r" t="t"/>
              <a:pathLst>
                <a:path extrusionOk="0" h="4395" w="8615">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0"/>
            <p:cNvSpPr/>
            <p:nvPr/>
          </p:nvSpPr>
          <p:spPr>
            <a:xfrm>
              <a:off x="4871950" y="2404650"/>
              <a:ext cx="216200" cy="137450"/>
            </a:xfrm>
            <a:custGeom>
              <a:rect b="b" l="l" r="r" t="t"/>
              <a:pathLst>
                <a:path extrusionOk="0" h="5498" w="8648">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0"/>
            <p:cNvSpPr/>
            <p:nvPr/>
          </p:nvSpPr>
          <p:spPr>
            <a:xfrm>
              <a:off x="5057575" y="2404650"/>
              <a:ext cx="216200" cy="137450"/>
            </a:xfrm>
            <a:custGeom>
              <a:rect b="b" l="l" r="r" t="t"/>
              <a:pathLst>
                <a:path extrusionOk="0" h="5498" w="8648">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0"/>
            <p:cNvSpPr/>
            <p:nvPr/>
          </p:nvSpPr>
          <p:spPr>
            <a:xfrm>
              <a:off x="5243225" y="2515200"/>
              <a:ext cx="215375" cy="137350"/>
            </a:xfrm>
            <a:custGeom>
              <a:rect b="b" l="l" r="r" t="t"/>
              <a:pathLst>
                <a:path extrusionOk="0" h="5494" w="8615">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0"/>
            <p:cNvSpPr/>
            <p:nvPr/>
          </p:nvSpPr>
          <p:spPr>
            <a:xfrm>
              <a:off x="2074575" y="3159250"/>
              <a:ext cx="65925" cy="65100"/>
            </a:xfrm>
            <a:custGeom>
              <a:rect b="b" l="l" r="r" t="t"/>
              <a:pathLst>
                <a:path extrusionOk="0" h="2604" w="2637">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0"/>
            <p:cNvSpPr/>
            <p:nvPr/>
          </p:nvSpPr>
          <p:spPr>
            <a:xfrm>
              <a:off x="2068150" y="3152000"/>
              <a:ext cx="78775" cy="78800"/>
            </a:xfrm>
            <a:custGeom>
              <a:rect b="b" l="l" r="r" t="t"/>
              <a:pathLst>
                <a:path extrusionOk="0" h="3152" w="3151">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0"/>
            <p:cNvSpPr/>
            <p:nvPr/>
          </p:nvSpPr>
          <p:spPr>
            <a:xfrm>
              <a:off x="2260200" y="2329925"/>
              <a:ext cx="65925" cy="65900"/>
            </a:xfrm>
            <a:custGeom>
              <a:rect b="b" l="l" r="r" t="t"/>
              <a:pathLst>
                <a:path extrusionOk="0" h="2636" w="2637">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0"/>
            <p:cNvSpPr/>
            <p:nvPr/>
          </p:nvSpPr>
          <p:spPr>
            <a:xfrm>
              <a:off x="2253775" y="2323475"/>
              <a:ext cx="78775" cy="78800"/>
            </a:xfrm>
            <a:custGeom>
              <a:rect b="b" l="l" r="r" t="t"/>
              <a:pathLst>
                <a:path extrusionOk="0" h="3152" w="3151">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0"/>
            <p:cNvSpPr/>
            <p:nvPr/>
          </p:nvSpPr>
          <p:spPr>
            <a:xfrm>
              <a:off x="2445850" y="2800025"/>
              <a:ext cx="65100" cy="65125"/>
            </a:xfrm>
            <a:custGeom>
              <a:rect b="b" l="l" r="r" t="t"/>
              <a:pathLst>
                <a:path extrusionOk="0" h="2605" w="2604">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0"/>
            <p:cNvSpPr/>
            <p:nvPr/>
          </p:nvSpPr>
          <p:spPr>
            <a:xfrm>
              <a:off x="2438600" y="2792800"/>
              <a:ext cx="78800" cy="78775"/>
            </a:xfrm>
            <a:custGeom>
              <a:rect b="b" l="l" r="r" t="t"/>
              <a:pathLst>
                <a:path extrusionOk="0" h="3151" w="3152">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0"/>
            <p:cNvSpPr/>
            <p:nvPr/>
          </p:nvSpPr>
          <p:spPr>
            <a:xfrm>
              <a:off x="2630675" y="2606350"/>
              <a:ext cx="65925" cy="65925"/>
            </a:xfrm>
            <a:custGeom>
              <a:rect b="b" l="l" r="r" t="t"/>
              <a:pathLst>
                <a:path extrusionOk="0" h="2637" w="2637">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0"/>
            <p:cNvSpPr/>
            <p:nvPr/>
          </p:nvSpPr>
          <p:spPr>
            <a:xfrm>
              <a:off x="2624250" y="2599925"/>
              <a:ext cx="78775" cy="78775"/>
            </a:xfrm>
            <a:custGeom>
              <a:rect b="b" l="l" r="r" t="t"/>
              <a:pathLst>
                <a:path extrusionOk="0" h="3151" w="3151">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0"/>
            <p:cNvSpPr/>
            <p:nvPr/>
          </p:nvSpPr>
          <p:spPr>
            <a:xfrm>
              <a:off x="2816300" y="3103800"/>
              <a:ext cx="65125" cy="65100"/>
            </a:xfrm>
            <a:custGeom>
              <a:rect b="b" l="l" r="r" t="t"/>
              <a:pathLst>
                <a:path extrusionOk="0" h="2604" w="2605">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0"/>
            <p:cNvSpPr/>
            <p:nvPr/>
          </p:nvSpPr>
          <p:spPr>
            <a:xfrm>
              <a:off x="2809875" y="3096550"/>
              <a:ext cx="78775" cy="79600"/>
            </a:xfrm>
            <a:custGeom>
              <a:rect b="b" l="l" r="r" t="t"/>
              <a:pathLst>
                <a:path extrusionOk="0" h="3184" w="3151">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0"/>
            <p:cNvSpPr/>
            <p:nvPr/>
          </p:nvSpPr>
          <p:spPr>
            <a:xfrm>
              <a:off x="3001150" y="2329925"/>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0"/>
            <p:cNvSpPr/>
            <p:nvPr/>
          </p:nvSpPr>
          <p:spPr>
            <a:xfrm>
              <a:off x="2994700" y="2323475"/>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0"/>
            <p:cNvSpPr/>
            <p:nvPr/>
          </p:nvSpPr>
          <p:spPr>
            <a:xfrm>
              <a:off x="3186775" y="2054275"/>
              <a:ext cx="65925" cy="65125"/>
            </a:xfrm>
            <a:custGeom>
              <a:rect b="b" l="l" r="r" t="t"/>
              <a:pathLst>
                <a:path extrusionOk="0" h="2605" w="2637">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0"/>
            <p:cNvSpPr/>
            <p:nvPr/>
          </p:nvSpPr>
          <p:spPr>
            <a:xfrm>
              <a:off x="3180350" y="2047050"/>
              <a:ext cx="78775" cy="78775"/>
            </a:xfrm>
            <a:custGeom>
              <a:rect b="b" l="l" r="r" t="t"/>
              <a:pathLst>
                <a:path extrusionOk="0" h="3151" w="3151">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0"/>
            <p:cNvSpPr/>
            <p:nvPr/>
          </p:nvSpPr>
          <p:spPr>
            <a:xfrm>
              <a:off x="3372400" y="3296650"/>
              <a:ext cx="65125" cy="65925"/>
            </a:xfrm>
            <a:custGeom>
              <a:rect b="b" l="l" r="r" t="t"/>
              <a:pathLst>
                <a:path extrusionOk="0" h="2637" w="2605">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0"/>
            <p:cNvSpPr/>
            <p:nvPr/>
          </p:nvSpPr>
          <p:spPr>
            <a:xfrm>
              <a:off x="3365175" y="3290225"/>
              <a:ext cx="79575" cy="78775"/>
            </a:xfrm>
            <a:custGeom>
              <a:rect b="b" l="l" r="r" t="t"/>
              <a:pathLst>
                <a:path extrusionOk="0" h="3151" w="3183">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0"/>
            <p:cNvSpPr/>
            <p:nvPr/>
          </p:nvSpPr>
          <p:spPr>
            <a:xfrm>
              <a:off x="3557250" y="3213900"/>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0"/>
            <p:cNvSpPr/>
            <p:nvPr/>
          </p:nvSpPr>
          <p:spPr>
            <a:xfrm>
              <a:off x="3550800" y="3207450"/>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0"/>
            <p:cNvSpPr/>
            <p:nvPr/>
          </p:nvSpPr>
          <p:spPr>
            <a:xfrm>
              <a:off x="3742875" y="3186575"/>
              <a:ext cx="65125" cy="65100"/>
            </a:xfrm>
            <a:custGeom>
              <a:rect b="b" l="l" r="r" t="t"/>
              <a:pathLst>
                <a:path extrusionOk="0" h="2604" w="2605">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0"/>
            <p:cNvSpPr/>
            <p:nvPr/>
          </p:nvSpPr>
          <p:spPr>
            <a:xfrm>
              <a:off x="3736450" y="3180150"/>
              <a:ext cx="78775" cy="78775"/>
            </a:xfrm>
            <a:custGeom>
              <a:rect b="b" l="l" r="r" t="t"/>
              <a:pathLst>
                <a:path extrusionOk="0" h="3151" w="3151">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0"/>
            <p:cNvSpPr/>
            <p:nvPr/>
          </p:nvSpPr>
          <p:spPr>
            <a:xfrm>
              <a:off x="3928500" y="3103800"/>
              <a:ext cx="65125" cy="65100"/>
            </a:xfrm>
            <a:custGeom>
              <a:rect b="b" l="l" r="r" t="t"/>
              <a:pathLst>
                <a:path extrusionOk="0" h="2604" w="2605">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0"/>
            <p:cNvSpPr/>
            <p:nvPr/>
          </p:nvSpPr>
          <p:spPr>
            <a:xfrm>
              <a:off x="3921275" y="3096550"/>
              <a:ext cx="78775" cy="79600"/>
            </a:xfrm>
            <a:custGeom>
              <a:rect b="b" l="l" r="r" t="t"/>
              <a:pathLst>
                <a:path extrusionOk="0" h="3184" w="3151">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0"/>
            <p:cNvSpPr/>
            <p:nvPr/>
          </p:nvSpPr>
          <p:spPr>
            <a:xfrm>
              <a:off x="4113350" y="2992900"/>
              <a:ext cx="65900" cy="65925"/>
            </a:xfrm>
            <a:custGeom>
              <a:rect b="b" l="l" r="r" t="t"/>
              <a:pathLst>
                <a:path extrusionOk="0" h="2637" w="2636">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0"/>
            <p:cNvSpPr/>
            <p:nvPr/>
          </p:nvSpPr>
          <p:spPr>
            <a:xfrm>
              <a:off x="4106900" y="2986475"/>
              <a:ext cx="78800" cy="78775"/>
            </a:xfrm>
            <a:custGeom>
              <a:rect b="b" l="l" r="r" t="t"/>
              <a:pathLst>
                <a:path extrusionOk="0" h="3151" w="3152">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0"/>
            <p:cNvSpPr/>
            <p:nvPr/>
          </p:nvSpPr>
          <p:spPr>
            <a:xfrm>
              <a:off x="4298975" y="3048350"/>
              <a:ext cx="65125" cy="65925"/>
            </a:xfrm>
            <a:custGeom>
              <a:rect b="b" l="l" r="r" t="t"/>
              <a:pathLst>
                <a:path extrusionOk="0" h="2637" w="2605">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0"/>
            <p:cNvSpPr/>
            <p:nvPr/>
          </p:nvSpPr>
          <p:spPr>
            <a:xfrm>
              <a:off x="4292550" y="3041925"/>
              <a:ext cx="78775" cy="78775"/>
            </a:xfrm>
            <a:custGeom>
              <a:rect b="b" l="l" r="r" t="t"/>
              <a:pathLst>
                <a:path extrusionOk="0" h="3151" w="3151">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0"/>
            <p:cNvSpPr/>
            <p:nvPr/>
          </p:nvSpPr>
          <p:spPr>
            <a:xfrm>
              <a:off x="4483800" y="3159250"/>
              <a:ext cx="65925" cy="65100"/>
            </a:xfrm>
            <a:custGeom>
              <a:rect b="b" l="l" r="r" t="t"/>
              <a:pathLst>
                <a:path extrusionOk="0" h="2604" w="2637">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0"/>
            <p:cNvSpPr/>
            <p:nvPr/>
          </p:nvSpPr>
          <p:spPr>
            <a:xfrm>
              <a:off x="4477375" y="3152000"/>
              <a:ext cx="78775" cy="78800"/>
            </a:xfrm>
            <a:custGeom>
              <a:rect b="b" l="l" r="r" t="t"/>
              <a:pathLst>
                <a:path extrusionOk="0" h="3152" w="3151">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0"/>
            <p:cNvSpPr/>
            <p:nvPr/>
          </p:nvSpPr>
          <p:spPr>
            <a:xfrm>
              <a:off x="4669450" y="2579025"/>
              <a:ext cx="65900" cy="65125"/>
            </a:xfrm>
            <a:custGeom>
              <a:rect b="b" l="l" r="r" t="t"/>
              <a:pathLst>
                <a:path extrusionOk="0" h="2605" w="2636">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0"/>
            <p:cNvSpPr/>
            <p:nvPr/>
          </p:nvSpPr>
          <p:spPr>
            <a:xfrm>
              <a:off x="4663000" y="2571800"/>
              <a:ext cx="78800" cy="78775"/>
            </a:xfrm>
            <a:custGeom>
              <a:rect b="b" l="l" r="r" t="t"/>
              <a:pathLst>
                <a:path extrusionOk="0" h="3151" w="3152">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0"/>
            <p:cNvSpPr/>
            <p:nvPr/>
          </p:nvSpPr>
          <p:spPr>
            <a:xfrm>
              <a:off x="4855075" y="2496275"/>
              <a:ext cx="65125" cy="65100"/>
            </a:xfrm>
            <a:custGeom>
              <a:rect b="b" l="l" r="r" t="t"/>
              <a:pathLst>
                <a:path extrusionOk="0" h="2604" w="2605">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0"/>
            <p:cNvSpPr/>
            <p:nvPr/>
          </p:nvSpPr>
          <p:spPr>
            <a:xfrm>
              <a:off x="4847850" y="2489025"/>
              <a:ext cx="79575" cy="78775"/>
            </a:xfrm>
            <a:custGeom>
              <a:rect b="b" l="l" r="r" t="t"/>
              <a:pathLst>
                <a:path extrusionOk="0" h="3151" w="3183">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0"/>
            <p:cNvSpPr/>
            <p:nvPr/>
          </p:nvSpPr>
          <p:spPr>
            <a:xfrm>
              <a:off x="5039900" y="2385375"/>
              <a:ext cx="65925" cy="65900"/>
            </a:xfrm>
            <a:custGeom>
              <a:rect b="b" l="l" r="r" t="t"/>
              <a:pathLst>
                <a:path extrusionOk="0" h="2636" w="2637">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0"/>
            <p:cNvSpPr/>
            <p:nvPr/>
          </p:nvSpPr>
          <p:spPr>
            <a:xfrm>
              <a:off x="5033475" y="2378925"/>
              <a:ext cx="78775" cy="78800"/>
            </a:xfrm>
            <a:custGeom>
              <a:rect b="b" l="l" r="r" t="t"/>
              <a:pathLst>
                <a:path extrusionOk="0" h="3152" w="3151">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0"/>
            <p:cNvSpPr/>
            <p:nvPr/>
          </p:nvSpPr>
          <p:spPr>
            <a:xfrm>
              <a:off x="5225525" y="2496275"/>
              <a:ext cx="65125" cy="65100"/>
            </a:xfrm>
            <a:custGeom>
              <a:rect b="b" l="l" r="r" t="t"/>
              <a:pathLst>
                <a:path extrusionOk="0" h="2604" w="2605">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0"/>
            <p:cNvSpPr/>
            <p:nvPr/>
          </p:nvSpPr>
          <p:spPr>
            <a:xfrm>
              <a:off x="5219100" y="2489025"/>
              <a:ext cx="78775" cy="78775"/>
            </a:xfrm>
            <a:custGeom>
              <a:rect b="b" l="l" r="r" t="t"/>
              <a:pathLst>
                <a:path extrusionOk="0" h="3151" w="3151">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0"/>
            <p:cNvSpPr/>
            <p:nvPr/>
          </p:nvSpPr>
          <p:spPr>
            <a:xfrm>
              <a:off x="5411175" y="2606350"/>
              <a:ext cx="65125" cy="65925"/>
            </a:xfrm>
            <a:custGeom>
              <a:rect b="b" l="l" r="r" t="t"/>
              <a:pathLst>
                <a:path extrusionOk="0" h="2637" w="2605">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0"/>
            <p:cNvSpPr/>
            <p:nvPr/>
          </p:nvSpPr>
          <p:spPr>
            <a:xfrm>
              <a:off x="5403950" y="2599925"/>
              <a:ext cx="78775" cy="78775"/>
            </a:xfrm>
            <a:custGeom>
              <a:rect b="b" l="l" r="r" t="t"/>
              <a:pathLst>
                <a:path extrusionOk="0" h="3151" w="3151">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0"/>
            <p:cNvSpPr/>
            <p:nvPr/>
          </p:nvSpPr>
          <p:spPr>
            <a:xfrm>
              <a:off x="5747875" y="1384075"/>
              <a:ext cx="105300" cy="3359925"/>
            </a:xfrm>
            <a:custGeom>
              <a:rect b="b" l="l" r="r" t="t"/>
              <a:pathLst>
                <a:path extrusionOk="0" h="134397" w="4212">
                  <a:moveTo>
                    <a:pt x="1" y="0"/>
                  </a:moveTo>
                  <a:lnTo>
                    <a:pt x="1" y="134396"/>
                  </a:lnTo>
                  <a:lnTo>
                    <a:pt x="4212" y="134396"/>
                  </a:lnTo>
                  <a:lnTo>
                    <a:pt x="4212"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0"/>
            <p:cNvSpPr/>
            <p:nvPr/>
          </p:nvSpPr>
          <p:spPr>
            <a:xfrm>
              <a:off x="5747875" y="1797925"/>
              <a:ext cx="105300" cy="856675"/>
            </a:xfrm>
            <a:custGeom>
              <a:rect b="b" l="l" r="r" t="t"/>
              <a:pathLst>
                <a:path extrusionOk="0" h="34267" w="4212">
                  <a:moveTo>
                    <a:pt x="1" y="0"/>
                  </a:moveTo>
                  <a:lnTo>
                    <a:pt x="1" y="34267"/>
                  </a:lnTo>
                  <a:lnTo>
                    <a:pt x="4212" y="34267"/>
                  </a:lnTo>
                  <a:lnTo>
                    <a:pt x="421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0"/>
            <p:cNvSpPr/>
            <p:nvPr/>
          </p:nvSpPr>
          <p:spPr>
            <a:xfrm>
              <a:off x="1797325" y="1384075"/>
              <a:ext cx="4055850" cy="205750"/>
            </a:xfrm>
            <a:custGeom>
              <a:rect b="b" l="l" r="r" t="t"/>
              <a:pathLst>
                <a:path extrusionOk="0" h="8230" w="162234">
                  <a:moveTo>
                    <a:pt x="1" y="0"/>
                  </a:moveTo>
                  <a:lnTo>
                    <a:pt x="1" y="8229"/>
                  </a:lnTo>
                  <a:lnTo>
                    <a:pt x="162234" y="8229"/>
                  </a:lnTo>
                  <a:lnTo>
                    <a:pt x="162234"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0"/>
            <p:cNvSpPr/>
            <p:nvPr/>
          </p:nvSpPr>
          <p:spPr>
            <a:xfrm>
              <a:off x="1797325" y="1652475"/>
              <a:ext cx="1042325" cy="164750"/>
            </a:xfrm>
            <a:custGeom>
              <a:rect b="b" l="l" r="r" t="t"/>
              <a:pathLst>
                <a:path extrusionOk="0" h="6590" w="41693">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0"/>
            <p:cNvSpPr/>
            <p:nvPr/>
          </p:nvSpPr>
          <p:spPr>
            <a:xfrm>
              <a:off x="1927525" y="1675775"/>
              <a:ext cx="65900" cy="100475"/>
            </a:xfrm>
            <a:custGeom>
              <a:rect b="b" l="l" r="r" t="t"/>
              <a:pathLst>
                <a:path extrusionOk="0" h="4019" w="2636">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0"/>
            <p:cNvSpPr/>
            <p:nvPr/>
          </p:nvSpPr>
          <p:spPr>
            <a:xfrm>
              <a:off x="2000650" y="1675775"/>
              <a:ext cx="55475" cy="100475"/>
            </a:xfrm>
            <a:custGeom>
              <a:rect b="b" l="l" r="r" t="t"/>
              <a:pathLst>
                <a:path extrusionOk="0" h="4019" w="2219">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0"/>
            <p:cNvSpPr/>
            <p:nvPr/>
          </p:nvSpPr>
          <p:spPr>
            <a:xfrm>
              <a:off x="2063325" y="1675775"/>
              <a:ext cx="49050" cy="100475"/>
            </a:xfrm>
            <a:custGeom>
              <a:rect b="b" l="l" r="r" t="t"/>
              <a:pathLst>
                <a:path extrusionOk="0" h="4019" w="1962">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0"/>
            <p:cNvSpPr/>
            <p:nvPr/>
          </p:nvSpPr>
          <p:spPr>
            <a:xfrm>
              <a:off x="2119575" y="1674975"/>
              <a:ext cx="47450" cy="102075"/>
            </a:xfrm>
            <a:custGeom>
              <a:rect b="b" l="l" r="r" t="t"/>
              <a:pathLst>
                <a:path extrusionOk="0" h="4083" w="1898">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0"/>
            <p:cNvSpPr/>
            <p:nvPr/>
          </p:nvSpPr>
          <p:spPr>
            <a:xfrm>
              <a:off x="2176625" y="1675775"/>
              <a:ext cx="49850" cy="100475"/>
            </a:xfrm>
            <a:custGeom>
              <a:rect b="b" l="l" r="r" t="t"/>
              <a:pathLst>
                <a:path extrusionOk="0" h="4019" w="1994">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0"/>
            <p:cNvSpPr/>
            <p:nvPr/>
          </p:nvSpPr>
          <p:spPr>
            <a:xfrm>
              <a:off x="2064125" y="1418625"/>
              <a:ext cx="2607750" cy="116550"/>
            </a:xfrm>
            <a:custGeom>
              <a:rect b="b" l="l" r="r" t="t"/>
              <a:pathLst>
                <a:path extrusionOk="0" h="4662" w="104310">
                  <a:moveTo>
                    <a:pt x="1" y="0"/>
                  </a:moveTo>
                  <a:lnTo>
                    <a:pt x="1" y="4661"/>
                  </a:lnTo>
                  <a:lnTo>
                    <a:pt x="104309" y="4661"/>
                  </a:lnTo>
                  <a:lnTo>
                    <a:pt x="104309"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0"/>
            <p:cNvSpPr/>
            <p:nvPr/>
          </p:nvSpPr>
          <p:spPr>
            <a:xfrm>
              <a:off x="2016725" y="3505600"/>
              <a:ext cx="176800" cy="81200"/>
            </a:xfrm>
            <a:custGeom>
              <a:rect b="b" l="l" r="r" t="t"/>
              <a:pathLst>
                <a:path extrusionOk="0" h="3248" w="7072">
                  <a:moveTo>
                    <a:pt x="0" y="1"/>
                  </a:moveTo>
                  <a:lnTo>
                    <a:pt x="0" y="3247"/>
                  </a:lnTo>
                  <a:lnTo>
                    <a:pt x="7072" y="3247"/>
                  </a:lnTo>
                  <a:lnTo>
                    <a:pt x="707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0"/>
            <p:cNvSpPr/>
            <p:nvPr/>
          </p:nvSpPr>
          <p:spPr>
            <a:xfrm>
              <a:off x="2202350" y="3505600"/>
              <a:ext cx="176825" cy="81200"/>
            </a:xfrm>
            <a:custGeom>
              <a:rect b="b" l="l" r="r" t="t"/>
              <a:pathLst>
                <a:path extrusionOk="0" h="3248" w="7073">
                  <a:moveTo>
                    <a:pt x="0" y="1"/>
                  </a:moveTo>
                  <a:lnTo>
                    <a:pt x="0" y="3247"/>
                  </a:lnTo>
                  <a:lnTo>
                    <a:pt x="7072" y="3247"/>
                  </a:lnTo>
                  <a:lnTo>
                    <a:pt x="707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0"/>
            <p:cNvSpPr/>
            <p:nvPr/>
          </p:nvSpPr>
          <p:spPr>
            <a:xfrm>
              <a:off x="2387975" y="3505600"/>
              <a:ext cx="176825" cy="81200"/>
            </a:xfrm>
            <a:custGeom>
              <a:rect b="b" l="l" r="r" t="t"/>
              <a:pathLst>
                <a:path extrusionOk="0" h="3248" w="7073">
                  <a:moveTo>
                    <a:pt x="1" y="1"/>
                  </a:moveTo>
                  <a:lnTo>
                    <a:pt x="1" y="3247"/>
                  </a:lnTo>
                  <a:lnTo>
                    <a:pt x="7073" y="3247"/>
                  </a:lnTo>
                  <a:lnTo>
                    <a:pt x="707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0"/>
            <p:cNvSpPr/>
            <p:nvPr/>
          </p:nvSpPr>
          <p:spPr>
            <a:xfrm>
              <a:off x="2573625" y="3505600"/>
              <a:ext cx="176825" cy="81200"/>
            </a:xfrm>
            <a:custGeom>
              <a:rect b="b" l="l" r="r" t="t"/>
              <a:pathLst>
                <a:path extrusionOk="0" h="3248" w="7073">
                  <a:moveTo>
                    <a:pt x="0" y="1"/>
                  </a:moveTo>
                  <a:lnTo>
                    <a:pt x="0" y="3247"/>
                  </a:lnTo>
                  <a:lnTo>
                    <a:pt x="7072" y="3247"/>
                  </a:lnTo>
                  <a:lnTo>
                    <a:pt x="707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0"/>
            <p:cNvSpPr/>
            <p:nvPr/>
          </p:nvSpPr>
          <p:spPr>
            <a:xfrm>
              <a:off x="2759250" y="3505600"/>
              <a:ext cx="176025" cy="81200"/>
            </a:xfrm>
            <a:custGeom>
              <a:rect b="b" l="l" r="r" t="t"/>
              <a:pathLst>
                <a:path extrusionOk="0" h="3248" w="7041">
                  <a:moveTo>
                    <a:pt x="1" y="1"/>
                  </a:moveTo>
                  <a:lnTo>
                    <a:pt x="1" y="3247"/>
                  </a:lnTo>
                  <a:lnTo>
                    <a:pt x="7040" y="3247"/>
                  </a:lnTo>
                  <a:lnTo>
                    <a:pt x="704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0"/>
            <p:cNvSpPr/>
            <p:nvPr/>
          </p:nvSpPr>
          <p:spPr>
            <a:xfrm>
              <a:off x="2944875" y="3505600"/>
              <a:ext cx="176025" cy="81200"/>
            </a:xfrm>
            <a:custGeom>
              <a:rect b="b" l="l" r="r" t="t"/>
              <a:pathLst>
                <a:path extrusionOk="0" h="3248" w="7041">
                  <a:moveTo>
                    <a:pt x="1" y="1"/>
                  </a:moveTo>
                  <a:lnTo>
                    <a:pt x="1" y="3247"/>
                  </a:lnTo>
                  <a:lnTo>
                    <a:pt x="7041" y="3247"/>
                  </a:lnTo>
                  <a:lnTo>
                    <a:pt x="7041"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0"/>
            <p:cNvSpPr/>
            <p:nvPr/>
          </p:nvSpPr>
          <p:spPr>
            <a:xfrm>
              <a:off x="3130525" y="3505600"/>
              <a:ext cx="176000" cy="81200"/>
            </a:xfrm>
            <a:custGeom>
              <a:rect b="b" l="l" r="r" t="t"/>
              <a:pathLst>
                <a:path extrusionOk="0" h="3248" w="7040">
                  <a:moveTo>
                    <a:pt x="0" y="1"/>
                  </a:moveTo>
                  <a:lnTo>
                    <a:pt x="0" y="3247"/>
                  </a:lnTo>
                  <a:lnTo>
                    <a:pt x="7040" y="3247"/>
                  </a:lnTo>
                  <a:lnTo>
                    <a:pt x="704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0"/>
            <p:cNvSpPr/>
            <p:nvPr/>
          </p:nvSpPr>
          <p:spPr>
            <a:xfrm>
              <a:off x="3316150" y="3505600"/>
              <a:ext cx="176025" cy="81200"/>
            </a:xfrm>
            <a:custGeom>
              <a:rect b="b" l="l" r="r" t="t"/>
              <a:pathLst>
                <a:path extrusionOk="0" h="3248" w="7041">
                  <a:moveTo>
                    <a:pt x="1" y="1"/>
                  </a:moveTo>
                  <a:lnTo>
                    <a:pt x="1" y="3247"/>
                  </a:lnTo>
                  <a:lnTo>
                    <a:pt x="7040" y="3247"/>
                  </a:lnTo>
                  <a:lnTo>
                    <a:pt x="7040"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0"/>
            <p:cNvSpPr/>
            <p:nvPr/>
          </p:nvSpPr>
          <p:spPr>
            <a:xfrm>
              <a:off x="3501800" y="3505600"/>
              <a:ext cx="176000" cy="81200"/>
            </a:xfrm>
            <a:custGeom>
              <a:rect b="b" l="l" r="r" t="t"/>
              <a:pathLst>
                <a:path extrusionOk="0" h="3248" w="7040">
                  <a:moveTo>
                    <a:pt x="0" y="1"/>
                  </a:moveTo>
                  <a:lnTo>
                    <a:pt x="0" y="3247"/>
                  </a:lnTo>
                  <a:lnTo>
                    <a:pt x="7040" y="3247"/>
                  </a:lnTo>
                  <a:lnTo>
                    <a:pt x="704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0"/>
            <p:cNvSpPr/>
            <p:nvPr/>
          </p:nvSpPr>
          <p:spPr>
            <a:xfrm>
              <a:off x="3686625" y="3505600"/>
              <a:ext cx="176825" cy="81200"/>
            </a:xfrm>
            <a:custGeom>
              <a:rect b="b" l="l" r="r" t="t"/>
              <a:pathLst>
                <a:path extrusionOk="0" h="3248" w="7073">
                  <a:moveTo>
                    <a:pt x="0" y="1"/>
                  </a:moveTo>
                  <a:lnTo>
                    <a:pt x="0" y="3247"/>
                  </a:lnTo>
                  <a:lnTo>
                    <a:pt x="7072" y="3247"/>
                  </a:lnTo>
                  <a:lnTo>
                    <a:pt x="707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0"/>
            <p:cNvSpPr/>
            <p:nvPr/>
          </p:nvSpPr>
          <p:spPr>
            <a:xfrm>
              <a:off x="3872250" y="3505600"/>
              <a:ext cx="176825" cy="81200"/>
            </a:xfrm>
            <a:custGeom>
              <a:rect b="b" l="l" r="r" t="t"/>
              <a:pathLst>
                <a:path extrusionOk="0" h="3248" w="7073">
                  <a:moveTo>
                    <a:pt x="1" y="1"/>
                  </a:moveTo>
                  <a:lnTo>
                    <a:pt x="1" y="3247"/>
                  </a:lnTo>
                  <a:lnTo>
                    <a:pt x="7072" y="3247"/>
                  </a:lnTo>
                  <a:lnTo>
                    <a:pt x="707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0"/>
            <p:cNvSpPr/>
            <p:nvPr/>
          </p:nvSpPr>
          <p:spPr>
            <a:xfrm>
              <a:off x="4057900" y="3505600"/>
              <a:ext cx="176800" cy="81200"/>
            </a:xfrm>
            <a:custGeom>
              <a:rect b="b" l="l" r="r" t="t"/>
              <a:pathLst>
                <a:path extrusionOk="0" h="3248" w="7072">
                  <a:moveTo>
                    <a:pt x="0" y="1"/>
                  </a:moveTo>
                  <a:lnTo>
                    <a:pt x="0" y="3247"/>
                  </a:lnTo>
                  <a:lnTo>
                    <a:pt x="7072" y="3247"/>
                  </a:lnTo>
                  <a:lnTo>
                    <a:pt x="707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0"/>
            <p:cNvSpPr/>
            <p:nvPr/>
          </p:nvSpPr>
          <p:spPr>
            <a:xfrm>
              <a:off x="4243525" y="3505600"/>
              <a:ext cx="176825" cy="81200"/>
            </a:xfrm>
            <a:custGeom>
              <a:rect b="b" l="l" r="r" t="t"/>
              <a:pathLst>
                <a:path extrusionOk="0" h="3248" w="7073">
                  <a:moveTo>
                    <a:pt x="0" y="1"/>
                  </a:moveTo>
                  <a:lnTo>
                    <a:pt x="0" y="3247"/>
                  </a:lnTo>
                  <a:lnTo>
                    <a:pt x="7072" y="3247"/>
                  </a:lnTo>
                  <a:lnTo>
                    <a:pt x="707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0"/>
            <p:cNvSpPr/>
            <p:nvPr/>
          </p:nvSpPr>
          <p:spPr>
            <a:xfrm>
              <a:off x="4429150" y="3505600"/>
              <a:ext cx="176825" cy="81200"/>
            </a:xfrm>
            <a:custGeom>
              <a:rect b="b" l="l" r="r" t="t"/>
              <a:pathLst>
                <a:path extrusionOk="0" h="3248" w="7073">
                  <a:moveTo>
                    <a:pt x="1" y="1"/>
                  </a:moveTo>
                  <a:lnTo>
                    <a:pt x="1" y="3247"/>
                  </a:lnTo>
                  <a:lnTo>
                    <a:pt x="7073" y="3247"/>
                  </a:lnTo>
                  <a:lnTo>
                    <a:pt x="7073"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0"/>
            <p:cNvSpPr/>
            <p:nvPr/>
          </p:nvSpPr>
          <p:spPr>
            <a:xfrm>
              <a:off x="4614800" y="3505600"/>
              <a:ext cx="176800" cy="81200"/>
            </a:xfrm>
            <a:custGeom>
              <a:rect b="b" l="l" r="r" t="t"/>
              <a:pathLst>
                <a:path extrusionOk="0" h="3248" w="7072">
                  <a:moveTo>
                    <a:pt x="0" y="1"/>
                  </a:moveTo>
                  <a:lnTo>
                    <a:pt x="0" y="3247"/>
                  </a:lnTo>
                  <a:lnTo>
                    <a:pt x="7072" y="3247"/>
                  </a:lnTo>
                  <a:lnTo>
                    <a:pt x="707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0"/>
            <p:cNvSpPr/>
            <p:nvPr/>
          </p:nvSpPr>
          <p:spPr>
            <a:xfrm>
              <a:off x="4800425" y="3505600"/>
              <a:ext cx="176025" cy="81200"/>
            </a:xfrm>
            <a:custGeom>
              <a:rect b="b" l="l" r="r" t="t"/>
              <a:pathLst>
                <a:path extrusionOk="0" h="3248" w="7041">
                  <a:moveTo>
                    <a:pt x="1" y="1"/>
                  </a:moveTo>
                  <a:lnTo>
                    <a:pt x="1" y="3247"/>
                  </a:lnTo>
                  <a:lnTo>
                    <a:pt x="7040" y="3247"/>
                  </a:lnTo>
                  <a:lnTo>
                    <a:pt x="7040"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0"/>
            <p:cNvSpPr/>
            <p:nvPr/>
          </p:nvSpPr>
          <p:spPr>
            <a:xfrm>
              <a:off x="4986050" y="3505600"/>
              <a:ext cx="176025" cy="81200"/>
            </a:xfrm>
            <a:custGeom>
              <a:rect b="b" l="l" r="r" t="t"/>
              <a:pathLst>
                <a:path extrusionOk="0" h="3248" w="7041">
                  <a:moveTo>
                    <a:pt x="1" y="1"/>
                  </a:moveTo>
                  <a:lnTo>
                    <a:pt x="1" y="3247"/>
                  </a:lnTo>
                  <a:lnTo>
                    <a:pt x="7041" y="3247"/>
                  </a:lnTo>
                  <a:lnTo>
                    <a:pt x="704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0"/>
            <p:cNvSpPr/>
            <p:nvPr/>
          </p:nvSpPr>
          <p:spPr>
            <a:xfrm>
              <a:off x="5171700" y="3505600"/>
              <a:ext cx="176000" cy="81200"/>
            </a:xfrm>
            <a:custGeom>
              <a:rect b="b" l="l" r="r" t="t"/>
              <a:pathLst>
                <a:path extrusionOk="0" h="3248" w="7040">
                  <a:moveTo>
                    <a:pt x="0" y="1"/>
                  </a:moveTo>
                  <a:lnTo>
                    <a:pt x="0" y="3247"/>
                  </a:lnTo>
                  <a:lnTo>
                    <a:pt x="7040" y="3247"/>
                  </a:lnTo>
                  <a:lnTo>
                    <a:pt x="7040"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0"/>
            <p:cNvSpPr/>
            <p:nvPr/>
          </p:nvSpPr>
          <p:spPr>
            <a:xfrm>
              <a:off x="5357325" y="3505600"/>
              <a:ext cx="176025" cy="81200"/>
            </a:xfrm>
            <a:custGeom>
              <a:rect b="b" l="l" r="r" t="t"/>
              <a:pathLst>
                <a:path extrusionOk="0" h="3248" w="7041">
                  <a:moveTo>
                    <a:pt x="1" y="1"/>
                  </a:moveTo>
                  <a:lnTo>
                    <a:pt x="1" y="3247"/>
                  </a:lnTo>
                  <a:lnTo>
                    <a:pt x="7040" y="3247"/>
                  </a:lnTo>
                  <a:lnTo>
                    <a:pt x="704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0"/>
            <p:cNvSpPr/>
            <p:nvPr/>
          </p:nvSpPr>
          <p:spPr>
            <a:xfrm>
              <a:off x="1902600" y="1883100"/>
              <a:ext cx="299775" cy="81200"/>
            </a:xfrm>
            <a:custGeom>
              <a:rect b="b" l="l" r="r" t="t"/>
              <a:pathLst>
                <a:path extrusionOk="0" h="3248" w="11991">
                  <a:moveTo>
                    <a:pt x="1" y="1"/>
                  </a:moveTo>
                  <a:lnTo>
                    <a:pt x="1" y="3247"/>
                  </a:lnTo>
                  <a:lnTo>
                    <a:pt x="11990" y="3247"/>
                  </a:lnTo>
                  <a:lnTo>
                    <a:pt x="1199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0"/>
            <p:cNvSpPr/>
            <p:nvPr/>
          </p:nvSpPr>
          <p:spPr>
            <a:xfrm>
              <a:off x="2218425" y="1883100"/>
              <a:ext cx="300575" cy="81200"/>
            </a:xfrm>
            <a:custGeom>
              <a:rect b="b" l="l" r="r" t="t"/>
              <a:pathLst>
                <a:path extrusionOk="0" h="3248" w="12023">
                  <a:moveTo>
                    <a:pt x="0" y="1"/>
                  </a:moveTo>
                  <a:lnTo>
                    <a:pt x="0" y="3247"/>
                  </a:lnTo>
                  <a:lnTo>
                    <a:pt x="12022" y="3247"/>
                  </a:lnTo>
                  <a:lnTo>
                    <a:pt x="1202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0"/>
            <p:cNvSpPr/>
            <p:nvPr/>
          </p:nvSpPr>
          <p:spPr>
            <a:xfrm>
              <a:off x="2534250" y="1883100"/>
              <a:ext cx="300575" cy="81200"/>
            </a:xfrm>
            <a:custGeom>
              <a:rect b="b" l="l" r="r" t="t"/>
              <a:pathLst>
                <a:path extrusionOk="0" h="3248" w="12023">
                  <a:moveTo>
                    <a:pt x="0" y="1"/>
                  </a:moveTo>
                  <a:lnTo>
                    <a:pt x="0" y="3247"/>
                  </a:lnTo>
                  <a:lnTo>
                    <a:pt x="12022" y="3247"/>
                  </a:lnTo>
                  <a:lnTo>
                    <a:pt x="1202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0"/>
            <p:cNvSpPr/>
            <p:nvPr/>
          </p:nvSpPr>
          <p:spPr>
            <a:xfrm>
              <a:off x="2850050" y="1883100"/>
              <a:ext cx="300575" cy="81200"/>
            </a:xfrm>
            <a:custGeom>
              <a:rect b="b" l="l" r="r" t="t"/>
              <a:pathLst>
                <a:path extrusionOk="0" h="3248" w="12023">
                  <a:moveTo>
                    <a:pt x="1" y="1"/>
                  </a:moveTo>
                  <a:lnTo>
                    <a:pt x="1" y="3247"/>
                  </a:lnTo>
                  <a:lnTo>
                    <a:pt x="12023" y="3247"/>
                  </a:lnTo>
                  <a:lnTo>
                    <a:pt x="1202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0"/>
            <p:cNvSpPr/>
            <p:nvPr/>
          </p:nvSpPr>
          <p:spPr>
            <a:xfrm>
              <a:off x="3166675" y="1883100"/>
              <a:ext cx="300575" cy="81200"/>
            </a:xfrm>
            <a:custGeom>
              <a:rect b="b" l="l" r="r" t="t"/>
              <a:pathLst>
                <a:path extrusionOk="0" h="3248" w="12023">
                  <a:moveTo>
                    <a:pt x="1" y="1"/>
                  </a:moveTo>
                  <a:lnTo>
                    <a:pt x="1" y="3247"/>
                  </a:lnTo>
                  <a:lnTo>
                    <a:pt x="12023" y="3247"/>
                  </a:lnTo>
                  <a:lnTo>
                    <a:pt x="120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0"/>
            <p:cNvSpPr/>
            <p:nvPr/>
          </p:nvSpPr>
          <p:spPr>
            <a:xfrm>
              <a:off x="3482500" y="1883100"/>
              <a:ext cx="300575" cy="81200"/>
            </a:xfrm>
            <a:custGeom>
              <a:rect b="b" l="l" r="r" t="t"/>
              <a:pathLst>
                <a:path extrusionOk="0" h="3248" w="12023">
                  <a:moveTo>
                    <a:pt x="1" y="1"/>
                  </a:moveTo>
                  <a:lnTo>
                    <a:pt x="1" y="3247"/>
                  </a:lnTo>
                  <a:lnTo>
                    <a:pt x="12023" y="3247"/>
                  </a:lnTo>
                  <a:lnTo>
                    <a:pt x="1202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0"/>
            <p:cNvSpPr/>
            <p:nvPr/>
          </p:nvSpPr>
          <p:spPr>
            <a:xfrm>
              <a:off x="3798325" y="1883100"/>
              <a:ext cx="300575" cy="81200"/>
            </a:xfrm>
            <a:custGeom>
              <a:rect b="b" l="l" r="r" t="t"/>
              <a:pathLst>
                <a:path extrusionOk="0" h="3248" w="12023">
                  <a:moveTo>
                    <a:pt x="0" y="1"/>
                  </a:moveTo>
                  <a:lnTo>
                    <a:pt x="0" y="3247"/>
                  </a:lnTo>
                  <a:lnTo>
                    <a:pt x="12022" y="3247"/>
                  </a:lnTo>
                  <a:lnTo>
                    <a:pt x="1202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0"/>
            <p:cNvSpPr/>
            <p:nvPr/>
          </p:nvSpPr>
          <p:spPr>
            <a:xfrm>
              <a:off x="4114950" y="1883100"/>
              <a:ext cx="300575" cy="81200"/>
            </a:xfrm>
            <a:custGeom>
              <a:rect b="b" l="l" r="r" t="t"/>
              <a:pathLst>
                <a:path extrusionOk="0" h="3248" w="12023">
                  <a:moveTo>
                    <a:pt x="0" y="1"/>
                  </a:moveTo>
                  <a:lnTo>
                    <a:pt x="0" y="3247"/>
                  </a:lnTo>
                  <a:lnTo>
                    <a:pt x="12022" y="3247"/>
                  </a:lnTo>
                  <a:lnTo>
                    <a:pt x="1202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0"/>
            <p:cNvSpPr/>
            <p:nvPr/>
          </p:nvSpPr>
          <p:spPr>
            <a:xfrm>
              <a:off x="4430775" y="1883100"/>
              <a:ext cx="300575" cy="81200"/>
            </a:xfrm>
            <a:custGeom>
              <a:rect b="b" l="l" r="r" t="t"/>
              <a:pathLst>
                <a:path extrusionOk="0" h="3248" w="12023">
                  <a:moveTo>
                    <a:pt x="0" y="1"/>
                  </a:moveTo>
                  <a:lnTo>
                    <a:pt x="0" y="3247"/>
                  </a:lnTo>
                  <a:lnTo>
                    <a:pt x="12022" y="3247"/>
                  </a:lnTo>
                  <a:lnTo>
                    <a:pt x="1202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0"/>
            <p:cNvSpPr/>
            <p:nvPr/>
          </p:nvSpPr>
          <p:spPr>
            <a:xfrm>
              <a:off x="4746575" y="1883100"/>
              <a:ext cx="300575" cy="81200"/>
            </a:xfrm>
            <a:custGeom>
              <a:rect b="b" l="l" r="r" t="t"/>
              <a:pathLst>
                <a:path extrusionOk="0" h="3248" w="12023">
                  <a:moveTo>
                    <a:pt x="1" y="1"/>
                  </a:moveTo>
                  <a:lnTo>
                    <a:pt x="1" y="3247"/>
                  </a:lnTo>
                  <a:lnTo>
                    <a:pt x="12023" y="3247"/>
                  </a:lnTo>
                  <a:lnTo>
                    <a:pt x="1202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0"/>
            <p:cNvSpPr/>
            <p:nvPr/>
          </p:nvSpPr>
          <p:spPr>
            <a:xfrm>
              <a:off x="5063200" y="1883100"/>
              <a:ext cx="299775" cy="81200"/>
            </a:xfrm>
            <a:custGeom>
              <a:rect b="b" l="l" r="r" t="t"/>
              <a:pathLst>
                <a:path extrusionOk="0" h="3248" w="11991">
                  <a:moveTo>
                    <a:pt x="1" y="1"/>
                  </a:moveTo>
                  <a:lnTo>
                    <a:pt x="1" y="3247"/>
                  </a:lnTo>
                  <a:lnTo>
                    <a:pt x="11991" y="3247"/>
                  </a:lnTo>
                  <a:lnTo>
                    <a:pt x="1199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0"/>
            <p:cNvSpPr/>
            <p:nvPr/>
          </p:nvSpPr>
          <p:spPr>
            <a:xfrm>
              <a:off x="5379025" y="1883100"/>
              <a:ext cx="300575" cy="81200"/>
            </a:xfrm>
            <a:custGeom>
              <a:rect b="b" l="l" r="r" t="t"/>
              <a:pathLst>
                <a:path extrusionOk="0" h="3248" w="12023">
                  <a:moveTo>
                    <a:pt x="1" y="1"/>
                  </a:moveTo>
                  <a:lnTo>
                    <a:pt x="1" y="3247"/>
                  </a:lnTo>
                  <a:lnTo>
                    <a:pt x="12023" y="3247"/>
                  </a:lnTo>
                  <a:lnTo>
                    <a:pt x="1202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0"/>
            <p:cNvSpPr/>
            <p:nvPr/>
          </p:nvSpPr>
          <p:spPr>
            <a:xfrm>
              <a:off x="3290450" y="2074375"/>
              <a:ext cx="512725" cy="198500"/>
            </a:xfrm>
            <a:custGeom>
              <a:rect b="b" l="l" r="r" t="t"/>
              <a:pathLst>
                <a:path extrusionOk="0" h="7940" w="20509">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0"/>
            <p:cNvSpPr/>
            <p:nvPr/>
          </p:nvSpPr>
          <p:spPr>
            <a:xfrm>
              <a:off x="3503400" y="2106500"/>
              <a:ext cx="60300" cy="131025"/>
            </a:xfrm>
            <a:custGeom>
              <a:rect b="b" l="l" r="r" t="t"/>
              <a:pathLst>
                <a:path extrusionOk="0" h="5241" w="2412">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0"/>
            <p:cNvSpPr/>
            <p:nvPr/>
          </p:nvSpPr>
          <p:spPr>
            <a:xfrm>
              <a:off x="3575725" y="2106500"/>
              <a:ext cx="61100" cy="131025"/>
            </a:xfrm>
            <a:custGeom>
              <a:rect b="b" l="l" r="r" t="t"/>
              <a:pathLst>
                <a:path extrusionOk="0" h="5241" w="2444">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0"/>
            <p:cNvSpPr/>
            <p:nvPr/>
          </p:nvSpPr>
          <p:spPr>
            <a:xfrm>
              <a:off x="3649650" y="2108125"/>
              <a:ext cx="66725" cy="128600"/>
            </a:xfrm>
            <a:custGeom>
              <a:rect b="b" l="l" r="r" t="t"/>
              <a:pathLst>
                <a:path extrusionOk="0" h="5144" w="2669">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0"/>
            <p:cNvSpPr/>
            <p:nvPr/>
          </p:nvSpPr>
          <p:spPr>
            <a:xfrm>
              <a:off x="2318075"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0"/>
            <p:cNvSpPr/>
            <p:nvPr/>
          </p:nvSpPr>
          <p:spPr>
            <a:xfrm>
              <a:off x="2400050"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0"/>
            <p:cNvSpPr/>
            <p:nvPr/>
          </p:nvSpPr>
          <p:spPr>
            <a:xfrm>
              <a:off x="2483625"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0"/>
            <p:cNvSpPr/>
            <p:nvPr/>
          </p:nvSpPr>
          <p:spPr>
            <a:xfrm>
              <a:off x="2568800" y="3979725"/>
              <a:ext cx="76375" cy="147100"/>
            </a:xfrm>
            <a:custGeom>
              <a:rect b="b" l="l" r="r" t="t"/>
              <a:pathLst>
                <a:path extrusionOk="0" h="5884" w="3055">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0"/>
            <p:cNvSpPr/>
            <p:nvPr/>
          </p:nvSpPr>
          <p:spPr>
            <a:xfrm>
              <a:off x="2310025" y="4223225"/>
              <a:ext cx="337550" cy="12875"/>
            </a:xfrm>
            <a:custGeom>
              <a:rect b="b" l="l" r="r" t="t"/>
              <a:pathLst>
                <a:path extrusionOk="0" h="515" w="13502">
                  <a:moveTo>
                    <a:pt x="1" y="1"/>
                  </a:moveTo>
                  <a:lnTo>
                    <a:pt x="1" y="515"/>
                  </a:lnTo>
                  <a:lnTo>
                    <a:pt x="13502" y="515"/>
                  </a:lnTo>
                  <a:lnTo>
                    <a:pt x="13502"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0"/>
            <p:cNvSpPr/>
            <p:nvPr/>
          </p:nvSpPr>
          <p:spPr>
            <a:xfrm>
              <a:off x="3584550" y="3979725"/>
              <a:ext cx="69150" cy="148700"/>
            </a:xfrm>
            <a:custGeom>
              <a:rect b="b" l="l" r="r" t="t"/>
              <a:pathLst>
                <a:path extrusionOk="0" h="5948" w="2766">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0"/>
            <p:cNvSpPr/>
            <p:nvPr/>
          </p:nvSpPr>
          <p:spPr>
            <a:xfrm>
              <a:off x="3666525"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0"/>
            <p:cNvSpPr/>
            <p:nvPr/>
          </p:nvSpPr>
          <p:spPr>
            <a:xfrm>
              <a:off x="3750100"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0"/>
            <p:cNvSpPr/>
            <p:nvPr/>
          </p:nvSpPr>
          <p:spPr>
            <a:xfrm>
              <a:off x="3835300" y="3979725"/>
              <a:ext cx="76350" cy="147100"/>
            </a:xfrm>
            <a:custGeom>
              <a:rect b="b" l="l" r="r" t="t"/>
              <a:pathLst>
                <a:path extrusionOk="0" h="5884" w="3054">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0"/>
            <p:cNvSpPr/>
            <p:nvPr/>
          </p:nvSpPr>
          <p:spPr>
            <a:xfrm>
              <a:off x="3576525" y="4223225"/>
              <a:ext cx="337550" cy="12875"/>
            </a:xfrm>
            <a:custGeom>
              <a:rect b="b" l="l" r="r" t="t"/>
              <a:pathLst>
                <a:path extrusionOk="0" h="515" w="13502">
                  <a:moveTo>
                    <a:pt x="1" y="1"/>
                  </a:moveTo>
                  <a:lnTo>
                    <a:pt x="1" y="515"/>
                  </a:lnTo>
                  <a:lnTo>
                    <a:pt x="13501" y="515"/>
                  </a:lnTo>
                  <a:lnTo>
                    <a:pt x="13501"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0"/>
            <p:cNvSpPr/>
            <p:nvPr/>
          </p:nvSpPr>
          <p:spPr>
            <a:xfrm>
              <a:off x="4959550"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0"/>
            <p:cNvSpPr/>
            <p:nvPr/>
          </p:nvSpPr>
          <p:spPr>
            <a:xfrm>
              <a:off x="5042325" y="3978125"/>
              <a:ext cx="69925" cy="150300"/>
            </a:xfrm>
            <a:custGeom>
              <a:rect b="b" l="l" r="r" t="t"/>
              <a:pathLst>
                <a:path extrusionOk="0" h="6012" w="2797">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0"/>
            <p:cNvSpPr/>
            <p:nvPr/>
          </p:nvSpPr>
          <p:spPr>
            <a:xfrm>
              <a:off x="5125075" y="3978125"/>
              <a:ext cx="70750" cy="150300"/>
            </a:xfrm>
            <a:custGeom>
              <a:rect b="b" l="l" r="r" t="t"/>
              <a:pathLst>
                <a:path extrusionOk="0" h="6012" w="283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0"/>
            <p:cNvSpPr/>
            <p:nvPr/>
          </p:nvSpPr>
          <p:spPr>
            <a:xfrm>
              <a:off x="5210275" y="3979725"/>
              <a:ext cx="77175" cy="147100"/>
            </a:xfrm>
            <a:custGeom>
              <a:rect b="b" l="l" r="r" t="t"/>
              <a:pathLst>
                <a:path extrusionOk="0" h="5884" w="3087">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0"/>
            <p:cNvSpPr/>
            <p:nvPr/>
          </p:nvSpPr>
          <p:spPr>
            <a:xfrm>
              <a:off x="4952300" y="4223225"/>
              <a:ext cx="336750" cy="12875"/>
            </a:xfrm>
            <a:custGeom>
              <a:rect b="b" l="l" r="r" t="t"/>
              <a:pathLst>
                <a:path extrusionOk="0" h="515" w="13470">
                  <a:moveTo>
                    <a:pt x="1" y="1"/>
                  </a:moveTo>
                  <a:lnTo>
                    <a:pt x="1" y="515"/>
                  </a:lnTo>
                  <a:lnTo>
                    <a:pt x="13469" y="515"/>
                  </a:lnTo>
                  <a:lnTo>
                    <a:pt x="13469"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0"/>
            <p:cNvSpPr/>
            <p:nvPr/>
          </p:nvSpPr>
          <p:spPr>
            <a:xfrm>
              <a:off x="3124100" y="3854375"/>
              <a:ext cx="13675" cy="703175"/>
            </a:xfrm>
            <a:custGeom>
              <a:rect b="b" l="l" r="r" t="t"/>
              <a:pathLst>
                <a:path extrusionOk="0" h="28127" w="547">
                  <a:moveTo>
                    <a:pt x="0" y="0"/>
                  </a:moveTo>
                  <a:lnTo>
                    <a:pt x="0" y="28127"/>
                  </a:lnTo>
                  <a:lnTo>
                    <a:pt x="547" y="28127"/>
                  </a:lnTo>
                  <a:lnTo>
                    <a:pt x="5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0"/>
            <p:cNvSpPr/>
            <p:nvPr/>
          </p:nvSpPr>
          <p:spPr>
            <a:xfrm>
              <a:off x="4502275" y="3854375"/>
              <a:ext cx="12900" cy="703175"/>
            </a:xfrm>
            <a:custGeom>
              <a:rect b="b" l="l" r="r" t="t"/>
              <a:pathLst>
                <a:path extrusionOk="0" h="28127" w="516">
                  <a:moveTo>
                    <a:pt x="1" y="0"/>
                  </a:moveTo>
                  <a:lnTo>
                    <a:pt x="1" y="28127"/>
                  </a:lnTo>
                  <a:lnTo>
                    <a:pt x="515" y="28127"/>
                  </a:lnTo>
                  <a:lnTo>
                    <a:pt x="51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0"/>
            <p:cNvSpPr/>
            <p:nvPr/>
          </p:nvSpPr>
          <p:spPr>
            <a:xfrm>
              <a:off x="2361475" y="3788475"/>
              <a:ext cx="41000" cy="84400"/>
            </a:xfrm>
            <a:custGeom>
              <a:rect b="b" l="l" r="r" t="t"/>
              <a:pathLst>
                <a:path extrusionOk="0" h="3376" w="1640">
                  <a:moveTo>
                    <a:pt x="0" y="0"/>
                  </a:moveTo>
                  <a:lnTo>
                    <a:pt x="0" y="483"/>
                  </a:lnTo>
                  <a:lnTo>
                    <a:pt x="547" y="483"/>
                  </a:lnTo>
                  <a:lnTo>
                    <a:pt x="547" y="3376"/>
                  </a:lnTo>
                  <a:lnTo>
                    <a:pt x="1093" y="3376"/>
                  </a:lnTo>
                  <a:lnTo>
                    <a:pt x="1093" y="483"/>
                  </a:lnTo>
                  <a:lnTo>
                    <a:pt x="1639" y="483"/>
                  </a:lnTo>
                  <a:lnTo>
                    <a:pt x="1639"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0"/>
            <p:cNvSpPr/>
            <p:nvPr/>
          </p:nvSpPr>
          <p:spPr>
            <a:xfrm>
              <a:off x="2407275" y="3786875"/>
              <a:ext cx="40200" cy="86800"/>
            </a:xfrm>
            <a:custGeom>
              <a:rect b="b" l="l" r="r" t="t"/>
              <a:pathLst>
                <a:path extrusionOk="0" h="3472" w="1608">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0"/>
            <p:cNvSpPr/>
            <p:nvPr/>
          </p:nvSpPr>
          <p:spPr>
            <a:xfrm>
              <a:off x="2456300" y="3788475"/>
              <a:ext cx="40200" cy="84400"/>
            </a:xfrm>
            <a:custGeom>
              <a:rect b="b" l="l" r="r" t="t"/>
              <a:pathLst>
                <a:path extrusionOk="0" h="3376" w="1608">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0"/>
            <p:cNvSpPr/>
            <p:nvPr/>
          </p:nvSpPr>
          <p:spPr>
            <a:xfrm>
              <a:off x="2501300" y="3788475"/>
              <a:ext cx="46625" cy="84400"/>
            </a:xfrm>
            <a:custGeom>
              <a:rect b="b" l="l" r="r" t="t"/>
              <a:pathLst>
                <a:path extrusionOk="0" h="3376" w="1865">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0"/>
            <p:cNvSpPr/>
            <p:nvPr/>
          </p:nvSpPr>
          <p:spPr>
            <a:xfrm>
              <a:off x="2549500" y="3788475"/>
              <a:ext cx="47450" cy="84400"/>
            </a:xfrm>
            <a:custGeom>
              <a:rect b="b" l="l" r="r" t="t"/>
              <a:pathLst>
                <a:path extrusionOk="0" h="3376" w="1898">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0"/>
            <p:cNvSpPr/>
            <p:nvPr/>
          </p:nvSpPr>
          <p:spPr>
            <a:xfrm>
              <a:off x="3644025" y="3788475"/>
              <a:ext cx="64325" cy="84400"/>
            </a:xfrm>
            <a:custGeom>
              <a:rect b="b" l="l" r="r" t="t"/>
              <a:pathLst>
                <a:path extrusionOk="0" h="3376" w="2573">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0"/>
            <p:cNvSpPr/>
            <p:nvPr/>
          </p:nvSpPr>
          <p:spPr>
            <a:xfrm>
              <a:off x="3714750" y="3788475"/>
              <a:ext cx="36175" cy="84400"/>
            </a:xfrm>
            <a:custGeom>
              <a:rect b="b" l="l" r="r" t="t"/>
              <a:pathLst>
                <a:path extrusionOk="0" h="3376" w="1447">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0"/>
            <p:cNvSpPr/>
            <p:nvPr/>
          </p:nvSpPr>
          <p:spPr>
            <a:xfrm>
              <a:off x="3758950" y="3788475"/>
              <a:ext cx="36175" cy="84400"/>
            </a:xfrm>
            <a:custGeom>
              <a:rect b="b" l="l" r="r" t="t"/>
              <a:pathLst>
                <a:path extrusionOk="0" h="3376" w="1447">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0"/>
            <p:cNvSpPr/>
            <p:nvPr/>
          </p:nvSpPr>
          <p:spPr>
            <a:xfrm>
              <a:off x="3803150" y="3788475"/>
              <a:ext cx="44225" cy="84400"/>
            </a:xfrm>
            <a:custGeom>
              <a:rect b="b" l="l" r="r" t="t"/>
              <a:pathLst>
                <a:path extrusionOk="0" h="3376" w="1769">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0"/>
            <p:cNvSpPr/>
            <p:nvPr/>
          </p:nvSpPr>
          <p:spPr>
            <a:xfrm>
              <a:off x="4995700" y="3788475"/>
              <a:ext cx="56275" cy="84400"/>
            </a:xfrm>
            <a:custGeom>
              <a:rect b="b" l="l" r="r" t="t"/>
              <a:pathLst>
                <a:path extrusionOk="0" h="3376" w="2251">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0"/>
            <p:cNvSpPr/>
            <p:nvPr/>
          </p:nvSpPr>
          <p:spPr>
            <a:xfrm>
              <a:off x="5060000" y="3786875"/>
              <a:ext cx="40200" cy="86800"/>
            </a:xfrm>
            <a:custGeom>
              <a:rect b="b" l="l" r="r" t="t"/>
              <a:pathLst>
                <a:path extrusionOk="0" h="3472" w="1608">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0"/>
            <p:cNvSpPr/>
            <p:nvPr/>
          </p:nvSpPr>
          <p:spPr>
            <a:xfrm>
              <a:off x="5109025" y="3788475"/>
              <a:ext cx="41800" cy="84400"/>
            </a:xfrm>
            <a:custGeom>
              <a:rect b="b" l="l" r="r" t="t"/>
              <a:pathLst>
                <a:path extrusionOk="0" h="3376" w="1672">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0"/>
            <p:cNvSpPr/>
            <p:nvPr/>
          </p:nvSpPr>
          <p:spPr>
            <a:xfrm>
              <a:off x="5156425" y="3788475"/>
              <a:ext cx="41000" cy="84400"/>
            </a:xfrm>
            <a:custGeom>
              <a:rect b="b" l="l" r="r" t="t"/>
              <a:pathLst>
                <a:path extrusionOk="0" h="3376" w="1640">
                  <a:moveTo>
                    <a:pt x="1" y="0"/>
                  </a:moveTo>
                  <a:lnTo>
                    <a:pt x="1" y="483"/>
                  </a:lnTo>
                  <a:lnTo>
                    <a:pt x="579" y="483"/>
                  </a:lnTo>
                  <a:lnTo>
                    <a:pt x="579" y="3376"/>
                  </a:lnTo>
                  <a:lnTo>
                    <a:pt x="1093" y="3376"/>
                  </a:lnTo>
                  <a:lnTo>
                    <a:pt x="1093" y="483"/>
                  </a:lnTo>
                  <a:lnTo>
                    <a:pt x="1640" y="483"/>
                  </a:lnTo>
                  <a:lnTo>
                    <a:pt x="164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0"/>
            <p:cNvSpPr/>
            <p:nvPr/>
          </p:nvSpPr>
          <p:spPr>
            <a:xfrm>
              <a:off x="5203850" y="3788475"/>
              <a:ext cx="41800" cy="84400"/>
            </a:xfrm>
            <a:custGeom>
              <a:rect b="b" l="l" r="r" t="t"/>
              <a:pathLst>
                <a:path extrusionOk="0" h="3376" w="1672">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0"/>
            <p:cNvSpPr/>
            <p:nvPr/>
          </p:nvSpPr>
          <p:spPr>
            <a:xfrm>
              <a:off x="5501975" y="4781525"/>
              <a:ext cx="384950" cy="152150"/>
            </a:xfrm>
            <a:custGeom>
              <a:rect b="b" l="l" r="r" t="t"/>
              <a:pathLst>
                <a:path extrusionOk="0" h="6086" w="15398">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0"/>
            <p:cNvSpPr/>
            <p:nvPr/>
          </p:nvSpPr>
          <p:spPr>
            <a:xfrm>
              <a:off x="5530100" y="4563375"/>
              <a:ext cx="360850" cy="175900"/>
            </a:xfrm>
            <a:custGeom>
              <a:rect b="b" l="l" r="r" t="t"/>
              <a:pathLst>
                <a:path extrusionOk="0" h="7036" w="14434">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0"/>
            <p:cNvSpPr/>
            <p:nvPr/>
          </p:nvSpPr>
          <p:spPr>
            <a:xfrm>
              <a:off x="5963250" y="4563150"/>
              <a:ext cx="171200" cy="366975"/>
            </a:xfrm>
            <a:custGeom>
              <a:rect b="b" l="l" r="r" t="t"/>
              <a:pathLst>
                <a:path extrusionOk="0" h="14679" w="6848">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0"/>
            <p:cNvSpPr/>
            <p:nvPr/>
          </p:nvSpPr>
          <p:spPr>
            <a:xfrm>
              <a:off x="6172200" y="4849250"/>
              <a:ext cx="349575" cy="202350"/>
            </a:xfrm>
            <a:custGeom>
              <a:rect b="b" l="l" r="r" t="t"/>
              <a:pathLst>
                <a:path extrusionOk="0" h="8094" w="13983">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0"/>
            <p:cNvSpPr/>
            <p:nvPr/>
          </p:nvSpPr>
          <p:spPr>
            <a:xfrm>
              <a:off x="6055675" y="4428950"/>
              <a:ext cx="163950" cy="374500"/>
            </a:xfrm>
            <a:custGeom>
              <a:rect b="b" l="l" r="r" t="t"/>
              <a:pathLst>
                <a:path extrusionOk="0" h="14980" w="6558">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0"/>
            <p:cNvSpPr/>
            <p:nvPr/>
          </p:nvSpPr>
          <p:spPr>
            <a:xfrm>
              <a:off x="6315225" y="4531000"/>
              <a:ext cx="371300" cy="201600"/>
            </a:xfrm>
            <a:custGeom>
              <a:rect b="b" l="l" r="r" t="t"/>
              <a:pathLst>
                <a:path extrusionOk="0" h="8064" w="14852">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0"/>
            <p:cNvSpPr/>
            <p:nvPr/>
          </p:nvSpPr>
          <p:spPr>
            <a:xfrm>
              <a:off x="6243725" y="4308400"/>
              <a:ext cx="213775" cy="345150"/>
            </a:xfrm>
            <a:custGeom>
              <a:rect b="b" l="l" r="r" t="t"/>
              <a:pathLst>
                <a:path extrusionOk="0" h="13806" w="8551">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0"/>
            <p:cNvSpPr/>
            <p:nvPr/>
          </p:nvSpPr>
          <p:spPr>
            <a:xfrm>
              <a:off x="5842700" y="4681450"/>
              <a:ext cx="240325" cy="567025"/>
            </a:xfrm>
            <a:custGeom>
              <a:rect b="b" l="l" r="r" t="t"/>
              <a:pathLst>
                <a:path extrusionOk="0" h="22681" w="9613">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0"/>
            <p:cNvSpPr/>
            <p:nvPr/>
          </p:nvSpPr>
          <p:spPr>
            <a:xfrm>
              <a:off x="6091825" y="4613150"/>
              <a:ext cx="231475" cy="591025"/>
            </a:xfrm>
            <a:custGeom>
              <a:rect b="b" l="l" r="r" t="t"/>
              <a:pathLst>
                <a:path extrusionOk="0" h="23641" w="9259">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0"/>
            <p:cNvSpPr/>
            <p:nvPr/>
          </p:nvSpPr>
          <p:spPr>
            <a:xfrm>
              <a:off x="6132000" y="4990325"/>
              <a:ext cx="118975" cy="73500"/>
            </a:xfrm>
            <a:custGeom>
              <a:rect b="b" l="l" r="r" t="t"/>
              <a:pathLst>
                <a:path extrusionOk="0" h="2940" w="4759">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0"/>
            <p:cNvSpPr/>
            <p:nvPr/>
          </p:nvSpPr>
          <p:spPr>
            <a:xfrm>
              <a:off x="6144075" y="4717625"/>
              <a:ext cx="67525" cy="129850"/>
            </a:xfrm>
            <a:custGeom>
              <a:rect b="b" l="l" r="r" t="t"/>
              <a:pathLst>
                <a:path extrusionOk="0" h="5194" w="2701">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0"/>
            <p:cNvSpPr/>
            <p:nvPr/>
          </p:nvSpPr>
          <p:spPr>
            <a:xfrm>
              <a:off x="6261400" y="4661375"/>
              <a:ext cx="142250" cy="70375"/>
            </a:xfrm>
            <a:custGeom>
              <a:rect b="b" l="l" r="r" t="t"/>
              <a:pathLst>
                <a:path extrusionOk="0" h="2815" w="569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0"/>
            <p:cNvSpPr/>
            <p:nvPr/>
          </p:nvSpPr>
          <p:spPr>
            <a:xfrm>
              <a:off x="5983350" y="4849900"/>
              <a:ext cx="59475" cy="189975"/>
            </a:xfrm>
            <a:custGeom>
              <a:rect b="b" l="l" r="r" t="t"/>
              <a:pathLst>
                <a:path extrusionOk="0" h="7599" w="2379">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0"/>
            <p:cNvSpPr/>
            <p:nvPr/>
          </p:nvSpPr>
          <p:spPr>
            <a:xfrm>
              <a:off x="5822625" y="4838000"/>
              <a:ext cx="117350" cy="67525"/>
            </a:xfrm>
            <a:custGeom>
              <a:rect b="b" l="l" r="r" t="t"/>
              <a:pathLst>
                <a:path extrusionOk="0" h="2701" w="4694">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0"/>
            <p:cNvSpPr/>
            <p:nvPr/>
          </p:nvSpPr>
          <p:spPr>
            <a:xfrm>
              <a:off x="5951200" y="5157025"/>
              <a:ext cx="268425" cy="212975"/>
            </a:xfrm>
            <a:custGeom>
              <a:rect b="b" l="l" r="r" t="t"/>
              <a:pathLst>
                <a:path extrusionOk="0" h="8519" w="10737">
                  <a:moveTo>
                    <a:pt x="0" y="0"/>
                  </a:moveTo>
                  <a:lnTo>
                    <a:pt x="1608" y="8519"/>
                  </a:lnTo>
                  <a:lnTo>
                    <a:pt x="9129" y="8519"/>
                  </a:lnTo>
                  <a:lnTo>
                    <a:pt x="1073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0"/>
            <p:cNvSpPr/>
            <p:nvPr/>
          </p:nvSpPr>
          <p:spPr>
            <a:xfrm>
              <a:off x="5943975" y="5150600"/>
              <a:ext cx="282875" cy="225825"/>
            </a:xfrm>
            <a:custGeom>
              <a:rect b="b" l="l" r="r" t="t"/>
              <a:pathLst>
                <a:path extrusionOk="0" h="9033" w="11315">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0"/>
            <p:cNvSpPr/>
            <p:nvPr/>
          </p:nvSpPr>
          <p:spPr>
            <a:xfrm>
              <a:off x="3847350" y="4310825"/>
              <a:ext cx="341550" cy="994100"/>
            </a:xfrm>
            <a:custGeom>
              <a:rect b="b" l="l" r="r" t="t"/>
              <a:pathLst>
                <a:path extrusionOk="0" h="39764" w="13662">
                  <a:moveTo>
                    <a:pt x="10897" y="0"/>
                  </a:moveTo>
                  <a:lnTo>
                    <a:pt x="0" y="30441"/>
                  </a:lnTo>
                  <a:lnTo>
                    <a:pt x="2315" y="39763"/>
                  </a:lnTo>
                  <a:lnTo>
                    <a:pt x="9740" y="35102"/>
                  </a:lnTo>
                  <a:lnTo>
                    <a:pt x="13662" y="3215"/>
                  </a:lnTo>
                  <a:lnTo>
                    <a:pt x="10897"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0"/>
            <p:cNvSpPr/>
            <p:nvPr/>
          </p:nvSpPr>
          <p:spPr>
            <a:xfrm>
              <a:off x="3840100" y="4304400"/>
              <a:ext cx="356025" cy="1007475"/>
            </a:xfrm>
            <a:custGeom>
              <a:rect b="b" l="l" r="r" t="t"/>
              <a:pathLst>
                <a:path extrusionOk="0" h="40299" w="14241">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0"/>
            <p:cNvSpPr/>
            <p:nvPr/>
          </p:nvSpPr>
          <p:spPr>
            <a:xfrm>
              <a:off x="3691825" y="5009525"/>
              <a:ext cx="308225" cy="332350"/>
            </a:xfrm>
            <a:custGeom>
              <a:rect b="b" l="l" r="r" t="t"/>
              <a:pathLst>
                <a:path extrusionOk="0" h="13294" w="12329">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0"/>
            <p:cNvSpPr/>
            <p:nvPr/>
          </p:nvSpPr>
          <p:spPr>
            <a:xfrm>
              <a:off x="3690650" y="5002725"/>
              <a:ext cx="303775" cy="345575"/>
            </a:xfrm>
            <a:custGeom>
              <a:rect b="b" l="l" r="r" t="t"/>
              <a:pathLst>
                <a:path extrusionOk="0" h="13823" w="12151">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0"/>
            <p:cNvSpPr/>
            <p:nvPr/>
          </p:nvSpPr>
          <p:spPr>
            <a:xfrm>
              <a:off x="2765675" y="5136875"/>
              <a:ext cx="160425" cy="71975"/>
            </a:xfrm>
            <a:custGeom>
              <a:rect b="b" l="l" r="r" t="t"/>
              <a:pathLst>
                <a:path extrusionOk="0" h="2879" w="6417">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0"/>
            <p:cNvSpPr/>
            <p:nvPr/>
          </p:nvSpPr>
          <p:spPr>
            <a:xfrm>
              <a:off x="2768900" y="5129700"/>
              <a:ext cx="150300" cy="86025"/>
            </a:xfrm>
            <a:custGeom>
              <a:rect b="b" l="l" r="r" t="t"/>
              <a:pathLst>
                <a:path extrusionOk="0" h="3441" w="6012">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0"/>
            <p:cNvSpPr/>
            <p:nvPr/>
          </p:nvSpPr>
          <p:spPr>
            <a:xfrm>
              <a:off x="2849250" y="5096175"/>
              <a:ext cx="87625" cy="156775"/>
            </a:xfrm>
            <a:custGeom>
              <a:rect b="b" l="l" r="r" t="t"/>
              <a:pathLst>
                <a:path extrusionOk="0" h="6271" w="3505">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0"/>
            <p:cNvSpPr/>
            <p:nvPr/>
          </p:nvSpPr>
          <p:spPr>
            <a:xfrm>
              <a:off x="2846050" y="5089525"/>
              <a:ext cx="98050" cy="170375"/>
            </a:xfrm>
            <a:custGeom>
              <a:rect b="b" l="l" r="r" t="t"/>
              <a:pathLst>
                <a:path extrusionOk="0" h="6815" w="3922">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0"/>
            <p:cNvSpPr/>
            <p:nvPr/>
          </p:nvSpPr>
          <p:spPr>
            <a:xfrm>
              <a:off x="2864525" y="5089350"/>
              <a:ext cx="148700" cy="160125"/>
            </a:xfrm>
            <a:custGeom>
              <a:rect b="b" l="l" r="r" t="t"/>
              <a:pathLst>
                <a:path extrusionOk="0" h="6405" w="5948">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0"/>
            <p:cNvSpPr/>
            <p:nvPr/>
          </p:nvSpPr>
          <p:spPr>
            <a:xfrm>
              <a:off x="2860500" y="5083100"/>
              <a:ext cx="159950" cy="173600"/>
            </a:xfrm>
            <a:custGeom>
              <a:rect b="b" l="l" r="r" t="t"/>
              <a:pathLst>
                <a:path extrusionOk="0" h="6944" w="6398">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0"/>
            <p:cNvSpPr/>
            <p:nvPr/>
          </p:nvSpPr>
          <p:spPr>
            <a:xfrm>
              <a:off x="2874975" y="5075450"/>
              <a:ext cx="1043925" cy="240775"/>
            </a:xfrm>
            <a:custGeom>
              <a:rect b="b" l="l" r="r" t="t"/>
              <a:pathLst>
                <a:path extrusionOk="0" h="9631" w="41757">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0"/>
            <p:cNvSpPr/>
            <p:nvPr/>
          </p:nvSpPr>
          <p:spPr>
            <a:xfrm>
              <a:off x="2867750" y="5068625"/>
              <a:ext cx="1040700" cy="253975"/>
            </a:xfrm>
            <a:custGeom>
              <a:rect b="b" l="l" r="r" t="t"/>
              <a:pathLst>
                <a:path extrusionOk="0" h="10159" w="41628">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0"/>
            <p:cNvSpPr/>
            <p:nvPr/>
          </p:nvSpPr>
          <p:spPr>
            <a:xfrm>
              <a:off x="4233075" y="4101575"/>
              <a:ext cx="677475" cy="1267625"/>
            </a:xfrm>
            <a:custGeom>
              <a:rect b="b" l="l" r="r" t="t"/>
              <a:pathLst>
                <a:path extrusionOk="0" h="50705" w="27099">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0"/>
            <p:cNvSpPr/>
            <p:nvPr/>
          </p:nvSpPr>
          <p:spPr>
            <a:xfrm>
              <a:off x="4226650" y="4094650"/>
              <a:ext cx="690325" cy="1280975"/>
            </a:xfrm>
            <a:custGeom>
              <a:rect b="b" l="l" r="r" t="t"/>
              <a:pathLst>
                <a:path extrusionOk="0" h="51239" w="27613">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0"/>
            <p:cNvSpPr/>
            <p:nvPr/>
          </p:nvSpPr>
          <p:spPr>
            <a:xfrm>
              <a:off x="4030575" y="4125175"/>
              <a:ext cx="497450" cy="1244825"/>
            </a:xfrm>
            <a:custGeom>
              <a:rect b="b" l="l" r="r" t="t"/>
              <a:pathLst>
                <a:path extrusionOk="0" h="49793" w="19898">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0"/>
            <p:cNvSpPr/>
            <p:nvPr/>
          </p:nvSpPr>
          <p:spPr>
            <a:xfrm>
              <a:off x="4023325" y="4118950"/>
              <a:ext cx="511125" cy="1257475"/>
            </a:xfrm>
            <a:custGeom>
              <a:rect b="b" l="l" r="r" t="t"/>
              <a:pathLst>
                <a:path extrusionOk="0" h="50299" w="20445">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0"/>
            <p:cNvSpPr/>
            <p:nvPr/>
          </p:nvSpPr>
          <p:spPr>
            <a:xfrm>
              <a:off x="4349600" y="4100275"/>
              <a:ext cx="131025" cy="192900"/>
            </a:xfrm>
            <a:custGeom>
              <a:rect b="b" l="l" r="r" t="t"/>
              <a:pathLst>
                <a:path extrusionOk="0" h="7716" w="5241">
                  <a:moveTo>
                    <a:pt x="2765" y="0"/>
                  </a:moveTo>
                  <a:lnTo>
                    <a:pt x="1" y="7715"/>
                  </a:lnTo>
                  <a:lnTo>
                    <a:pt x="5240" y="5240"/>
                  </a:lnTo>
                  <a:lnTo>
                    <a:pt x="2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0"/>
            <p:cNvSpPr/>
            <p:nvPr/>
          </p:nvSpPr>
          <p:spPr>
            <a:xfrm>
              <a:off x="4342375" y="4093050"/>
              <a:ext cx="145475" cy="206625"/>
            </a:xfrm>
            <a:custGeom>
              <a:rect b="b" l="l" r="r" t="t"/>
              <a:pathLst>
                <a:path extrusionOk="0" h="8265" w="5819">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0"/>
            <p:cNvSpPr/>
            <p:nvPr/>
          </p:nvSpPr>
          <p:spPr>
            <a:xfrm>
              <a:off x="4418700" y="3834275"/>
              <a:ext cx="451675" cy="495050"/>
            </a:xfrm>
            <a:custGeom>
              <a:rect b="b" l="l" r="r" t="t"/>
              <a:pathLst>
                <a:path extrusionOk="0" h="19802" w="18067">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0"/>
            <p:cNvSpPr/>
            <p:nvPr/>
          </p:nvSpPr>
          <p:spPr>
            <a:xfrm>
              <a:off x="4411475" y="3827525"/>
              <a:ext cx="465325" cy="508450"/>
            </a:xfrm>
            <a:custGeom>
              <a:rect b="b" l="l" r="r" t="t"/>
              <a:pathLst>
                <a:path extrusionOk="0" h="20338" w="18613">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0"/>
            <p:cNvSpPr/>
            <p:nvPr/>
          </p:nvSpPr>
          <p:spPr>
            <a:xfrm>
              <a:off x="4254775" y="3175150"/>
              <a:ext cx="542450" cy="1180025"/>
            </a:xfrm>
            <a:custGeom>
              <a:rect b="b" l="l" r="r" t="t"/>
              <a:pathLst>
                <a:path extrusionOk="0" h="47201" w="21698">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0"/>
            <p:cNvSpPr/>
            <p:nvPr/>
          </p:nvSpPr>
          <p:spPr>
            <a:xfrm>
              <a:off x="4333525" y="3175150"/>
              <a:ext cx="463700" cy="450850"/>
            </a:xfrm>
            <a:custGeom>
              <a:rect b="b" l="l" r="r" t="t"/>
              <a:pathLst>
                <a:path extrusionOk="0" h="18034" w="18548">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0"/>
            <p:cNvSpPr/>
            <p:nvPr/>
          </p:nvSpPr>
          <p:spPr>
            <a:xfrm>
              <a:off x="4253975" y="3168075"/>
              <a:ext cx="549700" cy="1193400"/>
            </a:xfrm>
            <a:custGeom>
              <a:rect b="b" l="l" r="r" t="t"/>
              <a:pathLst>
                <a:path extrusionOk="0" h="47736" w="21988">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0"/>
            <p:cNvSpPr/>
            <p:nvPr/>
          </p:nvSpPr>
          <p:spPr>
            <a:xfrm>
              <a:off x="4706400" y="3568950"/>
              <a:ext cx="116550" cy="215550"/>
            </a:xfrm>
            <a:custGeom>
              <a:rect b="b" l="l" r="r" t="t"/>
              <a:pathLst>
                <a:path extrusionOk="0" h="8622" w="4662">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0"/>
            <p:cNvSpPr/>
            <p:nvPr/>
          </p:nvSpPr>
          <p:spPr>
            <a:xfrm>
              <a:off x="4700775" y="3561850"/>
              <a:ext cx="118975" cy="229050"/>
            </a:xfrm>
            <a:custGeom>
              <a:rect b="b" l="l" r="r" t="t"/>
              <a:pathLst>
                <a:path extrusionOk="0" h="9162" w="4759">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0"/>
            <p:cNvSpPr/>
            <p:nvPr/>
          </p:nvSpPr>
          <p:spPr>
            <a:xfrm>
              <a:off x="4340750" y="3605550"/>
              <a:ext cx="114950" cy="202225"/>
            </a:xfrm>
            <a:custGeom>
              <a:rect b="b" l="l" r="r" t="t"/>
              <a:pathLst>
                <a:path extrusionOk="0" h="8089" w="4598">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0"/>
            <p:cNvSpPr/>
            <p:nvPr/>
          </p:nvSpPr>
          <p:spPr>
            <a:xfrm>
              <a:off x="4360050" y="3835075"/>
              <a:ext cx="135825" cy="28150"/>
            </a:xfrm>
            <a:custGeom>
              <a:rect b="b" l="l" r="r" t="t"/>
              <a:pathLst>
                <a:path extrusionOk="0" h="1126" w="5433">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0"/>
            <p:cNvSpPr/>
            <p:nvPr/>
          </p:nvSpPr>
          <p:spPr>
            <a:xfrm>
              <a:off x="4480600" y="3605250"/>
              <a:ext cx="28950" cy="57875"/>
            </a:xfrm>
            <a:custGeom>
              <a:rect b="b" l="l" r="r" t="t"/>
              <a:pathLst>
                <a:path extrusionOk="0" h="2315" w="1158">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0"/>
            <p:cNvSpPr/>
            <p:nvPr/>
          </p:nvSpPr>
          <p:spPr>
            <a:xfrm>
              <a:off x="4305400" y="3586775"/>
              <a:ext cx="29750" cy="57875"/>
            </a:xfrm>
            <a:custGeom>
              <a:rect b="b" l="l" r="r" t="t"/>
              <a:pathLst>
                <a:path extrusionOk="0" h="2315" w="119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0"/>
            <p:cNvSpPr/>
            <p:nvPr/>
          </p:nvSpPr>
          <p:spPr>
            <a:xfrm>
              <a:off x="4276475" y="3539350"/>
              <a:ext cx="94850" cy="24950"/>
            </a:xfrm>
            <a:custGeom>
              <a:rect b="b" l="l" r="r" t="t"/>
              <a:pathLst>
                <a:path extrusionOk="0" h="998" w="3794">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0"/>
            <p:cNvSpPr/>
            <p:nvPr/>
          </p:nvSpPr>
          <p:spPr>
            <a:xfrm>
              <a:off x="4443625" y="3548200"/>
              <a:ext cx="135025" cy="38000"/>
            </a:xfrm>
            <a:custGeom>
              <a:rect b="b" l="l" r="r" t="t"/>
              <a:pathLst>
                <a:path extrusionOk="0" h="1520" w="5401">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0"/>
            <p:cNvSpPr/>
            <p:nvPr/>
          </p:nvSpPr>
          <p:spPr>
            <a:xfrm>
              <a:off x="4481400" y="4034375"/>
              <a:ext cx="855050" cy="1335625"/>
            </a:xfrm>
            <a:custGeom>
              <a:rect b="b" l="l" r="r" t="t"/>
              <a:pathLst>
                <a:path extrusionOk="0" h="53425" w="34202">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0"/>
            <p:cNvSpPr/>
            <p:nvPr/>
          </p:nvSpPr>
          <p:spPr>
            <a:xfrm>
              <a:off x="4474150" y="4027550"/>
              <a:ext cx="858300" cy="1348875"/>
            </a:xfrm>
            <a:custGeom>
              <a:rect b="b" l="l" r="r" t="t"/>
              <a:pathLst>
                <a:path extrusionOk="0" h="53955" w="34332">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0"/>
            <p:cNvSpPr/>
            <p:nvPr/>
          </p:nvSpPr>
          <p:spPr>
            <a:xfrm>
              <a:off x="4637300" y="3848750"/>
              <a:ext cx="257975" cy="516750"/>
            </a:xfrm>
            <a:custGeom>
              <a:rect b="b" l="l" r="r" t="t"/>
              <a:pathLst>
                <a:path extrusionOk="0" h="20670" w="10319">
                  <a:moveTo>
                    <a:pt x="9322" y="0"/>
                  </a:moveTo>
                  <a:lnTo>
                    <a:pt x="0" y="13115"/>
                  </a:lnTo>
                  <a:lnTo>
                    <a:pt x="2475" y="20669"/>
                  </a:lnTo>
                  <a:lnTo>
                    <a:pt x="10319" y="7586"/>
                  </a:lnTo>
                  <a:lnTo>
                    <a:pt x="9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0"/>
            <p:cNvSpPr/>
            <p:nvPr/>
          </p:nvSpPr>
          <p:spPr>
            <a:xfrm>
              <a:off x="4630050" y="3842025"/>
              <a:ext cx="272450" cy="530700"/>
            </a:xfrm>
            <a:custGeom>
              <a:rect b="b" l="l" r="r" t="t"/>
              <a:pathLst>
                <a:path extrusionOk="0" h="21228" w="10898">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0"/>
            <p:cNvSpPr/>
            <p:nvPr/>
          </p:nvSpPr>
          <p:spPr>
            <a:xfrm>
              <a:off x="4855875" y="4281900"/>
              <a:ext cx="512725" cy="946675"/>
            </a:xfrm>
            <a:custGeom>
              <a:rect b="b" l="l" r="r" t="t"/>
              <a:pathLst>
                <a:path extrusionOk="0" h="37867" w="20509">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0"/>
            <p:cNvSpPr/>
            <p:nvPr/>
          </p:nvSpPr>
          <p:spPr>
            <a:xfrm>
              <a:off x="4848650" y="4276275"/>
              <a:ext cx="511925" cy="959025"/>
            </a:xfrm>
            <a:custGeom>
              <a:rect b="b" l="l" r="r" t="t"/>
              <a:pathLst>
                <a:path extrusionOk="0" h="38361" w="20477">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0"/>
            <p:cNvSpPr/>
            <p:nvPr/>
          </p:nvSpPr>
          <p:spPr>
            <a:xfrm>
              <a:off x="4716850" y="4919150"/>
              <a:ext cx="404250" cy="407825"/>
            </a:xfrm>
            <a:custGeom>
              <a:rect b="b" l="l" r="r" t="t"/>
              <a:pathLst>
                <a:path extrusionOk="0" h="16313" w="1617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0"/>
            <p:cNvSpPr/>
            <p:nvPr/>
          </p:nvSpPr>
          <p:spPr>
            <a:xfrm>
              <a:off x="4714450" y="4915950"/>
              <a:ext cx="413875" cy="417900"/>
            </a:xfrm>
            <a:custGeom>
              <a:rect b="b" l="l" r="r" t="t"/>
              <a:pathLst>
                <a:path extrusionOk="0" h="16716" w="16555">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0"/>
            <p:cNvSpPr/>
            <p:nvPr/>
          </p:nvSpPr>
          <p:spPr>
            <a:xfrm>
              <a:off x="3529925" y="5101700"/>
              <a:ext cx="469550" cy="99550"/>
            </a:xfrm>
            <a:custGeom>
              <a:rect b="b" l="l" r="r" t="t"/>
              <a:pathLst>
                <a:path extrusionOk="0" h="3982" w="18782">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0"/>
            <p:cNvSpPr/>
            <p:nvPr/>
          </p:nvSpPr>
          <p:spPr>
            <a:xfrm>
              <a:off x="3533125" y="5095150"/>
              <a:ext cx="450050" cy="112525"/>
            </a:xfrm>
            <a:custGeom>
              <a:rect b="b" l="l" r="r" t="t"/>
              <a:pathLst>
                <a:path extrusionOk="0" h="4501" w="18002">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0"/>
            <p:cNvSpPr/>
            <p:nvPr/>
          </p:nvSpPr>
          <p:spPr>
            <a:xfrm>
              <a:off x="3583025" y="5056825"/>
              <a:ext cx="166300" cy="176575"/>
            </a:xfrm>
            <a:custGeom>
              <a:rect b="b" l="l" r="r" t="t"/>
              <a:pathLst>
                <a:path extrusionOk="0" h="7063" w="6652">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0"/>
            <p:cNvSpPr/>
            <p:nvPr/>
          </p:nvSpPr>
          <p:spPr>
            <a:xfrm>
              <a:off x="3576525" y="5050150"/>
              <a:ext cx="180025" cy="189675"/>
            </a:xfrm>
            <a:custGeom>
              <a:rect b="b" l="l" r="r" t="t"/>
              <a:pathLst>
                <a:path extrusionOk="0" h="7587" w="7201">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0"/>
            <p:cNvSpPr/>
            <p:nvPr/>
          </p:nvSpPr>
          <p:spPr>
            <a:xfrm>
              <a:off x="3610275" y="5040500"/>
              <a:ext cx="192900" cy="215600"/>
            </a:xfrm>
            <a:custGeom>
              <a:rect b="b" l="l" r="r" t="t"/>
              <a:pathLst>
                <a:path extrusionOk="0" h="8624" w="7716">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0"/>
            <p:cNvSpPr/>
            <p:nvPr/>
          </p:nvSpPr>
          <p:spPr>
            <a:xfrm>
              <a:off x="3603850" y="5033275"/>
              <a:ext cx="206550" cy="229050"/>
            </a:xfrm>
            <a:custGeom>
              <a:rect b="b" l="l" r="r" t="t"/>
              <a:pathLst>
                <a:path extrusionOk="0" h="9162" w="8262">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0"/>
            <p:cNvSpPr/>
            <p:nvPr/>
          </p:nvSpPr>
          <p:spPr>
            <a:xfrm>
              <a:off x="3636000" y="5039525"/>
              <a:ext cx="1332400" cy="269500"/>
            </a:xfrm>
            <a:custGeom>
              <a:rect b="b" l="l" r="r" t="t"/>
              <a:pathLst>
                <a:path extrusionOk="0" h="10780" w="53296">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0"/>
            <p:cNvSpPr/>
            <p:nvPr/>
          </p:nvSpPr>
          <p:spPr>
            <a:xfrm>
              <a:off x="3628750" y="5032475"/>
              <a:ext cx="1339650" cy="282875"/>
            </a:xfrm>
            <a:custGeom>
              <a:rect b="b" l="l" r="r" t="t"/>
              <a:pathLst>
                <a:path extrusionOk="0" h="11315" w="53586">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0"/>
            <p:cNvSpPr/>
            <p:nvPr/>
          </p:nvSpPr>
          <p:spPr>
            <a:xfrm>
              <a:off x="1274175" y="5363550"/>
              <a:ext cx="5102975" cy="12875"/>
            </a:xfrm>
            <a:custGeom>
              <a:rect b="b" l="l" r="r" t="t"/>
              <a:pathLst>
                <a:path extrusionOk="0" h="515" w="204119">
                  <a:moveTo>
                    <a:pt x="1" y="1"/>
                  </a:moveTo>
                  <a:lnTo>
                    <a:pt x="1" y="515"/>
                  </a:lnTo>
                  <a:lnTo>
                    <a:pt x="204118" y="515"/>
                  </a:lnTo>
                  <a:lnTo>
                    <a:pt x="204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0"/>
            <p:cNvSpPr/>
            <p:nvPr/>
          </p:nvSpPr>
          <p:spPr>
            <a:xfrm>
              <a:off x="2392800" y="5312125"/>
              <a:ext cx="1579925" cy="57875"/>
            </a:xfrm>
            <a:custGeom>
              <a:rect b="b" l="l" r="r" t="t"/>
              <a:pathLst>
                <a:path extrusionOk="0" h="2315" w="63197">
                  <a:moveTo>
                    <a:pt x="1" y="0"/>
                  </a:moveTo>
                  <a:lnTo>
                    <a:pt x="1" y="2315"/>
                  </a:lnTo>
                  <a:lnTo>
                    <a:pt x="63197" y="2315"/>
                  </a:lnTo>
                  <a:lnTo>
                    <a:pt x="631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0"/>
            <p:cNvSpPr/>
            <p:nvPr/>
          </p:nvSpPr>
          <p:spPr>
            <a:xfrm>
              <a:off x="2385575" y="5304900"/>
              <a:ext cx="1594400" cy="71525"/>
            </a:xfrm>
            <a:custGeom>
              <a:rect b="b" l="l" r="r" t="t"/>
              <a:pathLst>
                <a:path extrusionOk="0" h="2861" w="63776">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0"/>
            <p:cNvSpPr/>
            <p:nvPr/>
          </p:nvSpPr>
          <p:spPr>
            <a:xfrm>
              <a:off x="3230175" y="5312125"/>
              <a:ext cx="742550" cy="57875"/>
            </a:xfrm>
            <a:custGeom>
              <a:rect b="b" l="l" r="r" t="t"/>
              <a:pathLst>
                <a:path extrusionOk="0" h="2315" w="29702">
                  <a:moveTo>
                    <a:pt x="0" y="0"/>
                  </a:moveTo>
                  <a:lnTo>
                    <a:pt x="0" y="2315"/>
                  </a:lnTo>
                  <a:lnTo>
                    <a:pt x="29702" y="2315"/>
                  </a:lnTo>
                  <a:lnTo>
                    <a:pt x="29702"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0"/>
            <p:cNvSpPr/>
            <p:nvPr/>
          </p:nvSpPr>
          <p:spPr>
            <a:xfrm>
              <a:off x="3223750" y="5304900"/>
              <a:ext cx="756225" cy="71525"/>
            </a:xfrm>
            <a:custGeom>
              <a:rect b="b" l="l" r="r" t="t"/>
              <a:pathLst>
                <a:path extrusionOk="0" h="2861" w="30249">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0"/>
            <p:cNvSpPr/>
            <p:nvPr/>
          </p:nvSpPr>
          <p:spPr>
            <a:xfrm>
              <a:off x="2064125" y="4578425"/>
              <a:ext cx="1203025" cy="733725"/>
            </a:xfrm>
            <a:custGeom>
              <a:rect b="b" l="l" r="r" t="t"/>
              <a:pathLst>
                <a:path extrusionOk="0" h="29349" w="48121">
                  <a:moveTo>
                    <a:pt x="1" y="0"/>
                  </a:moveTo>
                  <a:lnTo>
                    <a:pt x="14594" y="29348"/>
                  </a:lnTo>
                  <a:lnTo>
                    <a:pt x="48121" y="29348"/>
                  </a:lnTo>
                  <a:lnTo>
                    <a:pt x="36452"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0"/>
            <p:cNvSpPr/>
            <p:nvPr/>
          </p:nvSpPr>
          <p:spPr>
            <a:xfrm>
              <a:off x="2056900" y="4572000"/>
              <a:ext cx="1217500" cy="746575"/>
            </a:xfrm>
            <a:custGeom>
              <a:rect b="b" l="l" r="r" t="t"/>
              <a:pathLst>
                <a:path extrusionOk="0" h="29863" w="4870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0"/>
            <p:cNvSpPr/>
            <p:nvPr/>
          </p:nvSpPr>
          <p:spPr>
            <a:xfrm>
              <a:off x="2027175" y="4578425"/>
              <a:ext cx="1203025" cy="733725"/>
            </a:xfrm>
            <a:custGeom>
              <a:rect b="b" l="l" r="r" t="t"/>
              <a:pathLst>
                <a:path extrusionOk="0" h="29349" w="48121">
                  <a:moveTo>
                    <a:pt x="0" y="0"/>
                  </a:moveTo>
                  <a:lnTo>
                    <a:pt x="14626" y="29348"/>
                  </a:lnTo>
                  <a:lnTo>
                    <a:pt x="48120" y="29348"/>
                  </a:lnTo>
                  <a:lnTo>
                    <a:pt x="36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0"/>
            <p:cNvSpPr/>
            <p:nvPr/>
          </p:nvSpPr>
          <p:spPr>
            <a:xfrm>
              <a:off x="2020725" y="4572000"/>
              <a:ext cx="1216700" cy="746575"/>
            </a:xfrm>
            <a:custGeom>
              <a:rect b="b" l="l" r="r" t="t"/>
              <a:pathLst>
                <a:path extrusionOk="0" h="29863" w="48668">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grpSp>
        <p:nvGrpSpPr>
          <p:cNvPr id="2337" name="Google Shape;2337;p51"/>
          <p:cNvGrpSpPr/>
          <p:nvPr/>
        </p:nvGrpSpPr>
        <p:grpSpPr>
          <a:xfrm>
            <a:off x="715099" y="2764348"/>
            <a:ext cx="3222701" cy="1912852"/>
            <a:chOff x="715099" y="2764348"/>
            <a:chExt cx="3222701" cy="1912852"/>
          </a:xfrm>
        </p:grpSpPr>
        <p:sp>
          <p:nvSpPr>
            <p:cNvPr id="2338" name="Google Shape;2338;p51"/>
            <p:cNvSpPr/>
            <p:nvPr/>
          </p:nvSpPr>
          <p:spPr>
            <a:xfrm>
              <a:off x="839100" y="4539800"/>
              <a:ext cx="30987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1"/>
            <p:cNvSpPr/>
            <p:nvPr/>
          </p:nvSpPr>
          <p:spPr>
            <a:xfrm>
              <a:off x="1148785" y="2856823"/>
              <a:ext cx="50555" cy="798505"/>
            </a:xfrm>
            <a:custGeom>
              <a:rect b="b" l="l" r="r" t="t"/>
              <a:pathLst>
                <a:path extrusionOk="0" h="11467" w="726">
                  <a:moveTo>
                    <a:pt x="1" y="0"/>
                  </a:moveTo>
                  <a:lnTo>
                    <a:pt x="1" y="11467"/>
                  </a:lnTo>
                  <a:lnTo>
                    <a:pt x="725" y="1146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1"/>
            <p:cNvSpPr/>
            <p:nvPr/>
          </p:nvSpPr>
          <p:spPr>
            <a:xfrm>
              <a:off x="1105681" y="2873536"/>
              <a:ext cx="43104" cy="781862"/>
            </a:xfrm>
            <a:custGeom>
              <a:rect b="b" l="l" r="r" t="t"/>
              <a:pathLst>
                <a:path extrusionOk="0" h="11228" w="619">
                  <a:moveTo>
                    <a:pt x="0" y="1"/>
                  </a:moveTo>
                  <a:lnTo>
                    <a:pt x="0" y="11228"/>
                  </a:lnTo>
                  <a:lnTo>
                    <a:pt x="619" y="11228"/>
                  </a:lnTo>
                  <a:lnTo>
                    <a:pt x="619" y="79"/>
                  </a:lnTo>
                  <a:lnTo>
                    <a:pt x="353" y="79"/>
                  </a:lnTo>
                  <a:cubicBezTo>
                    <a:pt x="351" y="79"/>
                    <a:pt x="348" y="79"/>
                    <a:pt x="345" y="79"/>
                  </a:cubicBezTo>
                  <a:cubicBezTo>
                    <a:pt x="226" y="79"/>
                    <a:pt x="108" y="53"/>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1"/>
            <p:cNvSpPr/>
            <p:nvPr/>
          </p:nvSpPr>
          <p:spPr>
            <a:xfrm>
              <a:off x="1068009" y="2764348"/>
              <a:ext cx="106054" cy="114689"/>
            </a:xfrm>
            <a:custGeom>
              <a:rect b="b" l="l" r="r" t="t"/>
              <a:pathLst>
                <a:path extrusionOk="0" h="1647" w="1523">
                  <a:moveTo>
                    <a:pt x="891" y="0"/>
                  </a:moveTo>
                  <a:cubicBezTo>
                    <a:pt x="533" y="0"/>
                    <a:pt x="216" y="234"/>
                    <a:pt x="108" y="577"/>
                  </a:cubicBezTo>
                  <a:cubicBezTo>
                    <a:pt x="1" y="920"/>
                    <a:pt x="129" y="1294"/>
                    <a:pt x="424" y="1499"/>
                  </a:cubicBezTo>
                  <a:cubicBezTo>
                    <a:pt x="558" y="1595"/>
                    <a:pt x="719" y="1647"/>
                    <a:pt x="883" y="1647"/>
                  </a:cubicBezTo>
                  <a:cubicBezTo>
                    <a:pt x="887" y="1647"/>
                    <a:pt x="890" y="1647"/>
                    <a:pt x="894" y="1647"/>
                  </a:cubicBezTo>
                  <a:lnTo>
                    <a:pt x="1522" y="1647"/>
                  </a:lnTo>
                  <a:lnTo>
                    <a:pt x="1522" y="0"/>
                  </a:lnTo>
                  <a:lnTo>
                    <a:pt x="894" y="0"/>
                  </a:lnTo>
                  <a:cubicBezTo>
                    <a:pt x="893" y="0"/>
                    <a:pt x="892" y="0"/>
                    <a:pt x="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1"/>
            <p:cNvSpPr/>
            <p:nvPr/>
          </p:nvSpPr>
          <p:spPr>
            <a:xfrm>
              <a:off x="715099" y="2812884"/>
              <a:ext cx="370249" cy="88715"/>
            </a:xfrm>
            <a:custGeom>
              <a:rect b="b" l="l" r="r" t="t"/>
              <a:pathLst>
                <a:path extrusionOk="0" h="1274" w="5317">
                  <a:moveTo>
                    <a:pt x="2522" y="1"/>
                  </a:moveTo>
                  <a:cubicBezTo>
                    <a:pt x="2494" y="1"/>
                    <a:pt x="2351" y="3"/>
                    <a:pt x="2309" y="43"/>
                  </a:cubicBezTo>
                  <a:cubicBezTo>
                    <a:pt x="2245" y="114"/>
                    <a:pt x="2266" y="146"/>
                    <a:pt x="2250" y="215"/>
                  </a:cubicBezTo>
                  <a:cubicBezTo>
                    <a:pt x="2171" y="679"/>
                    <a:pt x="1769" y="1019"/>
                    <a:pt x="1298" y="1019"/>
                  </a:cubicBezTo>
                  <a:cubicBezTo>
                    <a:pt x="827" y="1019"/>
                    <a:pt x="425" y="679"/>
                    <a:pt x="347" y="215"/>
                  </a:cubicBezTo>
                  <a:cubicBezTo>
                    <a:pt x="346" y="180"/>
                    <a:pt x="348" y="144"/>
                    <a:pt x="352" y="109"/>
                  </a:cubicBezTo>
                  <a:lnTo>
                    <a:pt x="126" y="109"/>
                  </a:lnTo>
                  <a:cubicBezTo>
                    <a:pt x="63" y="110"/>
                    <a:pt x="0" y="145"/>
                    <a:pt x="0" y="215"/>
                  </a:cubicBezTo>
                  <a:cubicBezTo>
                    <a:pt x="104" y="826"/>
                    <a:pt x="633" y="1273"/>
                    <a:pt x="1253" y="1273"/>
                  </a:cubicBezTo>
                  <a:lnTo>
                    <a:pt x="1343" y="1273"/>
                  </a:lnTo>
                  <a:cubicBezTo>
                    <a:pt x="1964" y="1273"/>
                    <a:pt x="2493" y="826"/>
                    <a:pt x="2598" y="215"/>
                  </a:cubicBezTo>
                  <a:lnTo>
                    <a:pt x="5317" y="215"/>
                  </a:lnTo>
                  <a:lnTo>
                    <a:pt x="5317" y="1"/>
                  </a:lnTo>
                  <a:lnTo>
                    <a:pt x="2526" y="1"/>
                  </a:lnTo>
                  <a:cubicBezTo>
                    <a:pt x="2526" y="1"/>
                    <a:pt x="2525" y="1"/>
                    <a:pt x="2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1"/>
            <p:cNvSpPr/>
            <p:nvPr/>
          </p:nvSpPr>
          <p:spPr>
            <a:xfrm>
              <a:off x="727076" y="2812884"/>
              <a:ext cx="370319" cy="88715"/>
            </a:xfrm>
            <a:custGeom>
              <a:rect b="b" l="l" r="r" t="t"/>
              <a:pathLst>
                <a:path extrusionOk="0" h="1274" w="5318">
                  <a:moveTo>
                    <a:pt x="2522" y="1"/>
                  </a:moveTo>
                  <a:cubicBezTo>
                    <a:pt x="2494" y="1"/>
                    <a:pt x="2352" y="3"/>
                    <a:pt x="2310" y="43"/>
                  </a:cubicBezTo>
                  <a:cubicBezTo>
                    <a:pt x="2245" y="114"/>
                    <a:pt x="2267" y="146"/>
                    <a:pt x="2251" y="215"/>
                  </a:cubicBezTo>
                  <a:cubicBezTo>
                    <a:pt x="2172" y="679"/>
                    <a:pt x="1769" y="1019"/>
                    <a:pt x="1298" y="1019"/>
                  </a:cubicBezTo>
                  <a:cubicBezTo>
                    <a:pt x="828" y="1019"/>
                    <a:pt x="425" y="679"/>
                    <a:pt x="346" y="215"/>
                  </a:cubicBezTo>
                  <a:cubicBezTo>
                    <a:pt x="338" y="154"/>
                    <a:pt x="285" y="109"/>
                    <a:pt x="224" y="109"/>
                  </a:cubicBezTo>
                  <a:cubicBezTo>
                    <a:pt x="223" y="109"/>
                    <a:pt x="221" y="109"/>
                    <a:pt x="219" y="109"/>
                  </a:cubicBezTo>
                  <a:lnTo>
                    <a:pt x="127" y="109"/>
                  </a:lnTo>
                  <a:cubicBezTo>
                    <a:pt x="64" y="112"/>
                    <a:pt x="1" y="145"/>
                    <a:pt x="1" y="215"/>
                  </a:cubicBezTo>
                  <a:cubicBezTo>
                    <a:pt x="105" y="826"/>
                    <a:pt x="634" y="1273"/>
                    <a:pt x="1255" y="1273"/>
                  </a:cubicBezTo>
                  <a:lnTo>
                    <a:pt x="1344" y="1273"/>
                  </a:lnTo>
                  <a:cubicBezTo>
                    <a:pt x="1963" y="1273"/>
                    <a:pt x="2494" y="826"/>
                    <a:pt x="2599" y="215"/>
                  </a:cubicBezTo>
                  <a:lnTo>
                    <a:pt x="5318" y="215"/>
                  </a:lnTo>
                  <a:lnTo>
                    <a:pt x="5318" y="2"/>
                  </a:lnTo>
                  <a:lnTo>
                    <a:pt x="2527" y="1"/>
                  </a:lnTo>
                  <a:cubicBezTo>
                    <a:pt x="2527" y="1"/>
                    <a:pt x="2525" y="1"/>
                    <a:pt x="2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1"/>
            <p:cNvSpPr/>
            <p:nvPr/>
          </p:nvSpPr>
          <p:spPr>
            <a:xfrm>
              <a:off x="1231721" y="2812884"/>
              <a:ext cx="44775" cy="14972"/>
            </a:xfrm>
            <a:custGeom>
              <a:rect b="b" l="l" r="r" t="t"/>
              <a:pathLst>
                <a:path extrusionOk="0" h="215" w="643">
                  <a:moveTo>
                    <a:pt x="1" y="1"/>
                  </a:moveTo>
                  <a:lnTo>
                    <a:pt x="1" y="214"/>
                  </a:lnTo>
                  <a:lnTo>
                    <a:pt x="641" y="214"/>
                  </a:lnTo>
                  <a:lnTo>
                    <a:pt x="641" y="91"/>
                  </a:lnTo>
                  <a:cubicBezTo>
                    <a:pt x="643" y="51"/>
                    <a:pt x="619" y="15"/>
                    <a:pt x="582"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1"/>
            <p:cNvSpPr/>
            <p:nvPr/>
          </p:nvSpPr>
          <p:spPr>
            <a:xfrm>
              <a:off x="1287777" y="2812953"/>
              <a:ext cx="300196" cy="88645"/>
            </a:xfrm>
            <a:custGeom>
              <a:rect b="b" l="l" r="r" t="t"/>
              <a:pathLst>
                <a:path extrusionOk="0" h="1273" w="4311">
                  <a:moveTo>
                    <a:pt x="0" y="1"/>
                  </a:moveTo>
                  <a:cubicBezTo>
                    <a:pt x="12" y="29"/>
                    <a:pt x="17" y="60"/>
                    <a:pt x="17" y="91"/>
                  </a:cubicBezTo>
                  <a:lnTo>
                    <a:pt x="17" y="214"/>
                  </a:lnTo>
                  <a:lnTo>
                    <a:pt x="1801" y="214"/>
                  </a:lnTo>
                  <a:cubicBezTo>
                    <a:pt x="1907" y="825"/>
                    <a:pt x="2437" y="1271"/>
                    <a:pt x="3056" y="1272"/>
                  </a:cubicBezTo>
                  <a:cubicBezTo>
                    <a:pt x="3076" y="1272"/>
                    <a:pt x="3094" y="1271"/>
                    <a:pt x="3114" y="1270"/>
                  </a:cubicBezTo>
                  <a:cubicBezTo>
                    <a:pt x="3712" y="1242"/>
                    <a:pt x="4209" y="803"/>
                    <a:pt x="4310" y="214"/>
                  </a:cubicBezTo>
                  <a:cubicBezTo>
                    <a:pt x="4306" y="179"/>
                    <a:pt x="4301" y="144"/>
                    <a:pt x="4295" y="111"/>
                  </a:cubicBezTo>
                  <a:lnTo>
                    <a:pt x="4295" y="108"/>
                  </a:lnTo>
                  <a:lnTo>
                    <a:pt x="4183" y="108"/>
                  </a:lnTo>
                  <a:cubicBezTo>
                    <a:pt x="4120" y="108"/>
                    <a:pt x="4056" y="144"/>
                    <a:pt x="4056" y="214"/>
                  </a:cubicBezTo>
                  <a:cubicBezTo>
                    <a:pt x="3957" y="664"/>
                    <a:pt x="3572" y="993"/>
                    <a:pt x="3113" y="1019"/>
                  </a:cubicBezTo>
                  <a:cubicBezTo>
                    <a:pt x="3100" y="1020"/>
                    <a:pt x="3087" y="1021"/>
                    <a:pt x="3074" y="1021"/>
                  </a:cubicBezTo>
                  <a:cubicBezTo>
                    <a:pt x="3068" y="1021"/>
                    <a:pt x="3063" y="1021"/>
                    <a:pt x="3057" y="1020"/>
                  </a:cubicBezTo>
                  <a:cubicBezTo>
                    <a:pt x="2576" y="1020"/>
                    <a:pt x="2160" y="685"/>
                    <a:pt x="2059" y="214"/>
                  </a:cubicBezTo>
                  <a:cubicBezTo>
                    <a:pt x="2044" y="146"/>
                    <a:pt x="2066" y="113"/>
                    <a:pt x="2001" y="42"/>
                  </a:cubicBezTo>
                  <a:cubicBezTo>
                    <a:pt x="1962" y="2"/>
                    <a:pt x="1829" y="1"/>
                    <a:pt x="1792"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1"/>
            <p:cNvSpPr/>
            <p:nvPr/>
          </p:nvSpPr>
          <p:spPr>
            <a:xfrm>
              <a:off x="1227334" y="2812884"/>
              <a:ext cx="49162" cy="14972"/>
            </a:xfrm>
            <a:custGeom>
              <a:rect b="b" l="l" r="r" t="t"/>
              <a:pathLst>
                <a:path extrusionOk="0" h="215" w="706">
                  <a:moveTo>
                    <a:pt x="1" y="1"/>
                  </a:moveTo>
                  <a:lnTo>
                    <a:pt x="1" y="214"/>
                  </a:lnTo>
                  <a:lnTo>
                    <a:pt x="704" y="214"/>
                  </a:lnTo>
                  <a:lnTo>
                    <a:pt x="704" y="91"/>
                  </a:lnTo>
                  <a:cubicBezTo>
                    <a:pt x="706" y="51"/>
                    <a:pt x="682" y="15"/>
                    <a:pt x="645"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1"/>
            <p:cNvSpPr/>
            <p:nvPr/>
          </p:nvSpPr>
          <p:spPr>
            <a:xfrm>
              <a:off x="1287846" y="2812953"/>
              <a:ext cx="307926" cy="88645"/>
            </a:xfrm>
            <a:custGeom>
              <a:rect b="b" l="l" r="r" t="t"/>
              <a:pathLst>
                <a:path extrusionOk="0" h="1273" w="4422">
                  <a:moveTo>
                    <a:pt x="1905" y="1"/>
                  </a:moveTo>
                  <a:cubicBezTo>
                    <a:pt x="1899" y="1"/>
                    <a:pt x="1895" y="1"/>
                    <a:pt x="1895" y="1"/>
                  </a:cubicBezTo>
                  <a:lnTo>
                    <a:pt x="1" y="1"/>
                  </a:lnTo>
                  <a:cubicBezTo>
                    <a:pt x="11" y="29"/>
                    <a:pt x="17" y="60"/>
                    <a:pt x="16" y="91"/>
                  </a:cubicBezTo>
                  <a:lnTo>
                    <a:pt x="16" y="214"/>
                  </a:lnTo>
                  <a:lnTo>
                    <a:pt x="1914" y="214"/>
                  </a:lnTo>
                  <a:cubicBezTo>
                    <a:pt x="2014" y="804"/>
                    <a:pt x="2515" y="1245"/>
                    <a:pt x="3113" y="1270"/>
                  </a:cubicBezTo>
                  <a:cubicBezTo>
                    <a:pt x="3132" y="1271"/>
                    <a:pt x="3150" y="1272"/>
                    <a:pt x="3169" y="1272"/>
                  </a:cubicBezTo>
                  <a:cubicBezTo>
                    <a:pt x="3788" y="1271"/>
                    <a:pt x="4317" y="824"/>
                    <a:pt x="4421" y="214"/>
                  </a:cubicBezTo>
                  <a:cubicBezTo>
                    <a:pt x="4421" y="144"/>
                    <a:pt x="4358" y="111"/>
                    <a:pt x="4293" y="111"/>
                  </a:cubicBezTo>
                  <a:cubicBezTo>
                    <a:pt x="4229" y="111"/>
                    <a:pt x="4166" y="144"/>
                    <a:pt x="4166" y="214"/>
                  </a:cubicBezTo>
                  <a:cubicBezTo>
                    <a:pt x="4064" y="683"/>
                    <a:pt x="3649" y="1019"/>
                    <a:pt x="3169" y="1020"/>
                  </a:cubicBezTo>
                  <a:cubicBezTo>
                    <a:pt x="3163" y="1021"/>
                    <a:pt x="3157" y="1021"/>
                    <a:pt x="3152" y="1021"/>
                  </a:cubicBezTo>
                  <a:cubicBezTo>
                    <a:pt x="3138" y="1021"/>
                    <a:pt x="3125" y="1020"/>
                    <a:pt x="3111" y="1019"/>
                  </a:cubicBezTo>
                  <a:cubicBezTo>
                    <a:pt x="2653" y="993"/>
                    <a:pt x="2267" y="664"/>
                    <a:pt x="2170" y="214"/>
                  </a:cubicBezTo>
                  <a:cubicBezTo>
                    <a:pt x="2154" y="146"/>
                    <a:pt x="2175" y="113"/>
                    <a:pt x="2111" y="42"/>
                  </a:cubicBezTo>
                  <a:cubicBezTo>
                    <a:pt x="2072" y="3"/>
                    <a:pt x="1941" y="1"/>
                    <a:pt x="1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1"/>
            <p:cNvSpPr/>
            <p:nvPr/>
          </p:nvSpPr>
          <p:spPr>
            <a:xfrm>
              <a:off x="1272248" y="2812884"/>
              <a:ext cx="16712" cy="14972"/>
            </a:xfrm>
            <a:custGeom>
              <a:rect b="b" l="l" r="r" t="t"/>
              <a:pathLst>
                <a:path extrusionOk="0" h="215" w="240">
                  <a:moveTo>
                    <a:pt x="0" y="1"/>
                  </a:moveTo>
                  <a:cubicBezTo>
                    <a:pt x="37" y="15"/>
                    <a:pt x="61" y="51"/>
                    <a:pt x="59" y="91"/>
                  </a:cubicBezTo>
                  <a:lnTo>
                    <a:pt x="59" y="214"/>
                  </a:lnTo>
                  <a:lnTo>
                    <a:pt x="240" y="214"/>
                  </a:lnTo>
                  <a:lnTo>
                    <a:pt x="240" y="91"/>
                  </a:lnTo>
                  <a:cubicBezTo>
                    <a:pt x="240" y="60"/>
                    <a:pt x="235" y="30"/>
                    <a:pt x="223"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1"/>
            <p:cNvSpPr/>
            <p:nvPr/>
          </p:nvSpPr>
          <p:spPr>
            <a:xfrm>
              <a:off x="1250313" y="2799932"/>
              <a:ext cx="37464" cy="749203"/>
            </a:xfrm>
            <a:custGeom>
              <a:rect b="b" l="l" r="r" t="t"/>
              <a:pathLst>
                <a:path extrusionOk="0" h="10759" w="538">
                  <a:moveTo>
                    <a:pt x="277" y="1"/>
                  </a:moveTo>
                  <a:cubicBezTo>
                    <a:pt x="168" y="1"/>
                    <a:pt x="58" y="63"/>
                    <a:pt x="16" y="187"/>
                  </a:cubicBezTo>
                  <a:cubicBezTo>
                    <a:pt x="7" y="216"/>
                    <a:pt x="0" y="246"/>
                    <a:pt x="2" y="277"/>
                  </a:cubicBezTo>
                  <a:lnTo>
                    <a:pt x="2" y="10758"/>
                  </a:lnTo>
                  <a:lnTo>
                    <a:pt x="181" y="10758"/>
                  </a:lnTo>
                  <a:lnTo>
                    <a:pt x="181" y="277"/>
                  </a:lnTo>
                  <a:cubicBezTo>
                    <a:pt x="179" y="237"/>
                    <a:pt x="204" y="201"/>
                    <a:pt x="240" y="187"/>
                  </a:cubicBezTo>
                  <a:cubicBezTo>
                    <a:pt x="252" y="182"/>
                    <a:pt x="265" y="180"/>
                    <a:pt x="278" y="180"/>
                  </a:cubicBezTo>
                  <a:cubicBezTo>
                    <a:pt x="291" y="180"/>
                    <a:pt x="303" y="182"/>
                    <a:pt x="315" y="187"/>
                  </a:cubicBezTo>
                  <a:lnTo>
                    <a:pt x="537" y="187"/>
                  </a:lnTo>
                  <a:cubicBezTo>
                    <a:pt x="495" y="63"/>
                    <a:pt x="386"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1"/>
            <p:cNvSpPr/>
            <p:nvPr/>
          </p:nvSpPr>
          <p:spPr>
            <a:xfrm>
              <a:off x="1276357" y="2827855"/>
              <a:ext cx="232442" cy="1236021"/>
            </a:xfrm>
            <a:custGeom>
              <a:rect b="b" l="l" r="r" t="t"/>
              <a:pathLst>
                <a:path extrusionOk="0" h="17750" w="3338">
                  <a:moveTo>
                    <a:pt x="0" y="0"/>
                  </a:moveTo>
                  <a:lnTo>
                    <a:pt x="0" y="16083"/>
                  </a:lnTo>
                  <a:cubicBezTo>
                    <a:pt x="0" y="17003"/>
                    <a:pt x="747" y="17750"/>
                    <a:pt x="1669" y="17750"/>
                  </a:cubicBezTo>
                  <a:cubicBezTo>
                    <a:pt x="2591" y="17750"/>
                    <a:pt x="3337" y="17003"/>
                    <a:pt x="3337" y="16083"/>
                  </a:cubicBezTo>
                  <a:lnTo>
                    <a:pt x="3337" y="6708"/>
                  </a:lnTo>
                  <a:lnTo>
                    <a:pt x="3157" y="6708"/>
                  </a:lnTo>
                  <a:lnTo>
                    <a:pt x="3157" y="16083"/>
                  </a:lnTo>
                  <a:cubicBezTo>
                    <a:pt x="3157" y="16904"/>
                    <a:pt x="2491" y="17571"/>
                    <a:pt x="1669" y="17571"/>
                  </a:cubicBezTo>
                  <a:cubicBezTo>
                    <a:pt x="847" y="17571"/>
                    <a:pt x="181" y="16904"/>
                    <a:pt x="181" y="16083"/>
                  </a:cubicBezTo>
                  <a:lnTo>
                    <a:pt x="1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1"/>
            <p:cNvSpPr/>
            <p:nvPr/>
          </p:nvSpPr>
          <p:spPr>
            <a:xfrm>
              <a:off x="1387564" y="2853551"/>
              <a:ext cx="236411" cy="441764"/>
            </a:xfrm>
            <a:custGeom>
              <a:rect b="b" l="l" r="r" t="t"/>
              <a:pathLst>
                <a:path extrusionOk="0" h="6344" w="3395">
                  <a:moveTo>
                    <a:pt x="1704" y="296"/>
                  </a:moveTo>
                  <a:cubicBezTo>
                    <a:pt x="1709" y="296"/>
                    <a:pt x="1713" y="297"/>
                    <a:pt x="1717" y="300"/>
                  </a:cubicBezTo>
                  <a:cubicBezTo>
                    <a:pt x="1790" y="304"/>
                    <a:pt x="1859" y="337"/>
                    <a:pt x="1908" y="392"/>
                  </a:cubicBezTo>
                  <a:cubicBezTo>
                    <a:pt x="1917" y="397"/>
                    <a:pt x="1922" y="405"/>
                    <a:pt x="1929" y="414"/>
                  </a:cubicBezTo>
                  <a:cubicBezTo>
                    <a:pt x="1966" y="464"/>
                    <a:pt x="1986" y="525"/>
                    <a:pt x="1986" y="588"/>
                  </a:cubicBezTo>
                  <a:cubicBezTo>
                    <a:pt x="1987" y="604"/>
                    <a:pt x="1986" y="620"/>
                    <a:pt x="1982" y="636"/>
                  </a:cubicBezTo>
                  <a:cubicBezTo>
                    <a:pt x="1981" y="647"/>
                    <a:pt x="1979" y="657"/>
                    <a:pt x="1974" y="667"/>
                  </a:cubicBezTo>
                  <a:cubicBezTo>
                    <a:pt x="1942" y="784"/>
                    <a:pt x="1838" y="868"/>
                    <a:pt x="1717" y="877"/>
                  </a:cubicBezTo>
                  <a:lnTo>
                    <a:pt x="1700" y="877"/>
                  </a:lnTo>
                  <a:cubicBezTo>
                    <a:pt x="1571" y="877"/>
                    <a:pt x="1458" y="794"/>
                    <a:pt x="1421" y="672"/>
                  </a:cubicBezTo>
                  <a:cubicBezTo>
                    <a:pt x="1416" y="663"/>
                    <a:pt x="1416" y="654"/>
                    <a:pt x="1412" y="645"/>
                  </a:cubicBezTo>
                  <a:cubicBezTo>
                    <a:pt x="1408" y="626"/>
                    <a:pt x="1407" y="608"/>
                    <a:pt x="1407" y="589"/>
                  </a:cubicBezTo>
                  <a:cubicBezTo>
                    <a:pt x="1408" y="529"/>
                    <a:pt x="1426" y="469"/>
                    <a:pt x="1459" y="419"/>
                  </a:cubicBezTo>
                  <a:cubicBezTo>
                    <a:pt x="1464" y="414"/>
                    <a:pt x="1470" y="409"/>
                    <a:pt x="1476" y="405"/>
                  </a:cubicBezTo>
                  <a:cubicBezTo>
                    <a:pt x="1529" y="337"/>
                    <a:pt x="1610" y="297"/>
                    <a:pt x="1696" y="297"/>
                  </a:cubicBezTo>
                  <a:cubicBezTo>
                    <a:pt x="1697" y="297"/>
                    <a:pt x="1698" y="297"/>
                    <a:pt x="1700" y="297"/>
                  </a:cubicBezTo>
                  <a:cubicBezTo>
                    <a:pt x="1701" y="296"/>
                    <a:pt x="1703" y="296"/>
                    <a:pt x="1704" y="296"/>
                  </a:cubicBezTo>
                  <a:close/>
                  <a:moveTo>
                    <a:pt x="477" y="0"/>
                  </a:moveTo>
                  <a:cubicBezTo>
                    <a:pt x="274" y="0"/>
                    <a:pt x="108" y="159"/>
                    <a:pt x="97" y="362"/>
                  </a:cubicBezTo>
                  <a:cubicBezTo>
                    <a:pt x="88" y="553"/>
                    <a:pt x="78" y="749"/>
                    <a:pt x="69" y="941"/>
                  </a:cubicBezTo>
                  <a:cubicBezTo>
                    <a:pt x="0" y="2675"/>
                    <a:pt x="0" y="4361"/>
                    <a:pt x="88" y="5982"/>
                  </a:cubicBezTo>
                  <a:cubicBezTo>
                    <a:pt x="99" y="6185"/>
                    <a:pt x="267" y="6344"/>
                    <a:pt x="471" y="6344"/>
                  </a:cubicBezTo>
                  <a:lnTo>
                    <a:pt x="2945" y="6344"/>
                  </a:lnTo>
                  <a:cubicBezTo>
                    <a:pt x="3147" y="6343"/>
                    <a:pt x="3314" y="6183"/>
                    <a:pt x="3324" y="5982"/>
                  </a:cubicBezTo>
                  <a:cubicBezTo>
                    <a:pt x="3394" y="4565"/>
                    <a:pt x="3355" y="2235"/>
                    <a:pt x="3329" y="941"/>
                  </a:cubicBezTo>
                  <a:cubicBezTo>
                    <a:pt x="3324" y="715"/>
                    <a:pt x="3320" y="522"/>
                    <a:pt x="3315" y="371"/>
                  </a:cubicBezTo>
                  <a:cubicBezTo>
                    <a:pt x="3309" y="164"/>
                    <a:pt x="3141" y="0"/>
                    <a:pt x="2935" y="0"/>
                  </a:cubicBezTo>
                  <a:cubicBezTo>
                    <a:pt x="2934" y="0"/>
                    <a:pt x="2933" y="0"/>
                    <a:pt x="2933" y="0"/>
                  </a:cubicBezTo>
                  <a:lnTo>
                    <a:pt x="479" y="0"/>
                  </a:lnTo>
                  <a:cubicBezTo>
                    <a:pt x="478" y="0"/>
                    <a:pt x="478" y="0"/>
                    <a:pt x="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1"/>
            <p:cNvSpPr/>
            <p:nvPr/>
          </p:nvSpPr>
          <p:spPr>
            <a:xfrm>
              <a:off x="1396199" y="2853481"/>
              <a:ext cx="227776" cy="441834"/>
            </a:xfrm>
            <a:custGeom>
              <a:rect b="b" l="l" r="r" t="t"/>
              <a:pathLst>
                <a:path extrusionOk="0" h="6345" w="3271">
                  <a:moveTo>
                    <a:pt x="1580" y="297"/>
                  </a:moveTo>
                  <a:cubicBezTo>
                    <a:pt x="1585" y="297"/>
                    <a:pt x="1589" y="298"/>
                    <a:pt x="1593" y="301"/>
                  </a:cubicBezTo>
                  <a:cubicBezTo>
                    <a:pt x="1597" y="298"/>
                    <a:pt x="1602" y="298"/>
                    <a:pt x="1610" y="298"/>
                  </a:cubicBezTo>
                  <a:cubicBezTo>
                    <a:pt x="1612" y="298"/>
                    <a:pt x="1613" y="298"/>
                    <a:pt x="1615" y="298"/>
                  </a:cubicBezTo>
                  <a:cubicBezTo>
                    <a:pt x="1690" y="298"/>
                    <a:pt x="1761" y="329"/>
                    <a:pt x="1810" y="384"/>
                  </a:cubicBezTo>
                  <a:cubicBezTo>
                    <a:pt x="1819" y="393"/>
                    <a:pt x="1826" y="401"/>
                    <a:pt x="1832" y="411"/>
                  </a:cubicBezTo>
                  <a:cubicBezTo>
                    <a:pt x="1876" y="460"/>
                    <a:pt x="1899" y="523"/>
                    <a:pt x="1898" y="589"/>
                  </a:cubicBezTo>
                  <a:cubicBezTo>
                    <a:pt x="1898" y="602"/>
                    <a:pt x="1897" y="616"/>
                    <a:pt x="1893" y="628"/>
                  </a:cubicBezTo>
                  <a:cubicBezTo>
                    <a:pt x="1894" y="638"/>
                    <a:pt x="1893" y="649"/>
                    <a:pt x="1889" y="659"/>
                  </a:cubicBezTo>
                  <a:cubicBezTo>
                    <a:pt x="1857" y="786"/>
                    <a:pt x="1742" y="876"/>
                    <a:pt x="1610" y="878"/>
                  </a:cubicBezTo>
                  <a:lnTo>
                    <a:pt x="1576" y="878"/>
                  </a:lnTo>
                  <a:cubicBezTo>
                    <a:pt x="1447" y="878"/>
                    <a:pt x="1335" y="794"/>
                    <a:pt x="1297" y="673"/>
                  </a:cubicBezTo>
                  <a:cubicBezTo>
                    <a:pt x="1292" y="664"/>
                    <a:pt x="1292" y="655"/>
                    <a:pt x="1288" y="646"/>
                  </a:cubicBezTo>
                  <a:cubicBezTo>
                    <a:pt x="1284" y="627"/>
                    <a:pt x="1283" y="609"/>
                    <a:pt x="1283" y="589"/>
                  </a:cubicBezTo>
                  <a:cubicBezTo>
                    <a:pt x="1284" y="528"/>
                    <a:pt x="1302" y="470"/>
                    <a:pt x="1335" y="420"/>
                  </a:cubicBezTo>
                  <a:cubicBezTo>
                    <a:pt x="1340" y="415"/>
                    <a:pt x="1346" y="410"/>
                    <a:pt x="1352" y="406"/>
                  </a:cubicBezTo>
                  <a:cubicBezTo>
                    <a:pt x="1405" y="338"/>
                    <a:pt x="1486" y="298"/>
                    <a:pt x="1572" y="298"/>
                  </a:cubicBezTo>
                  <a:cubicBezTo>
                    <a:pt x="1573" y="298"/>
                    <a:pt x="1574" y="298"/>
                    <a:pt x="1576" y="298"/>
                  </a:cubicBezTo>
                  <a:cubicBezTo>
                    <a:pt x="1577" y="297"/>
                    <a:pt x="1579" y="297"/>
                    <a:pt x="1580" y="297"/>
                  </a:cubicBezTo>
                  <a:close/>
                  <a:moveTo>
                    <a:pt x="384" y="1"/>
                  </a:moveTo>
                  <a:cubicBezTo>
                    <a:pt x="379" y="1"/>
                    <a:pt x="373" y="2"/>
                    <a:pt x="369" y="5"/>
                  </a:cubicBezTo>
                  <a:cubicBezTo>
                    <a:pt x="163" y="14"/>
                    <a:pt x="1" y="186"/>
                    <a:pt x="7" y="393"/>
                  </a:cubicBezTo>
                  <a:cubicBezTo>
                    <a:pt x="16" y="546"/>
                    <a:pt x="19" y="728"/>
                    <a:pt x="28" y="942"/>
                  </a:cubicBezTo>
                  <a:cubicBezTo>
                    <a:pt x="73" y="2219"/>
                    <a:pt x="124" y="4501"/>
                    <a:pt x="24" y="5935"/>
                  </a:cubicBezTo>
                  <a:cubicBezTo>
                    <a:pt x="6" y="6156"/>
                    <a:pt x="181" y="6345"/>
                    <a:pt x="403" y="6345"/>
                  </a:cubicBezTo>
                  <a:lnTo>
                    <a:pt x="2821" y="6345"/>
                  </a:lnTo>
                  <a:cubicBezTo>
                    <a:pt x="3023" y="6344"/>
                    <a:pt x="3190" y="6184"/>
                    <a:pt x="3200" y="5983"/>
                  </a:cubicBezTo>
                  <a:cubicBezTo>
                    <a:pt x="3270" y="4566"/>
                    <a:pt x="3231" y="2236"/>
                    <a:pt x="3205" y="942"/>
                  </a:cubicBezTo>
                  <a:cubicBezTo>
                    <a:pt x="3200" y="716"/>
                    <a:pt x="3196" y="523"/>
                    <a:pt x="3191" y="372"/>
                  </a:cubicBezTo>
                  <a:cubicBezTo>
                    <a:pt x="3185" y="165"/>
                    <a:pt x="3017" y="1"/>
                    <a:pt x="2811" y="1"/>
                  </a:cubicBezTo>
                  <a:cubicBezTo>
                    <a:pt x="2810" y="1"/>
                    <a:pt x="2809" y="1"/>
                    <a:pt x="2809" y="1"/>
                  </a:cubicBezTo>
                  <a:lnTo>
                    <a:pt x="390" y="1"/>
                  </a:lnTo>
                  <a:cubicBezTo>
                    <a:pt x="388" y="1"/>
                    <a:pt x="38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1"/>
            <p:cNvSpPr/>
            <p:nvPr/>
          </p:nvSpPr>
          <p:spPr>
            <a:xfrm>
              <a:off x="1420292" y="3065868"/>
              <a:ext cx="180912" cy="202916"/>
            </a:xfrm>
            <a:custGeom>
              <a:rect b="b" l="l" r="r" t="t"/>
              <a:pathLst>
                <a:path extrusionOk="0" h="2914" w="2598">
                  <a:moveTo>
                    <a:pt x="30" y="1"/>
                  </a:moveTo>
                  <a:cubicBezTo>
                    <a:pt x="38" y="697"/>
                    <a:pt x="36" y="1424"/>
                    <a:pt x="15" y="2073"/>
                  </a:cubicBezTo>
                  <a:cubicBezTo>
                    <a:pt x="1" y="2530"/>
                    <a:pt x="365" y="2909"/>
                    <a:pt x="821" y="2910"/>
                  </a:cubicBezTo>
                  <a:lnTo>
                    <a:pt x="1770" y="2914"/>
                  </a:lnTo>
                  <a:cubicBezTo>
                    <a:pt x="1772" y="2914"/>
                    <a:pt x="1773" y="2914"/>
                    <a:pt x="1775" y="2914"/>
                  </a:cubicBezTo>
                  <a:cubicBezTo>
                    <a:pt x="2215" y="2914"/>
                    <a:pt x="2574" y="2561"/>
                    <a:pt x="2584" y="2120"/>
                  </a:cubicBezTo>
                  <a:cubicBezTo>
                    <a:pt x="2597" y="1466"/>
                    <a:pt x="2597" y="718"/>
                    <a:pt x="2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1"/>
            <p:cNvSpPr/>
            <p:nvPr/>
          </p:nvSpPr>
          <p:spPr>
            <a:xfrm>
              <a:off x="1520427" y="2820474"/>
              <a:ext cx="67407" cy="77364"/>
            </a:xfrm>
            <a:custGeom>
              <a:rect b="b" l="l" r="r" t="t"/>
              <a:pathLst>
                <a:path extrusionOk="0" h="1111" w="968">
                  <a:moveTo>
                    <a:pt x="841" y="0"/>
                  </a:moveTo>
                  <a:cubicBezTo>
                    <a:pt x="780" y="0"/>
                    <a:pt x="715" y="35"/>
                    <a:pt x="715" y="105"/>
                  </a:cubicBezTo>
                  <a:cubicBezTo>
                    <a:pt x="685" y="238"/>
                    <a:pt x="628" y="364"/>
                    <a:pt x="549" y="475"/>
                  </a:cubicBezTo>
                  <a:cubicBezTo>
                    <a:pt x="424" y="658"/>
                    <a:pt x="238" y="793"/>
                    <a:pt x="26" y="858"/>
                  </a:cubicBezTo>
                  <a:cubicBezTo>
                    <a:pt x="21" y="864"/>
                    <a:pt x="13" y="867"/>
                    <a:pt x="5" y="867"/>
                  </a:cubicBezTo>
                  <a:cubicBezTo>
                    <a:pt x="4" y="867"/>
                    <a:pt x="2" y="867"/>
                    <a:pt x="0" y="867"/>
                  </a:cubicBezTo>
                  <a:lnTo>
                    <a:pt x="0" y="867"/>
                  </a:lnTo>
                  <a:cubicBezTo>
                    <a:pt x="9" y="872"/>
                    <a:pt x="14" y="880"/>
                    <a:pt x="23" y="889"/>
                  </a:cubicBezTo>
                  <a:cubicBezTo>
                    <a:pt x="58" y="939"/>
                    <a:pt x="78" y="1000"/>
                    <a:pt x="78" y="1063"/>
                  </a:cubicBezTo>
                  <a:cubicBezTo>
                    <a:pt x="79" y="1079"/>
                    <a:pt x="78" y="1095"/>
                    <a:pt x="74" y="1111"/>
                  </a:cubicBezTo>
                  <a:cubicBezTo>
                    <a:pt x="87" y="1110"/>
                    <a:pt x="98" y="1107"/>
                    <a:pt x="109" y="1102"/>
                  </a:cubicBezTo>
                  <a:cubicBezTo>
                    <a:pt x="427" y="997"/>
                    <a:pt x="691" y="773"/>
                    <a:pt x="846" y="475"/>
                  </a:cubicBezTo>
                  <a:cubicBezTo>
                    <a:pt x="904" y="358"/>
                    <a:pt x="946" y="233"/>
                    <a:pt x="968" y="105"/>
                  </a:cubicBezTo>
                  <a:cubicBezTo>
                    <a:pt x="968" y="88"/>
                    <a:pt x="954" y="17"/>
                    <a:pt x="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1"/>
            <p:cNvSpPr/>
            <p:nvPr/>
          </p:nvSpPr>
          <p:spPr>
            <a:xfrm>
              <a:off x="1521890" y="2820474"/>
              <a:ext cx="73883" cy="79523"/>
            </a:xfrm>
            <a:custGeom>
              <a:rect b="b" l="l" r="r" t="t"/>
              <a:pathLst>
                <a:path extrusionOk="0" h="1142" w="1061">
                  <a:moveTo>
                    <a:pt x="933" y="0"/>
                  </a:moveTo>
                  <a:cubicBezTo>
                    <a:pt x="868" y="0"/>
                    <a:pt x="802" y="35"/>
                    <a:pt x="802" y="104"/>
                  </a:cubicBezTo>
                  <a:cubicBezTo>
                    <a:pt x="777" y="237"/>
                    <a:pt x="721" y="364"/>
                    <a:pt x="642" y="474"/>
                  </a:cubicBezTo>
                  <a:cubicBezTo>
                    <a:pt x="496" y="684"/>
                    <a:pt x="277" y="831"/>
                    <a:pt x="27" y="884"/>
                  </a:cubicBezTo>
                  <a:cubicBezTo>
                    <a:pt x="19" y="888"/>
                    <a:pt x="10" y="889"/>
                    <a:pt x="0" y="889"/>
                  </a:cubicBezTo>
                  <a:cubicBezTo>
                    <a:pt x="37" y="939"/>
                    <a:pt x="57" y="1000"/>
                    <a:pt x="57" y="1063"/>
                  </a:cubicBezTo>
                  <a:cubicBezTo>
                    <a:pt x="58" y="1079"/>
                    <a:pt x="57" y="1095"/>
                    <a:pt x="53" y="1111"/>
                  </a:cubicBezTo>
                  <a:cubicBezTo>
                    <a:pt x="52" y="1121"/>
                    <a:pt x="50" y="1132"/>
                    <a:pt x="45" y="1142"/>
                  </a:cubicBezTo>
                  <a:cubicBezTo>
                    <a:pt x="57" y="1137"/>
                    <a:pt x="71" y="1137"/>
                    <a:pt x="84" y="1133"/>
                  </a:cubicBezTo>
                  <a:cubicBezTo>
                    <a:pt x="452" y="1050"/>
                    <a:pt x="764" y="810"/>
                    <a:pt x="938" y="475"/>
                  </a:cubicBezTo>
                  <a:cubicBezTo>
                    <a:pt x="996" y="358"/>
                    <a:pt x="1038" y="233"/>
                    <a:pt x="1060" y="105"/>
                  </a:cubicBezTo>
                  <a:cubicBezTo>
                    <a:pt x="1060" y="35"/>
                    <a:pt x="995" y="0"/>
                    <a:pt x="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1"/>
            <p:cNvSpPr/>
            <p:nvPr/>
          </p:nvSpPr>
          <p:spPr>
            <a:xfrm>
              <a:off x="1106029" y="2764348"/>
              <a:ext cx="125552" cy="114758"/>
            </a:xfrm>
            <a:custGeom>
              <a:rect b="b" l="l" r="r" t="t"/>
              <a:pathLst>
                <a:path extrusionOk="0" h="1648" w="1803">
                  <a:moveTo>
                    <a:pt x="978" y="1"/>
                  </a:moveTo>
                  <a:cubicBezTo>
                    <a:pt x="851" y="1"/>
                    <a:pt x="722" y="30"/>
                    <a:pt x="598" y="95"/>
                  </a:cubicBezTo>
                  <a:cubicBezTo>
                    <a:pt x="50" y="382"/>
                    <a:pt x="0" y="1147"/>
                    <a:pt x="509" y="1501"/>
                  </a:cubicBezTo>
                  <a:cubicBezTo>
                    <a:pt x="644" y="1596"/>
                    <a:pt x="806" y="1648"/>
                    <a:pt x="972" y="1648"/>
                  </a:cubicBezTo>
                  <a:cubicBezTo>
                    <a:pt x="974" y="1648"/>
                    <a:pt x="976" y="1648"/>
                    <a:pt x="978" y="1648"/>
                  </a:cubicBezTo>
                  <a:cubicBezTo>
                    <a:pt x="978" y="1648"/>
                    <a:pt x="979" y="1648"/>
                    <a:pt x="980" y="1648"/>
                  </a:cubicBezTo>
                  <a:cubicBezTo>
                    <a:pt x="1434" y="1648"/>
                    <a:pt x="1802" y="1279"/>
                    <a:pt x="1802" y="825"/>
                  </a:cubicBezTo>
                  <a:cubicBezTo>
                    <a:pt x="1801" y="347"/>
                    <a:pt x="1408"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1"/>
            <p:cNvSpPr/>
            <p:nvPr/>
          </p:nvSpPr>
          <p:spPr>
            <a:xfrm>
              <a:off x="1787756" y="3655258"/>
              <a:ext cx="43174" cy="724413"/>
            </a:xfrm>
            <a:custGeom>
              <a:rect b="b" l="l" r="r" t="t"/>
              <a:pathLst>
                <a:path extrusionOk="0" h="10403" w="620">
                  <a:moveTo>
                    <a:pt x="1" y="1"/>
                  </a:moveTo>
                  <a:lnTo>
                    <a:pt x="1" y="10402"/>
                  </a:lnTo>
                  <a:lnTo>
                    <a:pt x="619" y="10402"/>
                  </a:ln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1"/>
            <p:cNvSpPr/>
            <p:nvPr/>
          </p:nvSpPr>
          <p:spPr>
            <a:xfrm>
              <a:off x="1830860" y="3655258"/>
              <a:ext cx="50555" cy="724413"/>
            </a:xfrm>
            <a:custGeom>
              <a:rect b="b" l="l" r="r" t="t"/>
              <a:pathLst>
                <a:path extrusionOk="0" h="10403" w="726">
                  <a:moveTo>
                    <a:pt x="0" y="1"/>
                  </a:moveTo>
                  <a:lnTo>
                    <a:pt x="0" y="10402"/>
                  </a:lnTo>
                  <a:lnTo>
                    <a:pt x="726" y="10402"/>
                  </a:lnTo>
                  <a:lnTo>
                    <a:pt x="7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1"/>
            <p:cNvSpPr/>
            <p:nvPr/>
          </p:nvSpPr>
          <p:spPr>
            <a:xfrm>
              <a:off x="1106447" y="3655258"/>
              <a:ext cx="43104" cy="724413"/>
            </a:xfrm>
            <a:custGeom>
              <a:rect b="b" l="l" r="r" t="t"/>
              <a:pathLst>
                <a:path extrusionOk="0" h="10403" w="619">
                  <a:moveTo>
                    <a:pt x="0" y="1"/>
                  </a:moveTo>
                  <a:lnTo>
                    <a:pt x="0" y="10402"/>
                  </a:lnTo>
                  <a:lnTo>
                    <a:pt x="619" y="10402"/>
                  </a:ln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1"/>
            <p:cNvSpPr/>
            <p:nvPr/>
          </p:nvSpPr>
          <p:spPr>
            <a:xfrm>
              <a:off x="1149482" y="3655258"/>
              <a:ext cx="50555" cy="724413"/>
            </a:xfrm>
            <a:custGeom>
              <a:rect b="b" l="l" r="r" t="t"/>
              <a:pathLst>
                <a:path extrusionOk="0" h="10403" w="726">
                  <a:moveTo>
                    <a:pt x="1" y="1"/>
                  </a:moveTo>
                  <a:lnTo>
                    <a:pt x="1" y="10402"/>
                  </a:lnTo>
                  <a:lnTo>
                    <a:pt x="725" y="10402"/>
                  </a:lnTo>
                  <a:lnTo>
                    <a:pt x="7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1"/>
            <p:cNvSpPr/>
            <p:nvPr/>
          </p:nvSpPr>
          <p:spPr>
            <a:xfrm>
              <a:off x="3535386" y="3655258"/>
              <a:ext cx="43104" cy="724413"/>
            </a:xfrm>
            <a:custGeom>
              <a:rect b="b" l="l" r="r" t="t"/>
              <a:pathLst>
                <a:path extrusionOk="0" h="10403" w="619">
                  <a:moveTo>
                    <a:pt x="0" y="1"/>
                  </a:moveTo>
                  <a:lnTo>
                    <a:pt x="0" y="10402"/>
                  </a:lnTo>
                  <a:lnTo>
                    <a:pt x="618" y="10402"/>
                  </a:lnTo>
                  <a:lnTo>
                    <a:pt x="6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1"/>
            <p:cNvSpPr/>
            <p:nvPr/>
          </p:nvSpPr>
          <p:spPr>
            <a:xfrm>
              <a:off x="3578420" y="3655258"/>
              <a:ext cx="50485" cy="724413"/>
            </a:xfrm>
            <a:custGeom>
              <a:rect b="b" l="l" r="r" t="t"/>
              <a:pathLst>
                <a:path extrusionOk="0" h="10403" w="725">
                  <a:moveTo>
                    <a:pt x="0" y="1"/>
                  </a:moveTo>
                  <a:lnTo>
                    <a:pt x="0" y="10402"/>
                  </a:lnTo>
                  <a:lnTo>
                    <a:pt x="725" y="10402"/>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1"/>
            <p:cNvSpPr/>
            <p:nvPr/>
          </p:nvSpPr>
          <p:spPr>
            <a:xfrm>
              <a:off x="2853938" y="3655258"/>
              <a:ext cx="43104" cy="724413"/>
            </a:xfrm>
            <a:custGeom>
              <a:rect b="b" l="l" r="r" t="t"/>
              <a:pathLst>
                <a:path extrusionOk="0" h="10403" w="619">
                  <a:moveTo>
                    <a:pt x="1" y="1"/>
                  </a:moveTo>
                  <a:lnTo>
                    <a:pt x="1" y="10402"/>
                  </a:lnTo>
                  <a:lnTo>
                    <a:pt x="619" y="10402"/>
                  </a:ln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1"/>
            <p:cNvSpPr/>
            <p:nvPr/>
          </p:nvSpPr>
          <p:spPr>
            <a:xfrm>
              <a:off x="2896972" y="3655258"/>
              <a:ext cx="50625" cy="724413"/>
            </a:xfrm>
            <a:custGeom>
              <a:rect b="b" l="l" r="r" t="t"/>
              <a:pathLst>
                <a:path extrusionOk="0" h="10403" w="727">
                  <a:moveTo>
                    <a:pt x="1" y="1"/>
                  </a:moveTo>
                  <a:lnTo>
                    <a:pt x="1" y="10402"/>
                  </a:lnTo>
                  <a:lnTo>
                    <a:pt x="727" y="10402"/>
                  </a:lnTo>
                  <a:lnTo>
                    <a:pt x="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1"/>
            <p:cNvSpPr/>
            <p:nvPr/>
          </p:nvSpPr>
          <p:spPr>
            <a:xfrm>
              <a:off x="1149482" y="3888745"/>
              <a:ext cx="638344" cy="84328"/>
            </a:xfrm>
            <a:custGeom>
              <a:rect b="b" l="l" r="r" t="t"/>
              <a:pathLst>
                <a:path extrusionOk="0" h="1211" w="9167">
                  <a:moveTo>
                    <a:pt x="1" y="1"/>
                  </a:moveTo>
                  <a:lnTo>
                    <a:pt x="1" y="1210"/>
                  </a:lnTo>
                  <a:lnTo>
                    <a:pt x="9167" y="1210"/>
                  </a:lnTo>
                  <a:lnTo>
                    <a:pt x="91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1"/>
            <p:cNvSpPr/>
            <p:nvPr/>
          </p:nvSpPr>
          <p:spPr>
            <a:xfrm>
              <a:off x="1881346" y="3888745"/>
              <a:ext cx="1697144" cy="84328"/>
            </a:xfrm>
            <a:custGeom>
              <a:rect b="b" l="l" r="r" t="t"/>
              <a:pathLst>
                <a:path extrusionOk="0" h="1211" w="24372">
                  <a:moveTo>
                    <a:pt x="1" y="1"/>
                  </a:moveTo>
                  <a:lnTo>
                    <a:pt x="1" y="1210"/>
                  </a:lnTo>
                  <a:lnTo>
                    <a:pt x="24371" y="1210"/>
                  </a:lnTo>
                  <a:lnTo>
                    <a:pt x="24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1"/>
            <p:cNvSpPr/>
            <p:nvPr/>
          </p:nvSpPr>
          <p:spPr>
            <a:xfrm>
              <a:off x="1149482" y="4267907"/>
              <a:ext cx="638344" cy="84398"/>
            </a:xfrm>
            <a:custGeom>
              <a:rect b="b" l="l" r="r" t="t"/>
              <a:pathLst>
                <a:path extrusionOk="0" h="1212" w="9167">
                  <a:moveTo>
                    <a:pt x="1" y="1"/>
                  </a:moveTo>
                  <a:lnTo>
                    <a:pt x="1" y="1212"/>
                  </a:lnTo>
                  <a:lnTo>
                    <a:pt x="9167" y="1212"/>
                  </a:lnTo>
                  <a:lnTo>
                    <a:pt x="91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1"/>
            <p:cNvSpPr/>
            <p:nvPr/>
          </p:nvSpPr>
          <p:spPr>
            <a:xfrm>
              <a:off x="1881346" y="4267907"/>
              <a:ext cx="1697144" cy="84398"/>
            </a:xfrm>
            <a:custGeom>
              <a:rect b="b" l="l" r="r" t="t"/>
              <a:pathLst>
                <a:path extrusionOk="0" h="1212" w="24372">
                  <a:moveTo>
                    <a:pt x="1" y="1"/>
                  </a:moveTo>
                  <a:lnTo>
                    <a:pt x="1" y="1212"/>
                  </a:lnTo>
                  <a:lnTo>
                    <a:pt x="24371" y="1212"/>
                  </a:lnTo>
                  <a:lnTo>
                    <a:pt x="24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1"/>
            <p:cNvSpPr/>
            <p:nvPr/>
          </p:nvSpPr>
          <p:spPr>
            <a:xfrm>
              <a:off x="921566" y="3571000"/>
              <a:ext cx="824618" cy="84328"/>
            </a:xfrm>
            <a:custGeom>
              <a:rect b="b" l="l" r="r" t="t"/>
              <a:pathLst>
                <a:path extrusionOk="0" h="1211" w="11842">
                  <a:moveTo>
                    <a:pt x="14" y="0"/>
                  </a:moveTo>
                  <a:cubicBezTo>
                    <a:pt x="7" y="0"/>
                    <a:pt x="1" y="6"/>
                    <a:pt x="1" y="15"/>
                  </a:cubicBezTo>
                  <a:lnTo>
                    <a:pt x="1" y="1197"/>
                  </a:lnTo>
                  <a:cubicBezTo>
                    <a:pt x="1" y="1205"/>
                    <a:pt x="7" y="1211"/>
                    <a:pt x="14" y="1211"/>
                  </a:cubicBezTo>
                  <a:lnTo>
                    <a:pt x="11841" y="1211"/>
                  </a:lnTo>
                  <a:lnTo>
                    <a:pt x="118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1"/>
            <p:cNvSpPr/>
            <p:nvPr/>
          </p:nvSpPr>
          <p:spPr>
            <a:xfrm>
              <a:off x="1645770" y="3571000"/>
              <a:ext cx="2177486" cy="84328"/>
            </a:xfrm>
            <a:custGeom>
              <a:rect b="b" l="l" r="r" t="t"/>
              <a:pathLst>
                <a:path extrusionOk="0" h="1211" w="31270">
                  <a:moveTo>
                    <a:pt x="14" y="0"/>
                  </a:moveTo>
                  <a:cubicBezTo>
                    <a:pt x="7" y="0"/>
                    <a:pt x="1" y="6"/>
                    <a:pt x="1" y="15"/>
                  </a:cubicBezTo>
                  <a:lnTo>
                    <a:pt x="1" y="1197"/>
                  </a:lnTo>
                  <a:cubicBezTo>
                    <a:pt x="1" y="1205"/>
                    <a:pt x="7" y="1211"/>
                    <a:pt x="14" y="1211"/>
                  </a:cubicBezTo>
                  <a:lnTo>
                    <a:pt x="31256" y="1211"/>
                  </a:lnTo>
                  <a:cubicBezTo>
                    <a:pt x="31263" y="1211"/>
                    <a:pt x="31269" y="1205"/>
                    <a:pt x="31269" y="1197"/>
                  </a:cubicBezTo>
                  <a:lnTo>
                    <a:pt x="31269" y="15"/>
                  </a:lnTo>
                  <a:cubicBezTo>
                    <a:pt x="31269" y="6"/>
                    <a:pt x="31263" y="0"/>
                    <a:pt x="312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1"/>
            <p:cNvSpPr/>
            <p:nvPr/>
          </p:nvSpPr>
          <p:spPr>
            <a:xfrm>
              <a:off x="1778843" y="4379602"/>
              <a:ext cx="109118" cy="150063"/>
            </a:xfrm>
            <a:custGeom>
              <a:rect b="b" l="l" r="r" t="t"/>
              <a:pathLst>
                <a:path extrusionOk="0" h="2155" w="1567">
                  <a:moveTo>
                    <a:pt x="199" y="0"/>
                  </a:moveTo>
                  <a:cubicBezTo>
                    <a:pt x="76" y="0"/>
                    <a:pt x="1" y="135"/>
                    <a:pt x="63" y="241"/>
                  </a:cubicBezTo>
                  <a:lnTo>
                    <a:pt x="1156" y="2077"/>
                  </a:lnTo>
                  <a:cubicBezTo>
                    <a:pt x="1185" y="2125"/>
                    <a:pt x="1237" y="2155"/>
                    <a:pt x="1293" y="2155"/>
                  </a:cubicBezTo>
                  <a:lnTo>
                    <a:pt x="1407" y="2155"/>
                  </a:lnTo>
                  <a:cubicBezTo>
                    <a:pt x="1495" y="2155"/>
                    <a:pt x="1567" y="2083"/>
                    <a:pt x="1567" y="1996"/>
                  </a:cubicBezTo>
                  <a:lnTo>
                    <a:pt x="1567" y="159"/>
                  </a:lnTo>
                  <a:cubicBezTo>
                    <a:pt x="1567" y="70"/>
                    <a:pt x="1495" y="0"/>
                    <a:pt x="1407" y="0"/>
                  </a:cubicBezTo>
                  <a:lnTo>
                    <a:pt x="200" y="0"/>
                  </a:lnTo>
                  <a:cubicBezTo>
                    <a:pt x="200" y="0"/>
                    <a:pt x="199"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1"/>
            <p:cNvSpPr/>
            <p:nvPr/>
          </p:nvSpPr>
          <p:spPr>
            <a:xfrm>
              <a:off x="1773272" y="4405645"/>
              <a:ext cx="132794" cy="202847"/>
            </a:xfrm>
            <a:custGeom>
              <a:rect b="b" l="l" r="r" t="t"/>
              <a:pathLst>
                <a:path extrusionOk="0" h="2913" w="1907">
                  <a:moveTo>
                    <a:pt x="1458" y="0"/>
                  </a:moveTo>
                  <a:cubicBezTo>
                    <a:pt x="653" y="0"/>
                    <a:pt x="0" y="652"/>
                    <a:pt x="0" y="1456"/>
                  </a:cubicBezTo>
                  <a:cubicBezTo>
                    <a:pt x="0" y="2261"/>
                    <a:pt x="653" y="2913"/>
                    <a:pt x="1458" y="2913"/>
                  </a:cubicBezTo>
                  <a:lnTo>
                    <a:pt x="1907" y="2913"/>
                  </a:lnTo>
                  <a:lnTo>
                    <a:pt x="1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1"/>
            <p:cNvSpPr/>
            <p:nvPr/>
          </p:nvSpPr>
          <p:spPr>
            <a:xfrm>
              <a:off x="1796530" y="4405645"/>
              <a:ext cx="210994" cy="202847"/>
            </a:xfrm>
            <a:custGeom>
              <a:rect b="b" l="l" r="r" t="t"/>
              <a:pathLst>
                <a:path extrusionOk="0" h="2913" w="3030">
                  <a:moveTo>
                    <a:pt x="1574" y="0"/>
                  </a:moveTo>
                  <a:cubicBezTo>
                    <a:pt x="1573" y="0"/>
                    <a:pt x="1572" y="0"/>
                    <a:pt x="1572" y="0"/>
                  </a:cubicBezTo>
                  <a:cubicBezTo>
                    <a:pt x="983" y="0"/>
                    <a:pt x="451" y="354"/>
                    <a:pt x="226" y="899"/>
                  </a:cubicBezTo>
                  <a:cubicBezTo>
                    <a:pt x="1" y="1443"/>
                    <a:pt x="125" y="2070"/>
                    <a:pt x="542" y="2486"/>
                  </a:cubicBezTo>
                  <a:cubicBezTo>
                    <a:pt x="821" y="2765"/>
                    <a:pt x="1193" y="2913"/>
                    <a:pt x="1572" y="2913"/>
                  </a:cubicBezTo>
                  <a:cubicBezTo>
                    <a:pt x="1760" y="2913"/>
                    <a:pt x="1949" y="2876"/>
                    <a:pt x="2130" y="2802"/>
                  </a:cubicBezTo>
                  <a:cubicBezTo>
                    <a:pt x="2674" y="2576"/>
                    <a:pt x="3028" y="2045"/>
                    <a:pt x="3029" y="1456"/>
                  </a:cubicBezTo>
                  <a:cubicBezTo>
                    <a:pt x="3028" y="652"/>
                    <a:pt x="2378"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1"/>
            <p:cNvSpPr/>
            <p:nvPr/>
          </p:nvSpPr>
          <p:spPr>
            <a:xfrm>
              <a:off x="1815540" y="4423124"/>
              <a:ext cx="174366" cy="167751"/>
            </a:xfrm>
            <a:custGeom>
              <a:rect b="b" l="l" r="r" t="t"/>
              <a:pathLst>
                <a:path extrusionOk="0" h="2409" w="2504">
                  <a:moveTo>
                    <a:pt x="1300" y="1"/>
                  </a:moveTo>
                  <a:cubicBezTo>
                    <a:pt x="812" y="1"/>
                    <a:pt x="374" y="293"/>
                    <a:pt x="187" y="744"/>
                  </a:cubicBezTo>
                  <a:cubicBezTo>
                    <a:pt x="0" y="1193"/>
                    <a:pt x="103" y="1711"/>
                    <a:pt x="447" y="2056"/>
                  </a:cubicBezTo>
                  <a:cubicBezTo>
                    <a:pt x="678" y="2286"/>
                    <a:pt x="986" y="2409"/>
                    <a:pt x="1300" y="2409"/>
                  </a:cubicBezTo>
                  <a:cubicBezTo>
                    <a:pt x="1455" y="2409"/>
                    <a:pt x="1611" y="2379"/>
                    <a:pt x="1760" y="2317"/>
                  </a:cubicBezTo>
                  <a:cubicBezTo>
                    <a:pt x="2209" y="2131"/>
                    <a:pt x="2503" y="1692"/>
                    <a:pt x="2503" y="1205"/>
                  </a:cubicBezTo>
                  <a:cubicBezTo>
                    <a:pt x="2503" y="540"/>
                    <a:pt x="1965"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1"/>
            <p:cNvSpPr/>
            <p:nvPr/>
          </p:nvSpPr>
          <p:spPr>
            <a:xfrm>
              <a:off x="1810109" y="4379602"/>
              <a:ext cx="109118" cy="150063"/>
            </a:xfrm>
            <a:custGeom>
              <a:rect b="b" l="l" r="r" t="t"/>
              <a:pathLst>
                <a:path extrusionOk="0" h="2155" w="1567">
                  <a:moveTo>
                    <a:pt x="201" y="0"/>
                  </a:moveTo>
                  <a:cubicBezTo>
                    <a:pt x="77" y="0"/>
                    <a:pt x="1" y="135"/>
                    <a:pt x="64" y="241"/>
                  </a:cubicBezTo>
                  <a:lnTo>
                    <a:pt x="1157" y="2077"/>
                  </a:lnTo>
                  <a:cubicBezTo>
                    <a:pt x="1185" y="2125"/>
                    <a:pt x="1237" y="2155"/>
                    <a:pt x="1294" y="2155"/>
                  </a:cubicBezTo>
                  <a:lnTo>
                    <a:pt x="1408" y="2155"/>
                  </a:lnTo>
                  <a:cubicBezTo>
                    <a:pt x="1495" y="2155"/>
                    <a:pt x="1567" y="2083"/>
                    <a:pt x="1567" y="1996"/>
                  </a:cubicBezTo>
                  <a:lnTo>
                    <a:pt x="1567" y="159"/>
                  </a:lnTo>
                  <a:cubicBezTo>
                    <a:pt x="1567" y="70"/>
                    <a:pt x="1495" y="0"/>
                    <a:pt x="1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1"/>
            <p:cNvSpPr/>
            <p:nvPr/>
          </p:nvSpPr>
          <p:spPr>
            <a:xfrm>
              <a:off x="1097534" y="4379602"/>
              <a:ext cx="108979" cy="150063"/>
            </a:xfrm>
            <a:custGeom>
              <a:rect b="b" l="l" r="r" t="t"/>
              <a:pathLst>
                <a:path extrusionOk="0" h="2155" w="1565">
                  <a:moveTo>
                    <a:pt x="200" y="0"/>
                  </a:moveTo>
                  <a:cubicBezTo>
                    <a:pt x="77" y="0"/>
                    <a:pt x="0" y="135"/>
                    <a:pt x="63" y="241"/>
                  </a:cubicBezTo>
                  <a:lnTo>
                    <a:pt x="1155" y="2077"/>
                  </a:lnTo>
                  <a:cubicBezTo>
                    <a:pt x="1184" y="2125"/>
                    <a:pt x="1235" y="2155"/>
                    <a:pt x="1292" y="2155"/>
                  </a:cubicBezTo>
                  <a:lnTo>
                    <a:pt x="1406" y="2155"/>
                  </a:lnTo>
                  <a:cubicBezTo>
                    <a:pt x="1493" y="2155"/>
                    <a:pt x="1565" y="2083"/>
                    <a:pt x="1565" y="1996"/>
                  </a:cubicBezTo>
                  <a:lnTo>
                    <a:pt x="1565" y="159"/>
                  </a:lnTo>
                  <a:cubicBezTo>
                    <a:pt x="1565" y="70"/>
                    <a:pt x="1495" y="0"/>
                    <a:pt x="1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1"/>
            <p:cNvSpPr/>
            <p:nvPr/>
          </p:nvSpPr>
          <p:spPr>
            <a:xfrm>
              <a:off x="1091894" y="4405645"/>
              <a:ext cx="132794" cy="202847"/>
            </a:xfrm>
            <a:custGeom>
              <a:rect b="b" l="l" r="r" t="t"/>
              <a:pathLst>
                <a:path extrusionOk="0" h="2913" w="1907">
                  <a:moveTo>
                    <a:pt x="1457" y="0"/>
                  </a:moveTo>
                  <a:cubicBezTo>
                    <a:pt x="652" y="0"/>
                    <a:pt x="1" y="652"/>
                    <a:pt x="1" y="1456"/>
                  </a:cubicBezTo>
                  <a:cubicBezTo>
                    <a:pt x="1" y="2261"/>
                    <a:pt x="652" y="2913"/>
                    <a:pt x="1457" y="2913"/>
                  </a:cubicBezTo>
                  <a:lnTo>
                    <a:pt x="1906" y="2913"/>
                  </a:lnTo>
                  <a:lnTo>
                    <a:pt x="1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1"/>
            <p:cNvSpPr/>
            <p:nvPr/>
          </p:nvSpPr>
          <p:spPr>
            <a:xfrm>
              <a:off x="1115221" y="4405645"/>
              <a:ext cx="210855" cy="202847"/>
            </a:xfrm>
            <a:custGeom>
              <a:rect b="b" l="l" r="r" t="t"/>
              <a:pathLst>
                <a:path extrusionOk="0" h="2913" w="3028">
                  <a:moveTo>
                    <a:pt x="1568" y="0"/>
                  </a:moveTo>
                  <a:cubicBezTo>
                    <a:pt x="981" y="0"/>
                    <a:pt x="450" y="355"/>
                    <a:pt x="226" y="899"/>
                  </a:cubicBezTo>
                  <a:cubicBezTo>
                    <a:pt x="0" y="1443"/>
                    <a:pt x="125" y="2070"/>
                    <a:pt x="542" y="2486"/>
                  </a:cubicBezTo>
                  <a:cubicBezTo>
                    <a:pt x="820" y="2765"/>
                    <a:pt x="1193" y="2913"/>
                    <a:pt x="1572" y="2913"/>
                  </a:cubicBezTo>
                  <a:cubicBezTo>
                    <a:pt x="1760" y="2913"/>
                    <a:pt x="1949" y="2876"/>
                    <a:pt x="2129" y="2802"/>
                  </a:cubicBezTo>
                  <a:cubicBezTo>
                    <a:pt x="2673" y="2577"/>
                    <a:pt x="3028" y="2045"/>
                    <a:pt x="3028" y="1456"/>
                  </a:cubicBezTo>
                  <a:cubicBezTo>
                    <a:pt x="3028" y="652"/>
                    <a:pt x="2376" y="0"/>
                    <a:pt x="1571" y="0"/>
                  </a:cubicBezTo>
                  <a:cubicBezTo>
                    <a:pt x="1570" y="0"/>
                    <a:pt x="1569" y="0"/>
                    <a:pt x="1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1"/>
            <p:cNvSpPr/>
            <p:nvPr/>
          </p:nvSpPr>
          <p:spPr>
            <a:xfrm>
              <a:off x="1134092" y="4423124"/>
              <a:ext cx="174436" cy="167820"/>
            </a:xfrm>
            <a:custGeom>
              <a:rect b="b" l="l" r="r" t="t"/>
              <a:pathLst>
                <a:path extrusionOk="0" h="2410" w="2505">
                  <a:moveTo>
                    <a:pt x="1300" y="1"/>
                  </a:moveTo>
                  <a:cubicBezTo>
                    <a:pt x="814" y="1"/>
                    <a:pt x="375" y="295"/>
                    <a:pt x="188" y="744"/>
                  </a:cubicBezTo>
                  <a:cubicBezTo>
                    <a:pt x="1" y="1194"/>
                    <a:pt x="104" y="1713"/>
                    <a:pt x="449" y="2057"/>
                  </a:cubicBezTo>
                  <a:cubicBezTo>
                    <a:pt x="679" y="2287"/>
                    <a:pt x="987" y="2410"/>
                    <a:pt x="1300" y="2410"/>
                  </a:cubicBezTo>
                  <a:cubicBezTo>
                    <a:pt x="1456" y="2410"/>
                    <a:pt x="1613" y="2380"/>
                    <a:pt x="1762" y="2317"/>
                  </a:cubicBezTo>
                  <a:cubicBezTo>
                    <a:pt x="2211" y="2131"/>
                    <a:pt x="2505" y="1692"/>
                    <a:pt x="2505" y="1205"/>
                  </a:cubicBezTo>
                  <a:cubicBezTo>
                    <a:pt x="2505" y="540"/>
                    <a:pt x="1966"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1"/>
            <p:cNvSpPr/>
            <p:nvPr/>
          </p:nvSpPr>
          <p:spPr>
            <a:xfrm>
              <a:off x="1128800" y="4379602"/>
              <a:ext cx="109118" cy="150063"/>
            </a:xfrm>
            <a:custGeom>
              <a:rect b="b" l="l" r="r" t="t"/>
              <a:pathLst>
                <a:path extrusionOk="0" h="2155" w="1567">
                  <a:moveTo>
                    <a:pt x="199" y="0"/>
                  </a:moveTo>
                  <a:cubicBezTo>
                    <a:pt x="76" y="0"/>
                    <a:pt x="1" y="135"/>
                    <a:pt x="63" y="241"/>
                  </a:cubicBezTo>
                  <a:lnTo>
                    <a:pt x="1155" y="2077"/>
                  </a:lnTo>
                  <a:cubicBezTo>
                    <a:pt x="1184" y="2125"/>
                    <a:pt x="1237" y="2155"/>
                    <a:pt x="1292" y="2155"/>
                  </a:cubicBezTo>
                  <a:lnTo>
                    <a:pt x="1407" y="2155"/>
                  </a:lnTo>
                  <a:cubicBezTo>
                    <a:pt x="1495" y="2155"/>
                    <a:pt x="1565" y="2083"/>
                    <a:pt x="1566" y="1996"/>
                  </a:cubicBezTo>
                  <a:lnTo>
                    <a:pt x="1566" y="159"/>
                  </a:lnTo>
                  <a:cubicBezTo>
                    <a:pt x="1566" y="70"/>
                    <a:pt x="1495" y="0"/>
                    <a:pt x="1407" y="0"/>
                  </a:cubicBezTo>
                  <a:lnTo>
                    <a:pt x="200" y="0"/>
                  </a:lnTo>
                  <a:cubicBezTo>
                    <a:pt x="200" y="0"/>
                    <a:pt x="199"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1"/>
            <p:cNvSpPr/>
            <p:nvPr/>
          </p:nvSpPr>
          <p:spPr>
            <a:xfrm>
              <a:off x="3526472" y="4379602"/>
              <a:ext cx="109048" cy="150063"/>
            </a:xfrm>
            <a:custGeom>
              <a:rect b="b" l="l" r="r" t="t"/>
              <a:pathLst>
                <a:path extrusionOk="0" h="2155" w="1566">
                  <a:moveTo>
                    <a:pt x="198" y="0"/>
                  </a:moveTo>
                  <a:cubicBezTo>
                    <a:pt x="76" y="0"/>
                    <a:pt x="0" y="135"/>
                    <a:pt x="63" y="241"/>
                  </a:cubicBezTo>
                  <a:lnTo>
                    <a:pt x="1155" y="2077"/>
                  </a:lnTo>
                  <a:cubicBezTo>
                    <a:pt x="1183" y="2125"/>
                    <a:pt x="1236" y="2155"/>
                    <a:pt x="1292" y="2155"/>
                  </a:cubicBezTo>
                  <a:lnTo>
                    <a:pt x="1405" y="2155"/>
                  </a:lnTo>
                  <a:cubicBezTo>
                    <a:pt x="1494" y="2155"/>
                    <a:pt x="1565" y="2083"/>
                    <a:pt x="1566" y="1996"/>
                  </a:cubicBezTo>
                  <a:lnTo>
                    <a:pt x="1566" y="159"/>
                  </a:lnTo>
                  <a:cubicBezTo>
                    <a:pt x="1566" y="70"/>
                    <a:pt x="1494" y="0"/>
                    <a:pt x="1405" y="0"/>
                  </a:cubicBezTo>
                  <a:lnTo>
                    <a:pt x="200" y="0"/>
                  </a:lnTo>
                  <a:cubicBezTo>
                    <a:pt x="199" y="0"/>
                    <a:pt x="199"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1"/>
            <p:cNvSpPr/>
            <p:nvPr/>
          </p:nvSpPr>
          <p:spPr>
            <a:xfrm>
              <a:off x="3520832" y="4405645"/>
              <a:ext cx="132794" cy="202847"/>
            </a:xfrm>
            <a:custGeom>
              <a:rect b="b" l="l" r="r" t="t"/>
              <a:pathLst>
                <a:path extrusionOk="0" h="2913" w="1907">
                  <a:moveTo>
                    <a:pt x="1457" y="0"/>
                  </a:moveTo>
                  <a:cubicBezTo>
                    <a:pt x="652" y="0"/>
                    <a:pt x="1" y="652"/>
                    <a:pt x="1" y="1456"/>
                  </a:cubicBezTo>
                  <a:cubicBezTo>
                    <a:pt x="1" y="2261"/>
                    <a:pt x="652" y="2913"/>
                    <a:pt x="1457" y="2913"/>
                  </a:cubicBezTo>
                  <a:lnTo>
                    <a:pt x="1906" y="2913"/>
                  </a:lnTo>
                  <a:lnTo>
                    <a:pt x="1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1"/>
            <p:cNvSpPr/>
            <p:nvPr/>
          </p:nvSpPr>
          <p:spPr>
            <a:xfrm>
              <a:off x="3544090" y="4405645"/>
              <a:ext cx="210994" cy="202847"/>
            </a:xfrm>
            <a:custGeom>
              <a:rect b="b" l="l" r="r" t="t"/>
              <a:pathLst>
                <a:path extrusionOk="0" h="2913" w="3030">
                  <a:moveTo>
                    <a:pt x="1569" y="0"/>
                  </a:moveTo>
                  <a:cubicBezTo>
                    <a:pt x="982" y="0"/>
                    <a:pt x="451" y="355"/>
                    <a:pt x="227" y="899"/>
                  </a:cubicBezTo>
                  <a:cubicBezTo>
                    <a:pt x="1" y="1443"/>
                    <a:pt x="126" y="2070"/>
                    <a:pt x="543" y="2486"/>
                  </a:cubicBezTo>
                  <a:cubicBezTo>
                    <a:pt x="821" y="2765"/>
                    <a:pt x="1193" y="2913"/>
                    <a:pt x="1572" y="2913"/>
                  </a:cubicBezTo>
                  <a:cubicBezTo>
                    <a:pt x="1760" y="2913"/>
                    <a:pt x="1950" y="2876"/>
                    <a:pt x="2130" y="2802"/>
                  </a:cubicBezTo>
                  <a:cubicBezTo>
                    <a:pt x="2674" y="2577"/>
                    <a:pt x="3028" y="2045"/>
                    <a:pt x="3028" y="1456"/>
                  </a:cubicBezTo>
                  <a:cubicBezTo>
                    <a:pt x="3030" y="652"/>
                    <a:pt x="2378" y="0"/>
                    <a:pt x="1574" y="0"/>
                  </a:cubicBezTo>
                  <a:cubicBezTo>
                    <a:pt x="1574" y="0"/>
                    <a:pt x="1573" y="0"/>
                    <a:pt x="1572" y="0"/>
                  </a:cubicBezTo>
                  <a:cubicBezTo>
                    <a:pt x="1571" y="0"/>
                    <a:pt x="1570" y="0"/>
                    <a:pt x="1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1"/>
            <p:cNvSpPr/>
            <p:nvPr/>
          </p:nvSpPr>
          <p:spPr>
            <a:xfrm>
              <a:off x="3563100" y="4423124"/>
              <a:ext cx="174366" cy="167820"/>
            </a:xfrm>
            <a:custGeom>
              <a:rect b="b" l="l" r="r" t="t"/>
              <a:pathLst>
                <a:path extrusionOk="0" h="2410" w="2504">
                  <a:moveTo>
                    <a:pt x="1299" y="1"/>
                  </a:moveTo>
                  <a:cubicBezTo>
                    <a:pt x="813" y="1"/>
                    <a:pt x="373" y="295"/>
                    <a:pt x="187" y="744"/>
                  </a:cubicBezTo>
                  <a:cubicBezTo>
                    <a:pt x="1" y="1194"/>
                    <a:pt x="103" y="1713"/>
                    <a:pt x="447" y="2057"/>
                  </a:cubicBezTo>
                  <a:cubicBezTo>
                    <a:pt x="678" y="2287"/>
                    <a:pt x="986" y="2409"/>
                    <a:pt x="1299" y="2409"/>
                  </a:cubicBezTo>
                  <a:cubicBezTo>
                    <a:pt x="1454" y="2409"/>
                    <a:pt x="1611" y="2379"/>
                    <a:pt x="1761" y="2317"/>
                  </a:cubicBezTo>
                  <a:cubicBezTo>
                    <a:pt x="2210" y="2131"/>
                    <a:pt x="2504" y="1692"/>
                    <a:pt x="2504" y="1205"/>
                  </a:cubicBezTo>
                  <a:cubicBezTo>
                    <a:pt x="2504" y="540"/>
                    <a:pt x="1964" y="1"/>
                    <a:pt x="1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1"/>
            <p:cNvSpPr/>
            <p:nvPr/>
          </p:nvSpPr>
          <p:spPr>
            <a:xfrm>
              <a:off x="3557739" y="4379602"/>
              <a:ext cx="109118" cy="150063"/>
            </a:xfrm>
            <a:custGeom>
              <a:rect b="b" l="l" r="r" t="t"/>
              <a:pathLst>
                <a:path extrusionOk="0" h="2155" w="1567">
                  <a:moveTo>
                    <a:pt x="198" y="0"/>
                  </a:moveTo>
                  <a:cubicBezTo>
                    <a:pt x="76" y="0"/>
                    <a:pt x="0" y="135"/>
                    <a:pt x="63" y="241"/>
                  </a:cubicBezTo>
                  <a:lnTo>
                    <a:pt x="1155" y="2077"/>
                  </a:lnTo>
                  <a:cubicBezTo>
                    <a:pt x="1185" y="2125"/>
                    <a:pt x="1237" y="2155"/>
                    <a:pt x="1292" y="2155"/>
                  </a:cubicBezTo>
                  <a:lnTo>
                    <a:pt x="1406" y="2155"/>
                  </a:lnTo>
                  <a:cubicBezTo>
                    <a:pt x="1495" y="2155"/>
                    <a:pt x="1565" y="2083"/>
                    <a:pt x="1566" y="1996"/>
                  </a:cubicBezTo>
                  <a:lnTo>
                    <a:pt x="1566" y="159"/>
                  </a:lnTo>
                  <a:cubicBezTo>
                    <a:pt x="1566" y="70"/>
                    <a:pt x="1495" y="0"/>
                    <a:pt x="1406" y="0"/>
                  </a:cubicBezTo>
                  <a:lnTo>
                    <a:pt x="200" y="0"/>
                  </a:lnTo>
                  <a:cubicBezTo>
                    <a:pt x="199" y="0"/>
                    <a:pt x="199" y="0"/>
                    <a:pt x="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1"/>
            <p:cNvSpPr/>
            <p:nvPr/>
          </p:nvSpPr>
          <p:spPr>
            <a:xfrm>
              <a:off x="2845024" y="4379602"/>
              <a:ext cx="109118" cy="150063"/>
            </a:xfrm>
            <a:custGeom>
              <a:rect b="b" l="l" r="r" t="t"/>
              <a:pathLst>
                <a:path extrusionOk="0" h="2155" w="1567">
                  <a:moveTo>
                    <a:pt x="201" y="0"/>
                  </a:moveTo>
                  <a:cubicBezTo>
                    <a:pt x="77" y="0"/>
                    <a:pt x="0" y="135"/>
                    <a:pt x="63" y="241"/>
                  </a:cubicBezTo>
                  <a:lnTo>
                    <a:pt x="1155" y="2077"/>
                  </a:lnTo>
                  <a:cubicBezTo>
                    <a:pt x="1185" y="2125"/>
                    <a:pt x="1237" y="2155"/>
                    <a:pt x="1292" y="2155"/>
                  </a:cubicBezTo>
                  <a:lnTo>
                    <a:pt x="1407" y="2155"/>
                  </a:lnTo>
                  <a:cubicBezTo>
                    <a:pt x="1495" y="2155"/>
                    <a:pt x="1566" y="2083"/>
                    <a:pt x="1566" y="1996"/>
                  </a:cubicBezTo>
                  <a:lnTo>
                    <a:pt x="1566" y="159"/>
                  </a:lnTo>
                  <a:cubicBezTo>
                    <a:pt x="1566" y="70"/>
                    <a:pt x="1495" y="0"/>
                    <a:pt x="1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1"/>
            <p:cNvSpPr/>
            <p:nvPr/>
          </p:nvSpPr>
          <p:spPr>
            <a:xfrm>
              <a:off x="2839523" y="4405645"/>
              <a:ext cx="132724" cy="202847"/>
            </a:xfrm>
            <a:custGeom>
              <a:rect b="b" l="l" r="r" t="t"/>
              <a:pathLst>
                <a:path extrusionOk="0" h="2913" w="1906">
                  <a:moveTo>
                    <a:pt x="1457" y="0"/>
                  </a:moveTo>
                  <a:cubicBezTo>
                    <a:pt x="652" y="0"/>
                    <a:pt x="0" y="652"/>
                    <a:pt x="0" y="1456"/>
                  </a:cubicBezTo>
                  <a:cubicBezTo>
                    <a:pt x="0" y="2261"/>
                    <a:pt x="652" y="2913"/>
                    <a:pt x="1457" y="2913"/>
                  </a:cubicBezTo>
                  <a:lnTo>
                    <a:pt x="1906" y="2913"/>
                  </a:lnTo>
                  <a:lnTo>
                    <a:pt x="1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1"/>
            <p:cNvSpPr/>
            <p:nvPr/>
          </p:nvSpPr>
          <p:spPr>
            <a:xfrm>
              <a:off x="2862781" y="4405645"/>
              <a:ext cx="210924" cy="202847"/>
            </a:xfrm>
            <a:custGeom>
              <a:rect b="b" l="l" r="r" t="t"/>
              <a:pathLst>
                <a:path extrusionOk="0" h="2913" w="3029">
                  <a:moveTo>
                    <a:pt x="1574" y="0"/>
                  </a:moveTo>
                  <a:cubicBezTo>
                    <a:pt x="1573" y="0"/>
                    <a:pt x="1573" y="0"/>
                    <a:pt x="1572" y="0"/>
                  </a:cubicBezTo>
                  <a:cubicBezTo>
                    <a:pt x="982" y="0"/>
                    <a:pt x="451" y="354"/>
                    <a:pt x="225" y="899"/>
                  </a:cubicBezTo>
                  <a:cubicBezTo>
                    <a:pt x="1" y="1443"/>
                    <a:pt x="125" y="2070"/>
                    <a:pt x="541" y="2486"/>
                  </a:cubicBezTo>
                  <a:cubicBezTo>
                    <a:pt x="820" y="2765"/>
                    <a:pt x="1193" y="2913"/>
                    <a:pt x="1572" y="2913"/>
                  </a:cubicBezTo>
                  <a:cubicBezTo>
                    <a:pt x="1760" y="2913"/>
                    <a:pt x="1949" y="2876"/>
                    <a:pt x="2130" y="2802"/>
                  </a:cubicBezTo>
                  <a:cubicBezTo>
                    <a:pt x="2674" y="2576"/>
                    <a:pt x="3028" y="2045"/>
                    <a:pt x="3028" y="1456"/>
                  </a:cubicBezTo>
                  <a:cubicBezTo>
                    <a:pt x="3028" y="652"/>
                    <a:pt x="2378"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1"/>
            <p:cNvSpPr/>
            <p:nvPr/>
          </p:nvSpPr>
          <p:spPr>
            <a:xfrm>
              <a:off x="2881722" y="4423124"/>
              <a:ext cx="174366" cy="167751"/>
            </a:xfrm>
            <a:custGeom>
              <a:rect b="b" l="l" r="r" t="t"/>
              <a:pathLst>
                <a:path extrusionOk="0" h="2409" w="2504">
                  <a:moveTo>
                    <a:pt x="1300" y="1"/>
                  </a:moveTo>
                  <a:cubicBezTo>
                    <a:pt x="813" y="1"/>
                    <a:pt x="374" y="293"/>
                    <a:pt x="188" y="744"/>
                  </a:cubicBezTo>
                  <a:cubicBezTo>
                    <a:pt x="0" y="1193"/>
                    <a:pt x="104" y="1711"/>
                    <a:pt x="448" y="2056"/>
                  </a:cubicBezTo>
                  <a:cubicBezTo>
                    <a:pt x="679" y="2286"/>
                    <a:pt x="987" y="2409"/>
                    <a:pt x="1300" y="2409"/>
                  </a:cubicBezTo>
                  <a:cubicBezTo>
                    <a:pt x="1455" y="2409"/>
                    <a:pt x="1611" y="2379"/>
                    <a:pt x="1760" y="2317"/>
                  </a:cubicBezTo>
                  <a:cubicBezTo>
                    <a:pt x="2211" y="2131"/>
                    <a:pt x="2503" y="1692"/>
                    <a:pt x="2503" y="1205"/>
                  </a:cubicBezTo>
                  <a:cubicBezTo>
                    <a:pt x="2503" y="540"/>
                    <a:pt x="1965"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1"/>
            <p:cNvSpPr/>
            <p:nvPr/>
          </p:nvSpPr>
          <p:spPr>
            <a:xfrm>
              <a:off x="2876360" y="4379602"/>
              <a:ext cx="109048" cy="150063"/>
            </a:xfrm>
            <a:custGeom>
              <a:rect b="b" l="l" r="r" t="t"/>
              <a:pathLst>
                <a:path extrusionOk="0" h="2155" w="1566">
                  <a:moveTo>
                    <a:pt x="201" y="0"/>
                  </a:moveTo>
                  <a:cubicBezTo>
                    <a:pt x="76" y="0"/>
                    <a:pt x="1" y="135"/>
                    <a:pt x="64" y="241"/>
                  </a:cubicBezTo>
                  <a:lnTo>
                    <a:pt x="1156" y="2077"/>
                  </a:lnTo>
                  <a:cubicBezTo>
                    <a:pt x="1184" y="2125"/>
                    <a:pt x="1236" y="2155"/>
                    <a:pt x="1293" y="2155"/>
                  </a:cubicBezTo>
                  <a:lnTo>
                    <a:pt x="1406" y="2155"/>
                  </a:lnTo>
                  <a:cubicBezTo>
                    <a:pt x="1494" y="2155"/>
                    <a:pt x="1566" y="2083"/>
                    <a:pt x="1566" y="1996"/>
                  </a:cubicBezTo>
                  <a:lnTo>
                    <a:pt x="1566" y="159"/>
                  </a:lnTo>
                  <a:cubicBezTo>
                    <a:pt x="1566" y="70"/>
                    <a:pt x="1494" y="0"/>
                    <a:pt x="1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1"/>
            <p:cNvSpPr/>
            <p:nvPr/>
          </p:nvSpPr>
          <p:spPr>
            <a:xfrm>
              <a:off x="992037" y="3416062"/>
              <a:ext cx="991602" cy="155008"/>
            </a:xfrm>
            <a:custGeom>
              <a:rect b="b" l="l" r="r" t="t"/>
              <a:pathLst>
                <a:path extrusionOk="0" h="2226" w="14240">
                  <a:moveTo>
                    <a:pt x="3918" y="1"/>
                  </a:moveTo>
                  <a:cubicBezTo>
                    <a:pt x="1959" y="1"/>
                    <a:pt x="1" y="621"/>
                    <a:pt x="1" y="1860"/>
                  </a:cubicBezTo>
                  <a:lnTo>
                    <a:pt x="3918" y="2225"/>
                  </a:lnTo>
                  <a:lnTo>
                    <a:pt x="14239" y="2225"/>
                  </a:lnTo>
                  <a:lnTo>
                    <a:pt x="14239" y="1"/>
                  </a:lnTo>
                  <a:lnTo>
                    <a:pt x="3970" y="1"/>
                  </a:lnTo>
                  <a:cubicBezTo>
                    <a:pt x="3952" y="1"/>
                    <a:pt x="3935" y="1"/>
                    <a:pt x="3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1"/>
            <p:cNvSpPr/>
            <p:nvPr/>
          </p:nvSpPr>
          <p:spPr>
            <a:xfrm>
              <a:off x="992037" y="3545514"/>
              <a:ext cx="996268" cy="25556"/>
            </a:xfrm>
            <a:custGeom>
              <a:rect b="b" l="l" r="r" t="t"/>
              <a:pathLst>
                <a:path extrusionOk="0" h="367" w="14307">
                  <a:moveTo>
                    <a:pt x="1" y="1"/>
                  </a:moveTo>
                  <a:cubicBezTo>
                    <a:pt x="1" y="244"/>
                    <a:pt x="1957" y="366"/>
                    <a:pt x="3918" y="366"/>
                  </a:cubicBezTo>
                  <a:lnTo>
                    <a:pt x="14307" y="366"/>
                  </a:lnTo>
                  <a:lnTo>
                    <a:pt x="10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1"/>
            <p:cNvSpPr/>
            <p:nvPr/>
          </p:nvSpPr>
          <p:spPr>
            <a:xfrm>
              <a:off x="1710740" y="3416132"/>
              <a:ext cx="545729" cy="154938"/>
            </a:xfrm>
            <a:custGeom>
              <a:rect b="b" l="l" r="r" t="t"/>
              <a:pathLst>
                <a:path extrusionOk="0" h="2225" w="7837">
                  <a:moveTo>
                    <a:pt x="3919" y="0"/>
                  </a:moveTo>
                  <a:cubicBezTo>
                    <a:pt x="1960" y="0"/>
                    <a:pt x="1" y="620"/>
                    <a:pt x="1" y="1859"/>
                  </a:cubicBezTo>
                  <a:cubicBezTo>
                    <a:pt x="1" y="2102"/>
                    <a:pt x="1960" y="2224"/>
                    <a:pt x="3919" y="2224"/>
                  </a:cubicBezTo>
                  <a:cubicBezTo>
                    <a:pt x="5878" y="2224"/>
                    <a:pt x="7837" y="2102"/>
                    <a:pt x="7837" y="1859"/>
                  </a:cubicBezTo>
                  <a:cubicBezTo>
                    <a:pt x="7837" y="620"/>
                    <a:pt x="5878" y="0"/>
                    <a:pt x="3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4" name="Google Shape;2394;p51"/>
          <p:cNvGrpSpPr/>
          <p:nvPr/>
        </p:nvGrpSpPr>
        <p:grpSpPr>
          <a:xfrm>
            <a:off x="715107" y="916184"/>
            <a:ext cx="1865180" cy="1324164"/>
            <a:chOff x="2715188" y="1846600"/>
            <a:chExt cx="1027025" cy="729125"/>
          </a:xfrm>
        </p:grpSpPr>
        <p:sp>
          <p:nvSpPr>
            <p:cNvPr id="2395" name="Google Shape;2395;p51"/>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1"/>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1"/>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1"/>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1"/>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1"/>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1"/>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1"/>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1"/>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1"/>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1"/>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1"/>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1"/>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1"/>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1"/>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1"/>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1"/>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1"/>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1"/>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1"/>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1"/>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1"/>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1"/>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1"/>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1"/>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1"/>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1"/>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1"/>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1"/>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1"/>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1"/>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1"/>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1"/>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1"/>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1"/>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30" name="Google Shape;2430;p51"/>
          <p:cNvCxnSpPr/>
          <p:nvPr/>
        </p:nvCxnSpPr>
        <p:spPr>
          <a:xfrm>
            <a:off x="-33300" y="535425"/>
            <a:ext cx="9210600" cy="0"/>
          </a:xfrm>
          <a:prstGeom prst="straightConnector1">
            <a:avLst/>
          </a:prstGeom>
          <a:noFill/>
          <a:ln cap="flat" cmpd="sng" w="38100">
            <a:solidFill>
              <a:schemeClr val="dk2"/>
            </a:solidFill>
            <a:prstDash val="solid"/>
            <a:round/>
            <a:headEnd len="med" w="med" type="none"/>
            <a:tailEnd len="med" w="med" type="none"/>
          </a:ln>
        </p:spPr>
      </p:cxnSp>
      <p:sp>
        <p:nvSpPr>
          <p:cNvPr id="2431" name="Google Shape;2431;p51"/>
          <p:cNvSpPr txBox="1"/>
          <p:nvPr/>
        </p:nvSpPr>
        <p:spPr>
          <a:xfrm>
            <a:off x="4459800" y="603050"/>
            <a:ext cx="41166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3</a:t>
            </a:r>
            <a:r>
              <a:rPr b="1" lang="en" sz="3000">
                <a:solidFill>
                  <a:srgbClr val="00224E"/>
                </a:solidFill>
                <a:latin typeface="Poppins"/>
                <a:ea typeface="Poppins"/>
                <a:cs typeface="Poppins"/>
                <a:sym typeface="Poppins"/>
              </a:rPr>
              <a:t>.1 Integrating qXR into the Workflow  </a:t>
            </a:r>
            <a:endParaRPr b="1" sz="3000">
              <a:solidFill>
                <a:srgbClr val="00224E"/>
              </a:solidFill>
              <a:latin typeface="Poppins"/>
              <a:ea typeface="Poppins"/>
              <a:cs typeface="Poppins"/>
              <a:sym typeface="Poppins"/>
            </a:endParaRPr>
          </a:p>
        </p:txBody>
      </p:sp>
      <p:sp>
        <p:nvSpPr>
          <p:cNvPr id="2432" name="Google Shape;2432;p51"/>
          <p:cNvSpPr txBox="1"/>
          <p:nvPr/>
        </p:nvSpPr>
        <p:spPr>
          <a:xfrm>
            <a:off x="4459800" y="1484948"/>
            <a:ext cx="4291500" cy="27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224E"/>
                </a:solidFill>
                <a:latin typeface="Poppins"/>
                <a:ea typeface="Poppins"/>
                <a:cs typeface="Poppins"/>
                <a:sym typeface="Poppins"/>
              </a:rPr>
              <a:t>Integration</a:t>
            </a:r>
            <a:r>
              <a:rPr lang="en" sz="1600">
                <a:solidFill>
                  <a:srgbClr val="00224E"/>
                </a:solidFill>
                <a:latin typeface="Poppins"/>
                <a:ea typeface="Poppins"/>
                <a:cs typeface="Poppins"/>
                <a:sym typeface="Poppins"/>
              </a:rPr>
              <a:t> Options </a:t>
            </a:r>
            <a:endParaRPr sz="1600">
              <a:solidFill>
                <a:srgbClr val="00224E"/>
              </a:solidFill>
              <a:latin typeface="Poppins"/>
              <a:ea typeface="Poppins"/>
              <a:cs typeface="Poppins"/>
              <a:sym typeface="Poppins"/>
            </a:endParaRPr>
          </a:p>
          <a:p>
            <a:pPr indent="-238759" lvl="0" marL="365760" rtl="0" algn="l">
              <a:spcBef>
                <a:spcPts val="1000"/>
              </a:spcBef>
              <a:spcAft>
                <a:spcPts val="0"/>
              </a:spcAft>
              <a:buClr>
                <a:srgbClr val="556BD0"/>
              </a:buClr>
              <a:buSzPts val="1600"/>
              <a:buFont typeface="Poppins"/>
              <a:buChar char="●"/>
            </a:pPr>
            <a:r>
              <a:rPr lang="en" sz="1600">
                <a:solidFill>
                  <a:srgbClr val="00224E"/>
                </a:solidFill>
                <a:latin typeface="Poppins"/>
                <a:ea typeface="Poppins"/>
                <a:cs typeface="Poppins"/>
                <a:sym typeface="Poppins"/>
              </a:rPr>
              <a:t>API based </a:t>
            </a:r>
            <a:endParaRPr sz="1600">
              <a:solidFill>
                <a:srgbClr val="00224E"/>
              </a:solidFill>
              <a:latin typeface="Poppins"/>
              <a:ea typeface="Poppins"/>
              <a:cs typeface="Poppins"/>
              <a:sym typeface="Poppins"/>
            </a:endParaRPr>
          </a:p>
          <a:p>
            <a:pPr indent="-238759" lvl="0" marL="365760" rtl="0" algn="l">
              <a:spcBef>
                <a:spcPts val="0"/>
              </a:spcBef>
              <a:spcAft>
                <a:spcPts val="0"/>
              </a:spcAft>
              <a:buClr>
                <a:srgbClr val="556BD0"/>
              </a:buClr>
              <a:buSzPts val="1600"/>
              <a:buFont typeface="Poppins"/>
              <a:buChar char="●"/>
            </a:pPr>
            <a:r>
              <a:rPr lang="en" sz="1600">
                <a:solidFill>
                  <a:srgbClr val="00224E"/>
                </a:solidFill>
                <a:latin typeface="Poppins"/>
                <a:ea typeface="Poppins"/>
                <a:cs typeface="Poppins"/>
                <a:sym typeface="Poppins"/>
              </a:rPr>
              <a:t>PACS Based </a:t>
            </a:r>
            <a:endParaRPr sz="1600">
              <a:solidFill>
                <a:srgbClr val="00224E"/>
              </a:solidFill>
              <a:latin typeface="Poppins"/>
              <a:ea typeface="Poppins"/>
              <a:cs typeface="Poppins"/>
              <a:sym typeface="Poppins"/>
            </a:endParaRPr>
          </a:p>
          <a:p>
            <a:pPr indent="-238759" lvl="0" marL="365760" rtl="0" algn="l">
              <a:spcBef>
                <a:spcPts val="0"/>
              </a:spcBef>
              <a:spcAft>
                <a:spcPts val="0"/>
              </a:spcAft>
              <a:buClr>
                <a:srgbClr val="00224E"/>
              </a:buClr>
              <a:buSzPts val="1600"/>
              <a:buFont typeface="Poppins"/>
              <a:buChar char="●"/>
            </a:pPr>
            <a:r>
              <a:rPr lang="en" sz="1600">
                <a:solidFill>
                  <a:srgbClr val="00224E"/>
                </a:solidFill>
                <a:highlight>
                  <a:srgbClr val="FFF2CC"/>
                </a:highlight>
                <a:latin typeface="Poppins"/>
                <a:ea typeface="Poppins"/>
                <a:cs typeface="Poppins"/>
                <a:sym typeface="Poppins"/>
              </a:rPr>
              <a:t>AI Marketplace</a:t>
            </a:r>
            <a:r>
              <a:rPr lang="en" sz="1600">
                <a:solidFill>
                  <a:srgbClr val="00224E"/>
                </a:solidFill>
                <a:latin typeface="Poppins"/>
                <a:ea typeface="Poppins"/>
                <a:cs typeface="Poppins"/>
                <a:sym typeface="Poppins"/>
              </a:rPr>
              <a:t> (our teams choice)</a:t>
            </a:r>
            <a:endParaRPr sz="1600">
              <a:solidFill>
                <a:srgbClr val="00224E"/>
              </a:solidFill>
              <a:latin typeface="Poppins"/>
              <a:ea typeface="Poppins"/>
              <a:cs typeface="Poppins"/>
              <a:sym typeface="Poppins"/>
            </a:endParaRPr>
          </a:p>
          <a:p>
            <a:pPr indent="0" lvl="0" marL="0" rtl="0" algn="l">
              <a:spcBef>
                <a:spcPts val="1600"/>
              </a:spcBef>
              <a:spcAft>
                <a:spcPts val="0"/>
              </a:spcAft>
              <a:buNone/>
            </a:pPr>
            <a:r>
              <a:rPr lang="en" sz="1600">
                <a:solidFill>
                  <a:srgbClr val="00224E"/>
                </a:solidFill>
                <a:latin typeface="Poppins"/>
                <a:ea typeface="Poppins"/>
                <a:cs typeface="Poppins"/>
                <a:sym typeface="Poppins"/>
              </a:rPr>
              <a:t>Parkh (2019) states that the AI marketplace integration requires ‘little or no support’ and ‘offering end-to-end solutions’ that solve the engineering issues (deployment, workflow integration, etc.) and commercial issues (contracting, billing, etc.) that arise when implementing AI</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grpSp>
        <p:nvGrpSpPr>
          <p:cNvPr id="2437" name="Google Shape;2437;p52"/>
          <p:cNvGrpSpPr/>
          <p:nvPr/>
        </p:nvGrpSpPr>
        <p:grpSpPr>
          <a:xfrm>
            <a:off x="7176200" y="2045159"/>
            <a:ext cx="1498200" cy="2646016"/>
            <a:chOff x="7176200" y="2045159"/>
            <a:chExt cx="1498200" cy="2646016"/>
          </a:xfrm>
        </p:grpSpPr>
        <p:sp>
          <p:nvSpPr>
            <p:cNvPr id="2438" name="Google Shape;2438;p52"/>
            <p:cNvSpPr/>
            <p:nvPr/>
          </p:nvSpPr>
          <p:spPr>
            <a:xfrm>
              <a:off x="7176200" y="4553775"/>
              <a:ext cx="14982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7421236" y="3419428"/>
              <a:ext cx="1008173" cy="114335"/>
            </a:xfrm>
            <a:custGeom>
              <a:rect b="b" l="l" r="r" t="t"/>
              <a:pathLst>
                <a:path extrusionOk="0" h="2030" w="17900">
                  <a:moveTo>
                    <a:pt x="1" y="1"/>
                  </a:moveTo>
                  <a:lnTo>
                    <a:pt x="1" y="2029"/>
                  </a:lnTo>
                  <a:lnTo>
                    <a:pt x="17899" y="2029"/>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7802989" y="2439022"/>
              <a:ext cx="244609" cy="270630"/>
            </a:xfrm>
            <a:custGeom>
              <a:rect b="b" l="l" r="r" t="t"/>
              <a:pathLst>
                <a:path extrusionOk="0" h="4805" w="4343">
                  <a:moveTo>
                    <a:pt x="1" y="0"/>
                  </a:moveTo>
                  <a:lnTo>
                    <a:pt x="1" y="4804"/>
                  </a:lnTo>
                  <a:lnTo>
                    <a:pt x="4343" y="4804"/>
                  </a:lnTo>
                  <a:lnTo>
                    <a:pt x="43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7742781" y="2685940"/>
              <a:ext cx="365082" cy="23712"/>
            </a:xfrm>
            <a:custGeom>
              <a:rect b="b" l="l" r="r" t="t"/>
              <a:pathLst>
                <a:path extrusionOk="0" h="421" w="6482">
                  <a:moveTo>
                    <a:pt x="1" y="1"/>
                  </a:moveTo>
                  <a:lnTo>
                    <a:pt x="1" y="420"/>
                  </a:lnTo>
                  <a:lnTo>
                    <a:pt x="6481" y="420"/>
                  </a:lnTo>
                  <a:lnTo>
                    <a:pt x="6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7528699" y="2088189"/>
              <a:ext cx="793190" cy="538105"/>
            </a:xfrm>
            <a:custGeom>
              <a:rect b="b" l="l" r="r" t="t"/>
              <a:pathLst>
                <a:path extrusionOk="0" h="9554" w="14083">
                  <a:moveTo>
                    <a:pt x="634" y="1"/>
                  </a:moveTo>
                  <a:cubicBezTo>
                    <a:pt x="286" y="1"/>
                    <a:pt x="1" y="314"/>
                    <a:pt x="1" y="696"/>
                  </a:cubicBezTo>
                  <a:lnTo>
                    <a:pt x="1" y="8856"/>
                  </a:lnTo>
                  <a:cubicBezTo>
                    <a:pt x="1" y="9240"/>
                    <a:pt x="286" y="9553"/>
                    <a:pt x="634" y="9553"/>
                  </a:cubicBezTo>
                  <a:lnTo>
                    <a:pt x="13450" y="9553"/>
                  </a:lnTo>
                  <a:cubicBezTo>
                    <a:pt x="13798" y="9553"/>
                    <a:pt x="14083" y="9240"/>
                    <a:pt x="14083" y="8856"/>
                  </a:cubicBezTo>
                  <a:lnTo>
                    <a:pt x="14083" y="696"/>
                  </a:lnTo>
                  <a:cubicBezTo>
                    <a:pt x="14083" y="314"/>
                    <a:pt x="13798" y="1"/>
                    <a:pt x="13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7528699" y="2045159"/>
              <a:ext cx="793190" cy="538049"/>
            </a:xfrm>
            <a:custGeom>
              <a:rect b="b" l="l" r="r" t="t"/>
              <a:pathLst>
                <a:path extrusionOk="0" h="9553" w="14083">
                  <a:moveTo>
                    <a:pt x="634" y="0"/>
                  </a:moveTo>
                  <a:cubicBezTo>
                    <a:pt x="286" y="0"/>
                    <a:pt x="1" y="314"/>
                    <a:pt x="1" y="696"/>
                  </a:cubicBezTo>
                  <a:lnTo>
                    <a:pt x="1" y="8856"/>
                  </a:lnTo>
                  <a:cubicBezTo>
                    <a:pt x="1" y="9238"/>
                    <a:pt x="286" y="9553"/>
                    <a:pt x="634" y="9553"/>
                  </a:cubicBezTo>
                  <a:lnTo>
                    <a:pt x="13450" y="9553"/>
                  </a:lnTo>
                  <a:cubicBezTo>
                    <a:pt x="13798" y="9553"/>
                    <a:pt x="14083" y="9238"/>
                    <a:pt x="14083" y="8856"/>
                  </a:cubicBezTo>
                  <a:lnTo>
                    <a:pt x="14083" y="696"/>
                  </a:lnTo>
                  <a:cubicBezTo>
                    <a:pt x="14083" y="314"/>
                    <a:pt x="13798" y="0"/>
                    <a:pt x="13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7557311" y="2080192"/>
              <a:ext cx="735966" cy="494624"/>
            </a:xfrm>
            <a:custGeom>
              <a:rect b="b" l="l" r="r" t="t"/>
              <a:pathLst>
                <a:path extrusionOk="0" h="8782" w="13067">
                  <a:moveTo>
                    <a:pt x="382" y="1"/>
                  </a:moveTo>
                  <a:cubicBezTo>
                    <a:pt x="171" y="1"/>
                    <a:pt x="1" y="188"/>
                    <a:pt x="1" y="419"/>
                  </a:cubicBezTo>
                  <a:lnTo>
                    <a:pt x="1" y="8365"/>
                  </a:lnTo>
                  <a:cubicBezTo>
                    <a:pt x="1" y="8594"/>
                    <a:pt x="171" y="8782"/>
                    <a:pt x="382" y="8782"/>
                  </a:cubicBezTo>
                  <a:lnTo>
                    <a:pt x="12686" y="8782"/>
                  </a:lnTo>
                  <a:cubicBezTo>
                    <a:pt x="12896" y="8782"/>
                    <a:pt x="13065" y="8594"/>
                    <a:pt x="13065" y="8365"/>
                  </a:cubicBezTo>
                  <a:lnTo>
                    <a:pt x="13067" y="419"/>
                  </a:lnTo>
                  <a:cubicBezTo>
                    <a:pt x="13067" y="188"/>
                    <a:pt x="12896" y="1"/>
                    <a:pt x="126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7620448" y="2114098"/>
              <a:ext cx="324587" cy="238469"/>
            </a:xfrm>
            <a:custGeom>
              <a:rect b="b" l="l" r="r" t="t"/>
              <a:pathLst>
                <a:path extrusionOk="0" h="4234" w="5763">
                  <a:moveTo>
                    <a:pt x="1" y="0"/>
                  </a:moveTo>
                  <a:lnTo>
                    <a:pt x="1" y="4233"/>
                  </a:lnTo>
                  <a:lnTo>
                    <a:pt x="5763" y="4233"/>
                  </a:lnTo>
                  <a:lnTo>
                    <a:pt x="5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7793471" y="2132121"/>
              <a:ext cx="137371" cy="25007"/>
            </a:xfrm>
            <a:custGeom>
              <a:rect b="b" l="l" r="r" t="t"/>
              <a:pathLst>
                <a:path extrusionOk="0" h="444" w="2439">
                  <a:moveTo>
                    <a:pt x="1" y="1"/>
                  </a:moveTo>
                  <a:lnTo>
                    <a:pt x="1" y="443"/>
                  </a:lnTo>
                  <a:lnTo>
                    <a:pt x="2439" y="443"/>
                  </a:lnTo>
                  <a:lnTo>
                    <a:pt x="24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7632389" y="2172504"/>
              <a:ext cx="296876" cy="25007"/>
            </a:xfrm>
            <a:custGeom>
              <a:rect b="b" l="l" r="r" t="t"/>
              <a:pathLst>
                <a:path extrusionOk="0" h="444" w="5271">
                  <a:moveTo>
                    <a:pt x="1" y="1"/>
                  </a:moveTo>
                  <a:lnTo>
                    <a:pt x="1" y="443"/>
                  </a:lnTo>
                  <a:lnTo>
                    <a:pt x="5270" y="443"/>
                  </a:lnTo>
                  <a:lnTo>
                    <a:pt x="5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7632389" y="2212944"/>
              <a:ext cx="296876" cy="24951"/>
            </a:xfrm>
            <a:custGeom>
              <a:rect b="b" l="l" r="r" t="t"/>
              <a:pathLst>
                <a:path extrusionOk="0" h="443" w="5271">
                  <a:moveTo>
                    <a:pt x="1" y="0"/>
                  </a:moveTo>
                  <a:lnTo>
                    <a:pt x="1" y="442"/>
                  </a:lnTo>
                  <a:lnTo>
                    <a:pt x="5270" y="442"/>
                  </a:lnTo>
                  <a:lnTo>
                    <a:pt x="52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7632389" y="2253327"/>
              <a:ext cx="296876" cy="24951"/>
            </a:xfrm>
            <a:custGeom>
              <a:rect b="b" l="l" r="r" t="t"/>
              <a:pathLst>
                <a:path extrusionOk="0" h="443" w="5271">
                  <a:moveTo>
                    <a:pt x="1" y="0"/>
                  </a:moveTo>
                  <a:lnTo>
                    <a:pt x="1" y="443"/>
                  </a:lnTo>
                  <a:lnTo>
                    <a:pt x="5270" y="443"/>
                  </a:lnTo>
                  <a:lnTo>
                    <a:pt x="52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8000118" y="2121870"/>
              <a:ext cx="230021" cy="419096"/>
            </a:xfrm>
            <a:custGeom>
              <a:rect b="b" l="l" r="r" t="t"/>
              <a:pathLst>
                <a:path extrusionOk="0" h="7441" w="4084">
                  <a:moveTo>
                    <a:pt x="1" y="1"/>
                  </a:moveTo>
                  <a:lnTo>
                    <a:pt x="1" y="595"/>
                  </a:lnTo>
                  <a:lnTo>
                    <a:pt x="4084" y="595"/>
                  </a:lnTo>
                  <a:lnTo>
                    <a:pt x="4084" y="1"/>
                  </a:lnTo>
                  <a:close/>
                  <a:moveTo>
                    <a:pt x="1" y="1142"/>
                  </a:moveTo>
                  <a:lnTo>
                    <a:pt x="1" y="1736"/>
                  </a:lnTo>
                  <a:lnTo>
                    <a:pt x="4084" y="1736"/>
                  </a:lnTo>
                  <a:lnTo>
                    <a:pt x="4084" y="1142"/>
                  </a:lnTo>
                  <a:close/>
                  <a:moveTo>
                    <a:pt x="1" y="2283"/>
                  </a:moveTo>
                  <a:lnTo>
                    <a:pt x="1" y="2877"/>
                  </a:lnTo>
                  <a:lnTo>
                    <a:pt x="4084" y="2877"/>
                  </a:lnTo>
                  <a:lnTo>
                    <a:pt x="4084" y="2283"/>
                  </a:lnTo>
                  <a:close/>
                  <a:moveTo>
                    <a:pt x="1" y="3422"/>
                  </a:moveTo>
                  <a:lnTo>
                    <a:pt x="1" y="4018"/>
                  </a:lnTo>
                  <a:lnTo>
                    <a:pt x="4084" y="4018"/>
                  </a:lnTo>
                  <a:lnTo>
                    <a:pt x="4084" y="3422"/>
                  </a:lnTo>
                  <a:close/>
                  <a:moveTo>
                    <a:pt x="1" y="4565"/>
                  </a:moveTo>
                  <a:lnTo>
                    <a:pt x="1" y="5159"/>
                  </a:lnTo>
                  <a:lnTo>
                    <a:pt x="4084" y="5159"/>
                  </a:lnTo>
                  <a:lnTo>
                    <a:pt x="4084" y="4565"/>
                  </a:lnTo>
                  <a:close/>
                  <a:moveTo>
                    <a:pt x="1" y="5704"/>
                  </a:moveTo>
                  <a:lnTo>
                    <a:pt x="1" y="6298"/>
                  </a:lnTo>
                  <a:lnTo>
                    <a:pt x="4084" y="6298"/>
                  </a:lnTo>
                  <a:lnTo>
                    <a:pt x="4084" y="5704"/>
                  </a:lnTo>
                  <a:close/>
                  <a:moveTo>
                    <a:pt x="1" y="6847"/>
                  </a:moveTo>
                  <a:lnTo>
                    <a:pt x="1" y="7441"/>
                  </a:lnTo>
                  <a:lnTo>
                    <a:pt x="4084" y="7441"/>
                  </a:lnTo>
                  <a:lnTo>
                    <a:pt x="4084" y="684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7620448" y="2443697"/>
              <a:ext cx="112814" cy="61448"/>
            </a:xfrm>
            <a:custGeom>
              <a:rect b="b" l="l" r="r" t="t"/>
              <a:pathLst>
                <a:path extrusionOk="0" h="1091" w="2003">
                  <a:moveTo>
                    <a:pt x="1598" y="1"/>
                  </a:moveTo>
                  <a:cubicBezTo>
                    <a:pt x="1573" y="1"/>
                    <a:pt x="1550" y="17"/>
                    <a:pt x="1543" y="42"/>
                  </a:cubicBezTo>
                  <a:lnTo>
                    <a:pt x="1299" y="640"/>
                  </a:lnTo>
                  <a:lnTo>
                    <a:pt x="1209" y="840"/>
                  </a:lnTo>
                  <a:lnTo>
                    <a:pt x="1043" y="288"/>
                  </a:lnTo>
                  <a:cubicBezTo>
                    <a:pt x="1034" y="261"/>
                    <a:pt x="1012" y="242"/>
                    <a:pt x="983" y="241"/>
                  </a:cubicBezTo>
                  <a:cubicBezTo>
                    <a:pt x="957" y="242"/>
                    <a:pt x="933" y="256"/>
                    <a:pt x="921" y="281"/>
                  </a:cubicBezTo>
                  <a:lnTo>
                    <a:pt x="744" y="707"/>
                  </a:lnTo>
                  <a:lnTo>
                    <a:pt x="65" y="707"/>
                  </a:lnTo>
                  <a:cubicBezTo>
                    <a:pt x="29" y="707"/>
                    <a:pt x="1" y="737"/>
                    <a:pt x="1" y="773"/>
                  </a:cubicBezTo>
                  <a:cubicBezTo>
                    <a:pt x="1" y="809"/>
                    <a:pt x="29" y="838"/>
                    <a:pt x="65" y="838"/>
                  </a:cubicBezTo>
                  <a:lnTo>
                    <a:pt x="788" y="838"/>
                  </a:lnTo>
                  <a:cubicBezTo>
                    <a:pt x="814" y="838"/>
                    <a:pt x="837" y="822"/>
                    <a:pt x="848" y="798"/>
                  </a:cubicBezTo>
                  <a:lnTo>
                    <a:pt x="971" y="498"/>
                  </a:lnTo>
                  <a:lnTo>
                    <a:pt x="1135" y="1045"/>
                  </a:lnTo>
                  <a:cubicBezTo>
                    <a:pt x="1142" y="1071"/>
                    <a:pt x="1166" y="1090"/>
                    <a:pt x="1193" y="1091"/>
                  </a:cubicBezTo>
                  <a:lnTo>
                    <a:pt x="1196" y="1091"/>
                  </a:lnTo>
                  <a:cubicBezTo>
                    <a:pt x="1222" y="1091"/>
                    <a:pt x="1245" y="1075"/>
                    <a:pt x="1255" y="1052"/>
                  </a:cubicBezTo>
                  <a:lnTo>
                    <a:pt x="1418" y="690"/>
                  </a:lnTo>
                  <a:lnTo>
                    <a:pt x="1584" y="281"/>
                  </a:lnTo>
                  <a:lnTo>
                    <a:pt x="1727" y="902"/>
                  </a:lnTo>
                  <a:cubicBezTo>
                    <a:pt x="1732" y="924"/>
                    <a:pt x="1749" y="941"/>
                    <a:pt x="1770" y="946"/>
                  </a:cubicBezTo>
                  <a:cubicBezTo>
                    <a:pt x="1778" y="950"/>
                    <a:pt x="1786" y="951"/>
                    <a:pt x="1794" y="951"/>
                  </a:cubicBezTo>
                  <a:cubicBezTo>
                    <a:pt x="1808" y="951"/>
                    <a:pt x="1821" y="947"/>
                    <a:pt x="1832" y="938"/>
                  </a:cubicBezTo>
                  <a:lnTo>
                    <a:pt x="1971" y="823"/>
                  </a:lnTo>
                  <a:cubicBezTo>
                    <a:pt x="1998" y="800"/>
                    <a:pt x="2002" y="759"/>
                    <a:pt x="1981" y="732"/>
                  </a:cubicBezTo>
                  <a:cubicBezTo>
                    <a:pt x="1968" y="716"/>
                    <a:pt x="1949" y="708"/>
                    <a:pt x="1931" y="708"/>
                  </a:cubicBezTo>
                  <a:cubicBezTo>
                    <a:pt x="1916" y="708"/>
                    <a:pt x="1901" y="713"/>
                    <a:pt x="1889" y="723"/>
                  </a:cubicBezTo>
                  <a:lnTo>
                    <a:pt x="1830" y="770"/>
                  </a:lnTo>
                  <a:lnTo>
                    <a:pt x="1666" y="52"/>
                  </a:lnTo>
                  <a:cubicBezTo>
                    <a:pt x="1660" y="23"/>
                    <a:pt x="1636" y="3"/>
                    <a:pt x="1607" y="2"/>
                  </a:cubicBezTo>
                  <a:cubicBezTo>
                    <a:pt x="1604" y="1"/>
                    <a:pt x="1601"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7725433" y="2443753"/>
              <a:ext cx="114109" cy="61392"/>
            </a:xfrm>
            <a:custGeom>
              <a:rect b="b" l="l" r="r" t="t"/>
              <a:pathLst>
                <a:path extrusionOk="0" h="1090" w="2026">
                  <a:moveTo>
                    <a:pt x="1602" y="0"/>
                  </a:moveTo>
                  <a:cubicBezTo>
                    <a:pt x="1576" y="0"/>
                    <a:pt x="1552" y="16"/>
                    <a:pt x="1542" y="41"/>
                  </a:cubicBezTo>
                  <a:lnTo>
                    <a:pt x="1301" y="639"/>
                  </a:lnTo>
                  <a:lnTo>
                    <a:pt x="1210" y="839"/>
                  </a:lnTo>
                  <a:lnTo>
                    <a:pt x="1043" y="287"/>
                  </a:lnTo>
                  <a:cubicBezTo>
                    <a:pt x="1036" y="260"/>
                    <a:pt x="1011" y="241"/>
                    <a:pt x="984" y="240"/>
                  </a:cubicBezTo>
                  <a:cubicBezTo>
                    <a:pt x="957" y="240"/>
                    <a:pt x="933" y="255"/>
                    <a:pt x="921" y="280"/>
                  </a:cubicBezTo>
                  <a:lnTo>
                    <a:pt x="745" y="706"/>
                  </a:lnTo>
                  <a:lnTo>
                    <a:pt x="67" y="706"/>
                  </a:lnTo>
                  <a:cubicBezTo>
                    <a:pt x="31" y="706"/>
                    <a:pt x="1" y="736"/>
                    <a:pt x="1" y="772"/>
                  </a:cubicBezTo>
                  <a:cubicBezTo>
                    <a:pt x="2" y="808"/>
                    <a:pt x="31" y="837"/>
                    <a:pt x="67" y="837"/>
                  </a:cubicBezTo>
                  <a:lnTo>
                    <a:pt x="788" y="837"/>
                  </a:lnTo>
                  <a:cubicBezTo>
                    <a:pt x="814" y="837"/>
                    <a:pt x="838" y="821"/>
                    <a:pt x="848" y="797"/>
                  </a:cubicBezTo>
                  <a:lnTo>
                    <a:pt x="971" y="497"/>
                  </a:lnTo>
                  <a:lnTo>
                    <a:pt x="1135" y="1044"/>
                  </a:lnTo>
                  <a:cubicBezTo>
                    <a:pt x="1143" y="1070"/>
                    <a:pt x="1166" y="1089"/>
                    <a:pt x="1193" y="1090"/>
                  </a:cubicBezTo>
                  <a:lnTo>
                    <a:pt x="1197" y="1090"/>
                  </a:lnTo>
                  <a:cubicBezTo>
                    <a:pt x="1223" y="1090"/>
                    <a:pt x="1246" y="1074"/>
                    <a:pt x="1256" y="1051"/>
                  </a:cubicBezTo>
                  <a:lnTo>
                    <a:pt x="1419" y="689"/>
                  </a:lnTo>
                  <a:lnTo>
                    <a:pt x="1585" y="280"/>
                  </a:lnTo>
                  <a:lnTo>
                    <a:pt x="1729" y="900"/>
                  </a:lnTo>
                  <a:cubicBezTo>
                    <a:pt x="1736" y="931"/>
                    <a:pt x="1764" y="949"/>
                    <a:pt x="1792" y="949"/>
                  </a:cubicBezTo>
                  <a:cubicBezTo>
                    <a:pt x="1806" y="949"/>
                    <a:pt x="1821" y="945"/>
                    <a:pt x="1833" y="935"/>
                  </a:cubicBezTo>
                  <a:lnTo>
                    <a:pt x="1972" y="822"/>
                  </a:lnTo>
                  <a:cubicBezTo>
                    <a:pt x="2026" y="778"/>
                    <a:pt x="1984" y="705"/>
                    <a:pt x="1931" y="705"/>
                  </a:cubicBezTo>
                  <a:cubicBezTo>
                    <a:pt x="1918" y="705"/>
                    <a:pt x="1904" y="710"/>
                    <a:pt x="1890" y="721"/>
                  </a:cubicBezTo>
                  <a:lnTo>
                    <a:pt x="1832" y="769"/>
                  </a:lnTo>
                  <a:lnTo>
                    <a:pt x="1666" y="51"/>
                  </a:lnTo>
                  <a:cubicBezTo>
                    <a:pt x="1660" y="22"/>
                    <a:pt x="1636" y="2"/>
                    <a:pt x="1608" y="1"/>
                  </a:cubicBezTo>
                  <a:cubicBezTo>
                    <a:pt x="1606" y="0"/>
                    <a:pt x="1604" y="0"/>
                    <a:pt x="1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7830531" y="2443697"/>
              <a:ext cx="112814" cy="61448"/>
            </a:xfrm>
            <a:custGeom>
              <a:rect b="b" l="l" r="r" t="t"/>
              <a:pathLst>
                <a:path extrusionOk="0" h="1091" w="2003">
                  <a:moveTo>
                    <a:pt x="1597" y="1"/>
                  </a:moveTo>
                  <a:cubicBezTo>
                    <a:pt x="1572" y="1"/>
                    <a:pt x="1551" y="17"/>
                    <a:pt x="1542" y="42"/>
                  </a:cubicBezTo>
                  <a:lnTo>
                    <a:pt x="1300" y="640"/>
                  </a:lnTo>
                  <a:lnTo>
                    <a:pt x="1208" y="840"/>
                  </a:lnTo>
                  <a:lnTo>
                    <a:pt x="1042" y="288"/>
                  </a:lnTo>
                  <a:cubicBezTo>
                    <a:pt x="1034" y="261"/>
                    <a:pt x="1011" y="242"/>
                    <a:pt x="983" y="241"/>
                  </a:cubicBezTo>
                  <a:cubicBezTo>
                    <a:pt x="956" y="241"/>
                    <a:pt x="932" y="256"/>
                    <a:pt x="920" y="281"/>
                  </a:cubicBezTo>
                  <a:lnTo>
                    <a:pt x="744" y="707"/>
                  </a:lnTo>
                  <a:lnTo>
                    <a:pt x="66" y="707"/>
                  </a:lnTo>
                  <a:cubicBezTo>
                    <a:pt x="29" y="707"/>
                    <a:pt x="0" y="737"/>
                    <a:pt x="0" y="773"/>
                  </a:cubicBezTo>
                  <a:cubicBezTo>
                    <a:pt x="0" y="809"/>
                    <a:pt x="30" y="838"/>
                    <a:pt x="66" y="838"/>
                  </a:cubicBezTo>
                  <a:lnTo>
                    <a:pt x="787" y="838"/>
                  </a:lnTo>
                  <a:cubicBezTo>
                    <a:pt x="813" y="838"/>
                    <a:pt x="836" y="822"/>
                    <a:pt x="847" y="798"/>
                  </a:cubicBezTo>
                  <a:lnTo>
                    <a:pt x="971" y="498"/>
                  </a:lnTo>
                  <a:lnTo>
                    <a:pt x="1134" y="1045"/>
                  </a:lnTo>
                  <a:cubicBezTo>
                    <a:pt x="1142" y="1071"/>
                    <a:pt x="1165" y="1090"/>
                    <a:pt x="1192" y="1091"/>
                  </a:cubicBezTo>
                  <a:lnTo>
                    <a:pt x="1197" y="1091"/>
                  </a:lnTo>
                  <a:cubicBezTo>
                    <a:pt x="1221" y="1091"/>
                    <a:pt x="1245" y="1075"/>
                    <a:pt x="1255" y="1052"/>
                  </a:cubicBezTo>
                  <a:lnTo>
                    <a:pt x="1419" y="690"/>
                  </a:lnTo>
                  <a:lnTo>
                    <a:pt x="1585" y="281"/>
                  </a:lnTo>
                  <a:lnTo>
                    <a:pt x="1728" y="901"/>
                  </a:lnTo>
                  <a:cubicBezTo>
                    <a:pt x="1736" y="932"/>
                    <a:pt x="1763" y="950"/>
                    <a:pt x="1792" y="950"/>
                  </a:cubicBezTo>
                  <a:cubicBezTo>
                    <a:pt x="1806" y="950"/>
                    <a:pt x="1820" y="946"/>
                    <a:pt x="1832" y="936"/>
                  </a:cubicBezTo>
                  <a:lnTo>
                    <a:pt x="1970" y="822"/>
                  </a:lnTo>
                  <a:cubicBezTo>
                    <a:pt x="1998" y="800"/>
                    <a:pt x="2003" y="759"/>
                    <a:pt x="1980" y="730"/>
                  </a:cubicBezTo>
                  <a:cubicBezTo>
                    <a:pt x="1967" y="715"/>
                    <a:pt x="1949" y="707"/>
                    <a:pt x="1931" y="707"/>
                  </a:cubicBezTo>
                  <a:cubicBezTo>
                    <a:pt x="1916" y="707"/>
                    <a:pt x="1902" y="712"/>
                    <a:pt x="1890" y="722"/>
                  </a:cubicBezTo>
                  <a:lnTo>
                    <a:pt x="1831" y="770"/>
                  </a:lnTo>
                  <a:lnTo>
                    <a:pt x="1665" y="52"/>
                  </a:lnTo>
                  <a:cubicBezTo>
                    <a:pt x="1659" y="23"/>
                    <a:pt x="1635" y="3"/>
                    <a:pt x="1606" y="2"/>
                  </a:cubicBezTo>
                  <a:cubicBezTo>
                    <a:pt x="1603" y="1"/>
                    <a:pt x="1600" y="1"/>
                    <a:pt x="1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8380802" y="2530039"/>
              <a:ext cx="48606" cy="2078469"/>
            </a:xfrm>
            <a:custGeom>
              <a:rect b="b" l="l" r="r" t="t"/>
              <a:pathLst>
                <a:path extrusionOk="0" h="36903" w="863">
                  <a:moveTo>
                    <a:pt x="0" y="0"/>
                  </a:moveTo>
                  <a:lnTo>
                    <a:pt x="0" y="36902"/>
                  </a:lnTo>
                  <a:lnTo>
                    <a:pt x="862" y="36902"/>
                  </a:lnTo>
                  <a:lnTo>
                    <a:pt x="8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7421236" y="2530039"/>
              <a:ext cx="48494" cy="2078469"/>
            </a:xfrm>
            <a:custGeom>
              <a:rect b="b" l="l" r="r" t="t"/>
              <a:pathLst>
                <a:path extrusionOk="0" h="36903" w="861">
                  <a:moveTo>
                    <a:pt x="1" y="0"/>
                  </a:moveTo>
                  <a:lnTo>
                    <a:pt x="1" y="36902"/>
                  </a:lnTo>
                  <a:lnTo>
                    <a:pt x="861" y="36902"/>
                  </a:lnTo>
                  <a:lnTo>
                    <a:pt x="8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7421236" y="2708469"/>
              <a:ext cx="1008173" cy="29006"/>
            </a:xfrm>
            <a:custGeom>
              <a:rect b="b" l="l" r="r" t="t"/>
              <a:pathLst>
                <a:path extrusionOk="0" h="515" w="17900">
                  <a:moveTo>
                    <a:pt x="1" y="0"/>
                  </a:moveTo>
                  <a:lnTo>
                    <a:pt x="1" y="514"/>
                  </a:lnTo>
                  <a:lnTo>
                    <a:pt x="17899" y="514"/>
                  </a:lnTo>
                  <a:lnTo>
                    <a:pt x="17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7421236" y="2945080"/>
              <a:ext cx="1008173" cy="29006"/>
            </a:xfrm>
            <a:custGeom>
              <a:rect b="b" l="l" r="r" t="t"/>
              <a:pathLst>
                <a:path extrusionOk="0" h="515" w="17900">
                  <a:moveTo>
                    <a:pt x="1" y="1"/>
                  </a:moveTo>
                  <a:lnTo>
                    <a:pt x="1" y="515"/>
                  </a:lnTo>
                  <a:lnTo>
                    <a:pt x="17899" y="515"/>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7469673" y="2737419"/>
              <a:ext cx="911185" cy="207717"/>
            </a:xfrm>
            <a:custGeom>
              <a:rect b="b" l="l" r="r" t="t"/>
              <a:pathLst>
                <a:path extrusionOk="0" h="3688" w="16178">
                  <a:moveTo>
                    <a:pt x="1" y="0"/>
                  </a:moveTo>
                  <a:lnTo>
                    <a:pt x="1" y="3688"/>
                  </a:lnTo>
                  <a:lnTo>
                    <a:pt x="16177" y="3688"/>
                  </a:lnTo>
                  <a:lnTo>
                    <a:pt x="16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7421236" y="3533706"/>
              <a:ext cx="1008173" cy="28950"/>
            </a:xfrm>
            <a:custGeom>
              <a:rect b="b" l="l" r="r" t="t"/>
              <a:pathLst>
                <a:path extrusionOk="0" h="514" w="17900">
                  <a:moveTo>
                    <a:pt x="1" y="0"/>
                  </a:moveTo>
                  <a:lnTo>
                    <a:pt x="1" y="514"/>
                  </a:lnTo>
                  <a:lnTo>
                    <a:pt x="17899" y="514"/>
                  </a:lnTo>
                  <a:lnTo>
                    <a:pt x="17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7421236" y="3770317"/>
              <a:ext cx="1008173" cy="28950"/>
            </a:xfrm>
            <a:custGeom>
              <a:rect b="b" l="l" r="r" t="t"/>
              <a:pathLst>
                <a:path extrusionOk="0" h="514" w="17900">
                  <a:moveTo>
                    <a:pt x="1" y="1"/>
                  </a:moveTo>
                  <a:lnTo>
                    <a:pt x="1" y="513"/>
                  </a:lnTo>
                  <a:lnTo>
                    <a:pt x="17899" y="513"/>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7469673" y="3562600"/>
              <a:ext cx="911185" cy="207717"/>
            </a:xfrm>
            <a:custGeom>
              <a:rect b="b" l="l" r="r" t="t"/>
              <a:pathLst>
                <a:path extrusionOk="0" h="3688" w="16178">
                  <a:moveTo>
                    <a:pt x="1" y="1"/>
                  </a:moveTo>
                  <a:lnTo>
                    <a:pt x="1" y="3687"/>
                  </a:lnTo>
                  <a:lnTo>
                    <a:pt x="16177" y="3687"/>
                  </a:lnTo>
                  <a:lnTo>
                    <a:pt x="16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7421236" y="4006872"/>
              <a:ext cx="1008173" cy="29006"/>
            </a:xfrm>
            <a:custGeom>
              <a:rect b="b" l="l" r="r" t="t"/>
              <a:pathLst>
                <a:path extrusionOk="0" h="515" w="17900">
                  <a:moveTo>
                    <a:pt x="1" y="1"/>
                  </a:moveTo>
                  <a:lnTo>
                    <a:pt x="1" y="515"/>
                  </a:lnTo>
                  <a:lnTo>
                    <a:pt x="17899" y="515"/>
                  </a:lnTo>
                  <a:lnTo>
                    <a:pt x="17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7469673" y="3799211"/>
              <a:ext cx="911185" cy="207717"/>
            </a:xfrm>
            <a:custGeom>
              <a:rect b="b" l="l" r="r" t="t"/>
              <a:pathLst>
                <a:path extrusionOk="0" h="3688" w="16178">
                  <a:moveTo>
                    <a:pt x="1" y="0"/>
                  </a:moveTo>
                  <a:lnTo>
                    <a:pt x="1" y="3688"/>
                  </a:lnTo>
                  <a:lnTo>
                    <a:pt x="16177" y="3688"/>
                  </a:lnTo>
                  <a:lnTo>
                    <a:pt x="161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7421236" y="4243539"/>
              <a:ext cx="1008173" cy="28893"/>
            </a:xfrm>
            <a:custGeom>
              <a:rect b="b" l="l" r="r" t="t"/>
              <a:pathLst>
                <a:path extrusionOk="0" h="513" w="17900">
                  <a:moveTo>
                    <a:pt x="1" y="0"/>
                  </a:moveTo>
                  <a:lnTo>
                    <a:pt x="1" y="513"/>
                  </a:lnTo>
                  <a:lnTo>
                    <a:pt x="17899" y="513"/>
                  </a:lnTo>
                  <a:lnTo>
                    <a:pt x="17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2"/>
            <p:cNvSpPr/>
            <p:nvPr/>
          </p:nvSpPr>
          <p:spPr>
            <a:xfrm>
              <a:off x="7469673" y="4035821"/>
              <a:ext cx="911185" cy="207774"/>
            </a:xfrm>
            <a:custGeom>
              <a:rect b="b" l="l" r="r" t="t"/>
              <a:pathLst>
                <a:path extrusionOk="0" h="3689" w="16178">
                  <a:moveTo>
                    <a:pt x="1" y="1"/>
                  </a:moveTo>
                  <a:lnTo>
                    <a:pt x="1" y="3688"/>
                  </a:lnTo>
                  <a:lnTo>
                    <a:pt x="16177" y="3688"/>
                  </a:lnTo>
                  <a:lnTo>
                    <a:pt x="16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2"/>
            <p:cNvSpPr/>
            <p:nvPr/>
          </p:nvSpPr>
          <p:spPr>
            <a:xfrm>
              <a:off x="7790261" y="3617345"/>
              <a:ext cx="270010" cy="32667"/>
            </a:xfrm>
            <a:custGeom>
              <a:rect b="b" l="l" r="r" t="t"/>
              <a:pathLst>
                <a:path extrusionOk="0" h="580" w="4794">
                  <a:moveTo>
                    <a:pt x="1" y="1"/>
                  </a:moveTo>
                  <a:lnTo>
                    <a:pt x="1" y="579"/>
                  </a:lnTo>
                  <a:lnTo>
                    <a:pt x="4793" y="579"/>
                  </a:lnTo>
                  <a:lnTo>
                    <a:pt x="47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2"/>
            <p:cNvSpPr/>
            <p:nvPr/>
          </p:nvSpPr>
          <p:spPr>
            <a:xfrm>
              <a:off x="7790261" y="3859194"/>
              <a:ext cx="270010" cy="32554"/>
            </a:xfrm>
            <a:custGeom>
              <a:rect b="b" l="l" r="r" t="t"/>
              <a:pathLst>
                <a:path extrusionOk="0" h="578" w="4794">
                  <a:moveTo>
                    <a:pt x="1" y="0"/>
                  </a:moveTo>
                  <a:lnTo>
                    <a:pt x="1" y="577"/>
                  </a:lnTo>
                  <a:lnTo>
                    <a:pt x="4793" y="577"/>
                  </a:lnTo>
                  <a:lnTo>
                    <a:pt x="47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2"/>
            <p:cNvSpPr/>
            <p:nvPr/>
          </p:nvSpPr>
          <p:spPr>
            <a:xfrm>
              <a:off x="7790261" y="4100987"/>
              <a:ext cx="270010" cy="32554"/>
            </a:xfrm>
            <a:custGeom>
              <a:rect b="b" l="l" r="r" t="t"/>
              <a:pathLst>
                <a:path extrusionOk="0" h="578" w="4794">
                  <a:moveTo>
                    <a:pt x="1" y="0"/>
                  </a:moveTo>
                  <a:lnTo>
                    <a:pt x="1" y="577"/>
                  </a:lnTo>
                  <a:lnTo>
                    <a:pt x="4793" y="577"/>
                  </a:lnTo>
                  <a:lnTo>
                    <a:pt x="47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2"/>
            <p:cNvSpPr/>
            <p:nvPr/>
          </p:nvSpPr>
          <p:spPr>
            <a:xfrm>
              <a:off x="7506282" y="3415316"/>
              <a:ext cx="838022" cy="120361"/>
            </a:xfrm>
            <a:custGeom>
              <a:rect b="b" l="l" r="r" t="t"/>
              <a:pathLst>
                <a:path extrusionOk="0" h="2137" w="14879">
                  <a:moveTo>
                    <a:pt x="3050" y="1"/>
                  </a:moveTo>
                  <a:cubicBezTo>
                    <a:pt x="2464" y="1"/>
                    <a:pt x="1631" y="324"/>
                    <a:pt x="1199" y="718"/>
                  </a:cubicBezTo>
                  <a:lnTo>
                    <a:pt x="433" y="1418"/>
                  </a:lnTo>
                  <a:cubicBezTo>
                    <a:pt x="1" y="1813"/>
                    <a:pt x="125" y="2136"/>
                    <a:pt x="711" y="2136"/>
                  </a:cubicBezTo>
                  <a:lnTo>
                    <a:pt x="14167" y="2136"/>
                  </a:lnTo>
                  <a:cubicBezTo>
                    <a:pt x="14753" y="2136"/>
                    <a:pt x="14879" y="1811"/>
                    <a:pt x="14446" y="1418"/>
                  </a:cubicBezTo>
                  <a:lnTo>
                    <a:pt x="13681" y="718"/>
                  </a:lnTo>
                  <a:cubicBezTo>
                    <a:pt x="13248" y="323"/>
                    <a:pt x="12415" y="1"/>
                    <a:pt x="11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2"/>
            <p:cNvSpPr/>
            <p:nvPr/>
          </p:nvSpPr>
          <p:spPr>
            <a:xfrm>
              <a:off x="7591780" y="3030409"/>
              <a:ext cx="666971" cy="411436"/>
            </a:xfrm>
            <a:custGeom>
              <a:rect b="b" l="l" r="r" t="t"/>
              <a:pathLst>
                <a:path extrusionOk="0" h="7305" w="11842">
                  <a:moveTo>
                    <a:pt x="533" y="0"/>
                  </a:moveTo>
                  <a:cubicBezTo>
                    <a:pt x="239" y="2"/>
                    <a:pt x="0" y="240"/>
                    <a:pt x="0" y="533"/>
                  </a:cubicBezTo>
                  <a:lnTo>
                    <a:pt x="0" y="6773"/>
                  </a:lnTo>
                  <a:cubicBezTo>
                    <a:pt x="2" y="7066"/>
                    <a:pt x="239" y="7304"/>
                    <a:pt x="533" y="7304"/>
                  </a:cubicBezTo>
                  <a:lnTo>
                    <a:pt x="11309" y="7304"/>
                  </a:lnTo>
                  <a:cubicBezTo>
                    <a:pt x="11603" y="7303"/>
                    <a:pt x="11840" y="7066"/>
                    <a:pt x="11842" y="6773"/>
                  </a:cubicBezTo>
                  <a:lnTo>
                    <a:pt x="11842" y="533"/>
                  </a:lnTo>
                  <a:cubicBezTo>
                    <a:pt x="11840" y="240"/>
                    <a:pt x="11603" y="2"/>
                    <a:pt x="11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2"/>
            <p:cNvSpPr/>
            <p:nvPr/>
          </p:nvSpPr>
          <p:spPr>
            <a:xfrm>
              <a:off x="7615886" y="3057162"/>
              <a:ext cx="618872" cy="357817"/>
            </a:xfrm>
            <a:custGeom>
              <a:rect b="b" l="l" r="r" t="t"/>
              <a:pathLst>
                <a:path extrusionOk="0" h="6353" w="10988">
                  <a:moveTo>
                    <a:pt x="320" y="1"/>
                  </a:moveTo>
                  <a:cubicBezTo>
                    <a:pt x="143" y="2"/>
                    <a:pt x="2" y="145"/>
                    <a:pt x="0" y="321"/>
                  </a:cubicBezTo>
                  <a:lnTo>
                    <a:pt x="0" y="6035"/>
                  </a:lnTo>
                  <a:cubicBezTo>
                    <a:pt x="2" y="6209"/>
                    <a:pt x="143" y="6352"/>
                    <a:pt x="320" y="6352"/>
                  </a:cubicBezTo>
                  <a:lnTo>
                    <a:pt x="10667" y="6352"/>
                  </a:lnTo>
                  <a:cubicBezTo>
                    <a:pt x="10843" y="6352"/>
                    <a:pt x="10986" y="6209"/>
                    <a:pt x="10987" y="6035"/>
                  </a:cubicBezTo>
                  <a:lnTo>
                    <a:pt x="10987" y="321"/>
                  </a:lnTo>
                  <a:cubicBezTo>
                    <a:pt x="10986" y="145"/>
                    <a:pt x="10843" y="2"/>
                    <a:pt x="10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2"/>
            <p:cNvSpPr/>
            <p:nvPr/>
          </p:nvSpPr>
          <p:spPr>
            <a:xfrm>
              <a:off x="7615886" y="3456376"/>
              <a:ext cx="618872" cy="52436"/>
            </a:xfrm>
            <a:custGeom>
              <a:rect b="b" l="l" r="r" t="t"/>
              <a:pathLst>
                <a:path extrusionOk="0" h="931" w="10988">
                  <a:moveTo>
                    <a:pt x="686" y="0"/>
                  </a:moveTo>
                  <a:cubicBezTo>
                    <a:pt x="308" y="0"/>
                    <a:pt x="0" y="209"/>
                    <a:pt x="0" y="465"/>
                  </a:cubicBezTo>
                  <a:cubicBezTo>
                    <a:pt x="0" y="722"/>
                    <a:pt x="308" y="931"/>
                    <a:pt x="686" y="931"/>
                  </a:cubicBezTo>
                  <a:cubicBezTo>
                    <a:pt x="1064" y="931"/>
                    <a:pt x="1372" y="723"/>
                    <a:pt x="1372" y="465"/>
                  </a:cubicBezTo>
                  <a:cubicBezTo>
                    <a:pt x="1372" y="209"/>
                    <a:pt x="1065" y="0"/>
                    <a:pt x="686" y="0"/>
                  </a:cubicBezTo>
                  <a:close/>
                  <a:moveTo>
                    <a:pt x="2609" y="0"/>
                  </a:moveTo>
                  <a:cubicBezTo>
                    <a:pt x="2231" y="0"/>
                    <a:pt x="1924" y="209"/>
                    <a:pt x="1924" y="465"/>
                  </a:cubicBezTo>
                  <a:cubicBezTo>
                    <a:pt x="1924" y="723"/>
                    <a:pt x="2231" y="931"/>
                    <a:pt x="2609" y="931"/>
                  </a:cubicBezTo>
                  <a:cubicBezTo>
                    <a:pt x="2988" y="931"/>
                    <a:pt x="3294" y="722"/>
                    <a:pt x="3294" y="465"/>
                  </a:cubicBezTo>
                  <a:cubicBezTo>
                    <a:pt x="3294" y="209"/>
                    <a:pt x="2988" y="0"/>
                    <a:pt x="2609" y="0"/>
                  </a:cubicBezTo>
                  <a:close/>
                  <a:moveTo>
                    <a:pt x="4533" y="0"/>
                  </a:moveTo>
                  <a:cubicBezTo>
                    <a:pt x="4155" y="0"/>
                    <a:pt x="3847" y="209"/>
                    <a:pt x="3847" y="465"/>
                  </a:cubicBezTo>
                  <a:cubicBezTo>
                    <a:pt x="3847" y="723"/>
                    <a:pt x="4153" y="931"/>
                    <a:pt x="4533" y="931"/>
                  </a:cubicBezTo>
                  <a:cubicBezTo>
                    <a:pt x="4910" y="931"/>
                    <a:pt x="5218" y="722"/>
                    <a:pt x="5218" y="465"/>
                  </a:cubicBezTo>
                  <a:cubicBezTo>
                    <a:pt x="5218" y="209"/>
                    <a:pt x="4910" y="0"/>
                    <a:pt x="4533" y="0"/>
                  </a:cubicBezTo>
                  <a:close/>
                  <a:moveTo>
                    <a:pt x="6455" y="0"/>
                  </a:moveTo>
                  <a:cubicBezTo>
                    <a:pt x="6077" y="0"/>
                    <a:pt x="5769" y="209"/>
                    <a:pt x="5769" y="465"/>
                  </a:cubicBezTo>
                  <a:cubicBezTo>
                    <a:pt x="5769" y="723"/>
                    <a:pt x="6076" y="931"/>
                    <a:pt x="6455" y="931"/>
                  </a:cubicBezTo>
                  <a:cubicBezTo>
                    <a:pt x="6834" y="931"/>
                    <a:pt x="7141" y="722"/>
                    <a:pt x="7141" y="465"/>
                  </a:cubicBezTo>
                  <a:cubicBezTo>
                    <a:pt x="7141" y="209"/>
                    <a:pt x="6833" y="0"/>
                    <a:pt x="6455" y="0"/>
                  </a:cubicBezTo>
                  <a:close/>
                  <a:moveTo>
                    <a:pt x="8378" y="0"/>
                  </a:moveTo>
                  <a:cubicBezTo>
                    <a:pt x="8000" y="0"/>
                    <a:pt x="7692" y="209"/>
                    <a:pt x="7692" y="465"/>
                  </a:cubicBezTo>
                  <a:cubicBezTo>
                    <a:pt x="7692" y="723"/>
                    <a:pt x="8000" y="931"/>
                    <a:pt x="8378" y="931"/>
                  </a:cubicBezTo>
                  <a:cubicBezTo>
                    <a:pt x="8757" y="931"/>
                    <a:pt x="9063" y="722"/>
                    <a:pt x="9063" y="465"/>
                  </a:cubicBezTo>
                  <a:cubicBezTo>
                    <a:pt x="9063" y="209"/>
                    <a:pt x="8757" y="0"/>
                    <a:pt x="8378" y="0"/>
                  </a:cubicBezTo>
                  <a:close/>
                  <a:moveTo>
                    <a:pt x="10302" y="0"/>
                  </a:moveTo>
                  <a:cubicBezTo>
                    <a:pt x="9924" y="0"/>
                    <a:pt x="9616" y="209"/>
                    <a:pt x="9616" y="465"/>
                  </a:cubicBezTo>
                  <a:cubicBezTo>
                    <a:pt x="9616" y="723"/>
                    <a:pt x="9922" y="931"/>
                    <a:pt x="10302" y="931"/>
                  </a:cubicBezTo>
                  <a:cubicBezTo>
                    <a:pt x="10681" y="931"/>
                    <a:pt x="10987" y="722"/>
                    <a:pt x="10987" y="465"/>
                  </a:cubicBezTo>
                  <a:cubicBezTo>
                    <a:pt x="10987" y="209"/>
                    <a:pt x="10680" y="0"/>
                    <a:pt x="10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2"/>
            <p:cNvSpPr/>
            <p:nvPr/>
          </p:nvSpPr>
          <p:spPr>
            <a:xfrm>
              <a:off x="7649229" y="3104585"/>
              <a:ext cx="118672" cy="114954"/>
            </a:xfrm>
            <a:custGeom>
              <a:rect b="b" l="l" r="r" t="t"/>
              <a:pathLst>
                <a:path extrusionOk="0" h="2041" w="2107">
                  <a:moveTo>
                    <a:pt x="1057" y="0"/>
                  </a:moveTo>
                  <a:cubicBezTo>
                    <a:pt x="1023" y="0"/>
                    <a:pt x="994" y="26"/>
                    <a:pt x="990" y="61"/>
                  </a:cubicBezTo>
                  <a:lnTo>
                    <a:pt x="851" y="1356"/>
                  </a:lnTo>
                  <a:lnTo>
                    <a:pt x="94" y="1356"/>
                  </a:lnTo>
                  <a:cubicBezTo>
                    <a:pt x="93" y="1356"/>
                    <a:pt x="91" y="1356"/>
                    <a:pt x="90" y="1356"/>
                  </a:cubicBezTo>
                  <a:cubicBezTo>
                    <a:pt x="1" y="1356"/>
                    <a:pt x="1" y="1491"/>
                    <a:pt x="90" y="1491"/>
                  </a:cubicBezTo>
                  <a:cubicBezTo>
                    <a:pt x="91" y="1491"/>
                    <a:pt x="93" y="1491"/>
                    <a:pt x="94" y="1491"/>
                  </a:cubicBezTo>
                  <a:lnTo>
                    <a:pt x="911" y="1491"/>
                  </a:lnTo>
                  <a:cubicBezTo>
                    <a:pt x="946" y="1491"/>
                    <a:pt x="974" y="1465"/>
                    <a:pt x="977" y="1431"/>
                  </a:cubicBezTo>
                  <a:lnTo>
                    <a:pt x="1047" y="786"/>
                  </a:lnTo>
                  <a:lnTo>
                    <a:pt x="1143" y="1980"/>
                  </a:lnTo>
                  <a:cubicBezTo>
                    <a:pt x="1146" y="2012"/>
                    <a:pt x="1170" y="2038"/>
                    <a:pt x="1202" y="2040"/>
                  </a:cubicBezTo>
                  <a:lnTo>
                    <a:pt x="1211" y="2040"/>
                  </a:lnTo>
                  <a:cubicBezTo>
                    <a:pt x="1238" y="2040"/>
                    <a:pt x="1264" y="2023"/>
                    <a:pt x="1274" y="1996"/>
                  </a:cubicBezTo>
                  <a:lnTo>
                    <a:pt x="1457" y="1472"/>
                  </a:lnTo>
                  <a:lnTo>
                    <a:pt x="2017" y="1472"/>
                  </a:lnTo>
                  <a:cubicBezTo>
                    <a:pt x="2107" y="1472"/>
                    <a:pt x="2107" y="1337"/>
                    <a:pt x="2017" y="1337"/>
                  </a:cubicBezTo>
                  <a:lnTo>
                    <a:pt x="1408" y="1337"/>
                  </a:lnTo>
                  <a:cubicBezTo>
                    <a:pt x="1379" y="1337"/>
                    <a:pt x="1355" y="1356"/>
                    <a:pt x="1345" y="1383"/>
                  </a:cubicBezTo>
                  <a:lnTo>
                    <a:pt x="1251" y="1651"/>
                  </a:lnTo>
                  <a:lnTo>
                    <a:pt x="1123" y="62"/>
                  </a:lnTo>
                  <a:cubicBezTo>
                    <a:pt x="1120" y="28"/>
                    <a:pt x="1092" y="2"/>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2"/>
            <p:cNvSpPr/>
            <p:nvPr/>
          </p:nvSpPr>
          <p:spPr>
            <a:xfrm>
              <a:off x="7757593" y="3104585"/>
              <a:ext cx="118615" cy="114954"/>
            </a:xfrm>
            <a:custGeom>
              <a:rect b="b" l="l" r="r" t="t"/>
              <a:pathLst>
                <a:path extrusionOk="0" h="2041" w="2106">
                  <a:moveTo>
                    <a:pt x="1056" y="0"/>
                  </a:moveTo>
                  <a:cubicBezTo>
                    <a:pt x="1022" y="0"/>
                    <a:pt x="993" y="26"/>
                    <a:pt x="990" y="61"/>
                  </a:cubicBezTo>
                  <a:lnTo>
                    <a:pt x="850" y="1356"/>
                  </a:lnTo>
                  <a:lnTo>
                    <a:pt x="94" y="1356"/>
                  </a:lnTo>
                  <a:cubicBezTo>
                    <a:pt x="93" y="1356"/>
                    <a:pt x="91" y="1356"/>
                    <a:pt x="90" y="1356"/>
                  </a:cubicBezTo>
                  <a:cubicBezTo>
                    <a:pt x="1" y="1356"/>
                    <a:pt x="1" y="1491"/>
                    <a:pt x="90" y="1491"/>
                  </a:cubicBezTo>
                  <a:cubicBezTo>
                    <a:pt x="91" y="1491"/>
                    <a:pt x="93" y="1491"/>
                    <a:pt x="94" y="1491"/>
                  </a:cubicBezTo>
                  <a:lnTo>
                    <a:pt x="910" y="1491"/>
                  </a:lnTo>
                  <a:cubicBezTo>
                    <a:pt x="944" y="1491"/>
                    <a:pt x="973" y="1465"/>
                    <a:pt x="976" y="1431"/>
                  </a:cubicBezTo>
                  <a:lnTo>
                    <a:pt x="1046" y="786"/>
                  </a:lnTo>
                  <a:lnTo>
                    <a:pt x="1142" y="1980"/>
                  </a:lnTo>
                  <a:cubicBezTo>
                    <a:pt x="1145" y="2012"/>
                    <a:pt x="1169" y="2038"/>
                    <a:pt x="1201" y="2040"/>
                  </a:cubicBezTo>
                  <a:lnTo>
                    <a:pt x="1209" y="2040"/>
                  </a:lnTo>
                  <a:cubicBezTo>
                    <a:pt x="1238" y="2040"/>
                    <a:pt x="1262" y="2023"/>
                    <a:pt x="1272" y="1996"/>
                  </a:cubicBezTo>
                  <a:lnTo>
                    <a:pt x="1455" y="1472"/>
                  </a:lnTo>
                  <a:lnTo>
                    <a:pt x="2017" y="1472"/>
                  </a:lnTo>
                  <a:cubicBezTo>
                    <a:pt x="2105" y="1472"/>
                    <a:pt x="2105" y="1337"/>
                    <a:pt x="2017" y="1337"/>
                  </a:cubicBezTo>
                  <a:lnTo>
                    <a:pt x="1408" y="1337"/>
                  </a:lnTo>
                  <a:cubicBezTo>
                    <a:pt x="1379" y="1337"/>
                    <a:pt x="1354" y="1356"/>
                    <a:pt x="1345" y="1383"/>
                  </a:cubicBezTo>
                  <a:lnTo>
                    <a:pt x="1249" y="1651"/>
                  </a:lnTo>
                  <a:lnTo>
                    <a:pt x="1122" y="62"/>
                  </a:lnTo>
                  <a:cubicBezTo>
                    <a:pt x="1119" y="28"/>
                    <a:pt x="1090" y="2"/>
                    <a:pt x="1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2"/>
            <p:cNvSpPr/>
            <p:nvPr/>
          </p:nvSpPr>
          <p:spPr>
            <a:xfrm>
              <a:off x="7865902" y="3104585"/>
              <a:ext cx="118672" cy="114954"/>
            </a:xfrm>
            <a:custGeom>
              <a:rect b="b" l="l" r="r" t="t"/>
              <a:pathLst>
                <a:path extrusionOk="0" h="2041" w="2107">
                  <a:moveTo>
                    <a:pt x="1054" y="0"/>
                  </a:moveTo>
                  <a:cubicBezTo>
                    <a:pt x="1020" y="0"/>
                    <a:pt x="991" y="27"/>
                    <a:pt x="990" y="61"/>
                  </a:cubicBezTo>
                  <a:lnTo>
                    <a:pt x="849" y="1356"/>
                  </a:lnTo>
                  <a:lnTo>
                    <a:pt x="94" y="1356"/>
                  </a:lnTo>
                  <a:cubicBezTo>
                    <a:pt x="92" y="1356"/>
                    <a:pt x="91" y="1356"/>
                    <a:pt x="89" y="1356"/>
                  </a:cubicBezTo>
                  <a:cubicBezTo>
                    <a:pt x="0" y="1356"/>
                    <a:pt x="0" y="1491"/>
                    <a:pt x="89" y="1491"/>
                  </a:cubicBezTo>
                  <a:cubicBezTo>
                    <a:pt x="91" y="1491"/>
                    <a:pt x="92" y="1491"/>
                    <a:pt x="94" y="1491"/>
                  </a:cubicBezTo>
                  <a:lnTo>
                    <a:pt x="909" y="1491"/>
                  </a:lnTo>
                  <a:cubicBezTo>
                    <a:pt x="944" y="1491"/>
                    <a:pt x="972" y="1465"/>
                    <a:pt x="977" y="1431"/>
                  </a:cubicBezTo>
                  <a:lnTo>
                    <a:pt x="1045" y="786"/>
                  </a:lnTo>
                  <a:lnTo>
                    <a:pt x="1141" y="1980"/>
                  </a:lnTo>
                  <a:cubicBezTo>
                    <a:pt x="1144" y="2012"/>
                    <a:pt x="1169" y="2038"/>
                    <a:pt x="1200" y="2040"/>
                  </a:cubicBezTo>
                  <a:lnTo>
                    <a:pt x="1209" y="2040"/>
                  </a:lnTo>
                  <a:cubicBezTo>
                    <a:pt x="1210" y="2040"/>
                    <a:pt x="1211" y="2040"/>
                    <a:pt x="1212" y="2040"/>
                  </a:cubicBezTo>
                  <a:cubicBezTo>
                    <a:pt x="1239" y="2040"/>
                    <a:pt x="1263" y="2022"/>
                    <a:pt x="1273" y="1996"/>
                  </a:cubicBezTo>
                  <a:lnTo>
                    <a:pt x="1456" y="1472"/>
                  </a:lnTo>
                  <a:lnTo>
                    <a:pt x="2016" y="1472"/>
                  </a:lnTo>
                  <a:cubicBezTo>
                    <a:pt x="2106" y="1472"/>
                    <a:pt x="2106" y="1337"/>
                    <a:pt x="2016" y="1337"/>
                  </a:cubicBezTo>
                  <a:lnTo>
                    <a:pt x="1408" y="1337"/>
                  </a:lnTo>
                  <a:cubicBezTo>
                    <a:pt x="1379" y="1337"/>
                    <a:pt x="1355" y="1355"/>
                    <a:pt x="1345" y="1382"/>
                  </a:cubicBezTo>
                  <a:lnTo>
                    <a:pt x="1250" y="1652"/>
                  </a:lnTo>
                  <a:lnTo>
                    <a:pt x="1123" y="62"/>
                  </a:lnTo>
                  <a:cubicBezTo>
                    <a:pt x="1120" y="28"/>
                    <a:pt x="1091" y="2"/>
                    <a:pt x="1057" y="0"/>
                  </a:cubicBezTo>
                  <a:cubicBezTo>
                    <a:pt x="1056" y="0"/>
                    <a:pt x="1055"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2"/>
            <p:cNvSpPr/>
            <p:nvPr/>
          </p:nvSpPr>
          <p:spPr>
            <a:xfrm>
              <a:off x="7974153" y="3104585"/>
              <a:ext cx="118672" cy="114954"/>
            </a:xfrm>
            <a:custGeom>
              <a:rect b="b" l="l" r="r" t="t"/>
              <a:pathLst>
                <a:path extrusionOk="0" h="2041" w="2107">
                  <a:moveTo>
                    <a:pt x="1056" y="0"/>
                  </a:moveTo>
                  <a:cubicBezTo>
                    <a:pt x="1023" y="0"/>
                    <a:pt x="994" y="26"/>
                    <a:pt x="990" y="61"/>
                  </a:cubicBezTo>
                  <a:lnTo>
                    <a:pt x="850" y="1356"/>
                  </a:lnTo>
                  <a:lnTo>
                    <a:pt x="94" y="1356"/>
                  </a:lnTo>
                  <a:cubicBezTo>
                    <a:pt x="93" y="1356"/>
                    <a:pt x="91" y="1356"/>
                    <a:pt x="90" y="1356"/>
                  </a:cubicBezTo>
                  <a:cubicBezTo>
                    <a:pt x="1" y="1356"/>
                    <a:pt x="1" y="1491"/>
                    <a:pt x="90" y="1491"/>
                  </a:cubicBezTo>
                  <a:cubicBezTo>
                    <a:pt x="91" y="1491"/>
                    <a:pt x="93" y="1491"/>
                    <a:pt x="94" y="1491"/>
                  </a:cubicBezTo>
                  <a:lnTo>
                    <a:pt x="911" y="1491"/>
                  </a:lnTo>
                  <a:cubicBezTo>
                    <a:pt x="944" y="1491"/>
                    <a:pt x="974" y="1465"/>
                    <a:pt x="977" y="1431"/>
                  </a:cubicBezTo>
                  <a:lnTo>
                    <a:pt x="1047" y="786"/>
                  </a:lnTo>
                  <a:lnTo>
                    <a:pt x="1143" y="1980"/>
                  </a:lnTo>
                  <a:cubicBezTo>
                    <a:pt x="1145" y="2012"/>
                    <a:pt x="1169" y="2038"/>
                    <a:pt x="1201" y="2040"/>
                  </a:cubicBezTo>
                  <a:lnTo>
                    <a:pt x="1209" y="2040"/>
                  </a:lnTo>
                  <a:cubicBezTo>
                    <a:pt x="1238" y="2040"/>
                    <a:pt x="1264" y="2023"/>
                    <a:pt x="1274" y="1996"/>
                  </a:cubicBezTo>
                  <a:lnTo>
                    <a:pt x="1457" y="1472"/>
                  </a:lnTo>
                  <a:lnTo>
                    <a:pt x="2017" y="1472"/>
                  </a:lnTo>
                  <a:cubicBezTo>
                    <a:pt x="2107" y="1472"/>
                    <a:pt x="2107" y="1337"/>
                    <a:pt x="2017" y="1337"/>
                  </a:cubicBezTo>
                  <a:lnTo>
                    <a:pt x="1410" y="1337"/>
                  </a:lnTo>
                  <a:cubicBezTo>
                    <a:pt x="1381" y="1337"/>
                    <a:pt x="1355" y="1356"/>
                    <a:pt x="1345" y="1383"/>
                  </a:cubicBezTo>
                  <a:lnTo>
                    <a:pt x="1251" y="1651"/>
                  </a:lnTo>
                  <a:lnTo>
                    <a:pt x="1125" y="62"/>
                  </a:lnTo>
                  <a:cubicBezTo>
                    <a:pt x="1122" y="28"/>
                    <a:pt x="1092" y="2"/>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2"/>
            <p:cNvSpPr/>
            <p:nvPr/>
          </p:nvSpPr>
          <p:spPr>
            <a:xfrm>
              <a:off x="8082856" y="3104642"/>
              <a:ext cx="118277" cy="114898"/>
            </a:xfrm>
            <a:custGeom>
              <a:rect b="b" l="l" r="r" t="t"/>
              <a:pathLst>
                <a:path extrusionOk="0" h="2040" w="2100">
                  <a:moveTo>
                    <a:pt x="1050" y="1"/>
                  </a:moveTo>
                  <a:cubicBezTo>
                    <a:pt x="1016" y="1"/>
                    <a:pt x="987" y="27"/>
                    <a:pt x="983" y="61"/>
                  </a:cubicBezTo>
                  <a:lnTo>
                    <a:pt x="842" y="1355"/>
                  </a:lnTo>
                  <a:lnTo>
                    <a:pt x="87" y="1355"/>
                  </a:lnTo>
                  <a:cubicBezTo>
                    <a:pt x="1" y="1359"/>
                    <a:pt x="1" y="1485"/>
                    <a:pt x="87" y="1490"/>
                  </a:cubicBezTo>
                  <a:lnTo>
                    <a:pt x="904" y="1490"/>
                  </a:lnTo>
                  <a:cubicBezTo>
                    <a:pt x="938" y="1490"/>
                    <a:pt x="967" y="1464"/>
                    <a:pt x="970" y="1430"/>
                  </a:cubicBezTo>
                  <a:lnTo>
                    <a:pt x="1040" y="785"/>
                  </a:lnTo>
                  <a:lnTo>
                    <a:pt x="1136" y="1979"/>
                  </a:lnTo>
                  <a:cubicBezTo>
                    <a:pt x="1139" y="2011"/>
                    <a:pt x="1163" y="2037"/>
                    <a:pt x="1195" y="2039"/>
                  </a:cubicBezTo>
                  <a:lnTo>
                    <a:pt x="1203" y="2039"/>
                  </a:lnTo>
                  <a:cubicBezTo>
                    <a:pt x="1230" y="2039"/>
                    <a:pt x="1256" y="2022"/>
                    <a:pt x="1266" y="1995"/>
                  </a:cubicBezTo>
                  <a:lnTo>
                    <a:pt x="1449" y="1471"/>
                  </a:lnTo>
                  <a:lnTo>
                    <a:pt x="2009" y="1471"/>
                  </a:lnTo>
                  <a:cubicBezTo>
                    <a:pt x="2099" y="1471"/>
                    <a:pt x="2099" y="1336"/>
                    <a:pt x="2009" y="1336"/>
                  </a:cubicBezTo>
                  <a:lnTo>
                    <a:pt x="1401" y="1336"/>
                  </a:lnTo>
                  <a:cubicBezTo>
                    <a:pt x="1372" y="1338"/>
                    <a:pt x="1348" y="1355"/>
                    <a:pt x="1338" y="1382"/>
                  </a:cubicBezTo>
                  <a:lnTo>
                    <a:pt x="1243" y="1651"/>
                  </a:lnTo>
                  <a:lnTo>
                    <a:pt x="1116" y="62"/>
                  </a:lnTo>
                  <a:cubicBezTo>
                    <a:pt x="1113" y="28"/>
                    <a:pt x="1084" y="1"/>
                    <a:pt x="1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2"/>
            <p:cNvSpPr/>
            <p:nvPr/>
          </p:nvSpPr>
          <p:spPr>
            <a:xfrm>
              <a:off x="7649792" y="3293998"/>
              <a:ext cx="116982" cy="45734"/>
            </a:xfrm>
            <a:custGeom>
              <a:rect b="b" l="l" r="r" t="t"/>
              <a:pathLst>
                <a:path extrusionOk="0" h="812" w="2077">
                  <a:moveTo>
                    <a:pt x="1219" y="0"/>
                  </a:moveTo>
                  <a:cubicBezTo>
                    <a:pt x="1013" y="0"/>
                    <a:pt x="877" y="332"/>
                    <a:pt x="764" y="643"/>
                  </a:cubicBezTo>
                  <a:lnTo>
                    <a:pt x="755" y="667"/>
                  </a:lnTo>
                  <a:lnTo>
                    <a:pt x="87" y="667"/>
                  </a:lnTo>
                  <a:cubicBezTo>
                    <a:pt x="1" y="672"/>
                    <a:pt x="1" y="799"/>
                    <a:pt x="87" y="803"/>
                  </a:cubicBezTo>
                  <a:lnTo>
                    <a:pt x="803" y="803"/>
                  </a:lnTo>
                  <a:cubicBezTo>
                    <a:pt x="831" y="803"/>
                    <a:pt x="856" y="785"/>
                    <a:pt x="866" y="759"/>
                  </a:cubicBezTo>
                  <a:lnTo>
                    <a:pt x="891" y="690"/>
                  </a:lnTo>
                  <a:cubicBezTo>
                    <a:pt x="940" y="551"/>
                    <a:pt x="1090" y="135"/>
                    <a:pt x="1221" y="135"/>
                  </a:cubicBezTo>
                  <a:lnTo>
                    <a:pt x="1223" y="135"/>
                  </a:lnTo>
                  <a:cubicBezTo>
                    <a:pt x="1258" y="136"/>
                    <a:pt x="1384" y="185"/>
                    <a:pt x="1540" y="752"/>
                  </a:cubicBezTo>
                  <a:cubicBezTo>
                    <a:pt x="1550" y="793"/>
                    <a:pt x="1554" y="812"/>
                    <a:pt x="1719" y="812"/>
                  </a:cubicBezTo>
                  <a:cubicBezTo>
                    <a:pt x="1786" y="812"/>
                    <a:pt x="1881" y="809"/>
                    <a:pt x="2011" y="803"/>
                  </a:cubicBezTo>
                  <a:cubicBezTo>
                    <a:pt x="2048" y="800"/>
                    <a:pt x="2077" y="769"/>
                    <a:pt x="2075" y="732"/>
                  </a:cubicBezTo>
                  <a:cubicBezTo>
                    <a:pt x="2074" y="694"/>
                    <a:pt x="2045" y="672"/>
                    <a:pt x="2005" y="667"/>
                  </a:cubicBezTo>
                  <a:cubicBezTo>
                    <a:pt x="1908" y="672"/>
                    <a:pt x="1797" y="676"/>
                    <a:pt x="1720" y="676"/>
                  </a:cubicBezTo>
                  <a:cubicBezTo>
                    <a:pt x="1695" y="676"/>
                    <a:pt x="1674" y="675"/>
                    <a:pt x="1657" y="674"/>
                  </a:cubicBezTo>
                  <a:cubicBezTo>
                    <a:pt x="1528" y="221"/>
                    <a:pt x="1391" y="7"/>
                    <a:pt x="1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2"/>
            <p:cNvSpPr/>
            <p:nvPr/>
          </p:nvSpPr>
          <p:spPr>
            <a:xfrm>
              <a:off x="7758044" y="3293998"/>
              <a:ext cx="117038" cy="45734"/>
            </a:xfrm>
            <a:custGeom>
              <a:rect b="b" l="l" r="r" t="t"/>
              <a:pathLst>
                <a:path extrusionOk="0" h="812" w="2078">
                  <a:moveTo>
                    <a:pt x="1220" y="0"/>
                  </a:moveTo>
                  <a:cubicBezTo>
                    <a:pt x="1014" y="0"/>
                    <a:pt x="876" y="332"/>
                    <a:pt x="763" y="643"/>
                  </a:cubicBezTo>
                  <a:lnTo>
                    <a:pt x="756" y="667"/>
                  </a:lnTo>
                  <a:lnTo>
                    <a:pt x="86" y="667"/>
                  </a:lnTo>
                  <a:cubicBezTo>
                    <a:pt x="0" y="672"/>
                    <a:pt x="0" y="799"/>
                    <a:pt x="86" y="803"/>
                  </a:cubicBezTo>
                  <a:lnTo>
                    <a:pt x="802" y="803"/>
                  </a:lnTo>
                  <a:cubicBezTo>
                    <a:pt x="830" y="802"/>
                    <a:pt x="855" y="785"/>
                    <a:pt x="865" y="759"/>
                  </a:cubicBezTo>
                  <a:lnTo>
                    <a:pt x="890" y="690"/>
                  </a:lnTo>
                  <a:cubicBezTo>
                    <a:pt x="939" y="551"/>
                    <a:pt x="1089" y="135"/>
                    <a:pt x="1220" y="135"/>
                  </a:cubicBezTo>
                  <a:lnTo>
                    <a:pt x="1223" y="135"/>
                  </a:lnTo>
                  <a:cubicBezTo>
                    <a:pt x="1257" y="136"/>
                    <a:pt x="1383" y="185"/>
                    <a:pt x="1539" y="752"/>
                  </a:cubicBezTo>
                  <a:cubicBezTo>
                    <a:pt x="1549" y="795"/>
                    <a:pt x="1555" y="812"/>
                    <a:pt x="1718" y="812"/>
                  </a:cubicBezTo>
                  <a:cubicBezTo>
                    <a:pt x="1785" y="812"/>
                    <a:pt x="1880" y="809"/>
                    <a:pt x="2011" y="803"/>
                  </a:cubicBezTo>
                  <a:cubicBezTo>
                    <a:pt x="2049" y="800"/>
                    <a:pt x="2077" y="769"/>
                    <a:pt x="2076" y="732"/>
                  </a:cubicBezTo>
                  <a:cubicBezTo>
                    <a:pt x="2073" y="694"/>
                    <a:pt x="2040" y="672"/>
                    <a:pt x="2004" y="667"/>
                  </a:cubicBezTo>
                  <a:cubicBezTo>
                    <a:pt x="1904" y="672"/>
                    <a:pt x="1789" y="675"/>
                    <a:pt x="1712" y="675"/>
                  </a:cubicBezTo>
                  <a:cubicBezTo>
                    <a:pt x="1690" y="675"/>
                    <a:pt x="1671" y="675"/>
                    <a:pt x="1656" y="674"/>
                  </a:cubicBezTo>
                  <a:cubicBezTo>
                    <a:pt x="1528" y="222"/>
                    <a:pt x="1392" y="7"/>
                    <a:pt x="1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2"/>
            <p:cNvSpPr/>
            <p:nvPr/>
          </p:nvSpPr>
          <p:spPr>
            <a:xfrm>
              <a:off x="7866296" y="3293998"/>
              <a:ext cx="116982" cy="45734"/>
            </a:xfrm>
            <a:custGeom>
              <a:rect b="b" l="l" r="r" t="t"/>
              <a:pathLst>
                <a:path extrusionOk="0" h="812" w="2077">
                  <a:moveTo>
                    <a:pt x="1219" y="0"/>
                  </a:moveTo>
                  <a:cubicBezTo>
                    <a:pt x="1013" y="0"/>
                    <a:pt x="877" y="332"/>
                    <a:pt x="764" y="643"/>
                  </a:cubicBezTo>
                  <a:lnTo>
                    <a:pt x="755" y="667"/>
                  </a:lnTo>
                  <a:lnTo>
                    <a:pt x="87" y="667"/>
                  </a:lnTo>
                  <a:cubicBezTo>
                    <a:pt x="1" y="672"/>
                    <a:pt x="1" y="799"/>
                    <a:pt x="87" y="803"/>
                  </a:cubicBezTo>
                  <a:lnTo>
                    <a:pt x="802" y="803"/>
                  </a:lnTo>
                  <a:cubicBezTo>
                    <a:pt x="829" y="803"/>
                    <a:pt x="855" y="785"/>
                    <a:pt x="865" y="759"/>
                  </a:cubicBezTo>
                  <a:lnTo>
                    <a:pt x="891" y="690"/>
                  </a:lnTo>
                  <a:cubicBezTo>
                    <a:pt x="940" y="551"/>
                    <a:pt x="1090" y="135"/>
                    <a:pt x="1220" y="135"/>
                  </a:cubicBezTo>
                  <a:lnTo>
                    <a:pt x="1222" y="135"/>
                  </a:lnTo>
                  <a:cubicBezTo>
                    <a:pt x="1258" y="136"/>
                    <a:pt x="1383" y="185"/>
                    <a:pt x="1540" y="752"/>
                  </a:cubicBezTo>
                  <a:cubicBezTo>
                    <a:pt x="1550" y="795"/>
                    <a:pt x="1554" y="812"/>
                    <a:pt x="1717" y="812"/>
                  </a:cubicBezTo>
                  <a:cubicBezTo>
                    <a:pt x="1784" y="812"/>
                    <a:pt x="1879" y="809"/>
                    <a:pt x="2010" y="803"/>
                  </a:cubicBezTo>
                  <a:cubicBezTo>
                    <a:pt x="2048" y="800"/>
                    <a:pt x="2076" y="769"/>
                    <a:pt x="2075" y="732"/>
                  </a:cubicBezTo>
                  <a:cubicBezTo>
                    <a:pt x="2073" y="694"/>
                    <a:pt x="2043" y="672"/>
                    <a:pt x="2005" y="667"/>
                  </a:cubicBezTo>
                  <a:cubicBezTo>
                    <a:pt x="1898" y="672"/>
                    <a:pt x="1776" y="675"/>
                    <a:pt x="1698" y="675"/>
                  </a:cubicBezTo>
                  <a:cubicBezTo>
                    <a:pt x="1682" y="675"/>
                    <a:pt x="1668" y="675"/>
                    <a:pt x="1657" y="674"/>
                  </a:cubicBezTo>
                  <a:cubicBezTo>
                    <a:pt x="1527" y="222"/>
                    <a:pt x="1391" y="7"/>
                    <a:pt x="1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2"/>
            <p:cNvSpPr/>
            <p:nvPr/>
          </p:nvSpPr>
          <p:spPr>
            <a:xfrm>
              <a:off x="7974491" y="3293998"/>
              <a:ext cx="117038" cy="45734"/>
            </a:xfrm>
            <a:custGeom>
              <a:rect b="b" l="l" r="r" t="t"/>
              <a:pathLst>
                <a:path extrusionOk="0" h="812" w="2078">
                  <a:moveTo>
                    <a:pt x="1220" y="0"/>
                  </a:moveTo>
                  <a:cubicBezTo>
                    <a:pt x="1013" y="0"/>
                    <a:pt x="877" y="332"/>
                    <a:pt x="764" y="643"/>
                  </a:cubicBezTo>
                  <a:lnTo>
                    <a:pt x="755" y="667"/>
                  </a:lnTo>
                  <a:lnTo>
                    <a:pt x="87" y="667"/>
                  </a:lnTo>
                  <a:cubicBezTo>
                    <a:pt x="1" y="672"/>
                    <a:pt x="1" y="799"/>
                    <a:pt x="87" y="803"/>
                  </a:cubicBezTo>
                  <a:lnTo>
                    <a:pt x="802" y="803"/>
                  </a:lnTo>
                  <a:cubicBezTo>
                    <a:pt x="831" y="802"/>
                    <a:pt x="855" y="785"/>
                    <a:pt x="865" y="759"/>
                  </a:cubicBezTo>
                  <a:lnTo>
                    <a:pt x="891" y="690"/>
                  </a:lnTo>
                  <a:cubicBezTo>
                    <a:pt x="940" y="551"/>
                    <a:pt x="1092" y="135"/>
                    <a:pt x="1220" y="135"/>
                  </a:cubicBezTo>
                  <a:lnTo>
                    <a:pt x="1223" y="135"/>
                  </a:lnTo>
                  <a:cubicBezTo>
                    <a:pt x="1258" y="136"/>
                    <a:pt x="1384" y="185"/>
                    <a:pt x="1540" y="752"/>
                  </a:cubicBezTo>
                  <a:cubicBezTo>
                    <a:pt x="1550" y="793"/>
                    <a:pt x="1554" y="812"/>
                    <a:pt x="1719" y="812"/>
                  </a:cubicBezTo>
                  <a:cubicBezTo>
                    <a:pt x="1786" y="812"/>
                    <a:pt x="1879" y="809"/>
                    <a:pt x="2012" y="803"/>
                  </a:cubicBezTo>
                  <a:cubicBezTo>
                    <a:pt x="2049" y="800"/>
                    <a:pt x="2078" y="769"/>
                    <a:pt x="2075" y="732"/>
                  </a:cubicBezTo>
                  <a:cubicBezTo>
                    <a:pt x="2074" y="694"/>
                    <a:pt x="2039" y="672"/>
                    <a:pt x="2005" y="667"/>
                  </a:cubicBezTo>
                  <a:cubicBezTo>
                    <a:pt x="1907" y="672"/>
                    <a:pt x="1797" y="676"/>
                    <a:pt x="1720" y="676"/>
                  </a:cubicBezTo>
                  <a:cubicBezTo>
                    <a:pt x="1695" y="676"/>
                    <a:pt x="1673" y="675"/>
                    <a:pt x="1657" y="674"/>
                  </a:cubicBezTo>
                  <a:cubicBezTo>
                    <a:pt x="1528" y="222"/>
                    <a:pt x="1392" y="7"/>
                    <a:pt x="1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2"/>
            <p:cNvSpPr/>
            <p:nvPr/>
          </p:nvSpPr>
          <p:spPr>
            <a:xfrm>
              <a:off x="8082800" y="3293998"/>
              <a:ext cx="116926" cy="45734"/>
            </a:xfrm>
            <a:custGeom>
              <a:rect b="b" l="l" r="r" t="t"/>
              <a:pathLst>
                <a:path extrusionOk="0" h="812" w="2076">
                  <a:moveTo>
                    <a:pt x="1219" y="0"/>
                  </a:moveTo>
                  <a:cubicBezTo>
                    <a:pt x="1012" y="0"/>
                    <a:pt x="875" y="332"/>
                    <a:pt x="763" y="643"/>
                  </a:cubicBezTo>
                  <a:lnTo>
                    <a:pt x="755" y="667"/>
                  </a:lnTo>
                  <a:lnTo>
                    <a:pt x="86" y="667"/>
                  </a:lnTo>
                  <a:cubicBezTo>
                    <a:pt x="0" y="672"/>
                    <a:pt x="0" y="799"/>
                    <a:pt x="86" y="803"/>
                  </a:cubicBezTo>
                  <a:lnTo>
                    <a:pt x="802" y="803"/>
                  </a:lnTo>
                  <a:cubicBezTo>
                    <a:pt x="829" y="802"/>
                    <a:pt x="853" y="785"/>
                    <a:pt x="864" y="759"/>
                  </a:cubicBezTo>
                  <a:lnTo>
                    <a:pt x="889" y="690"/>
                  </a:lnTo>
                  <a:cubicBezTo>
                    <a:pt x="939" y="551"/>
                    <a:pt x="1090" y="135"/>
                    <a:pt x="1219" y="135"/>
                  </a:cubicBezTo>
                  <a:lnTo>
                    <a:pt x="1221" y="135"/>
                  </a:lnTo>
                  <a:cubicBezTo>
                    <a:pt x="1256" y="136"/>
                    <a:pt x="1382" y="185"/>
                    <a:pt x="1538" y="752"/>
                  </a:cubicBezTo>
                  <a:cubicBezTo>
                    <a:pt x="1548" y="793"/>
                    <a:pt x="1552" y="812"/>
                    <a:pt x="1717" y="812"/>
                  </a:cubicBezTo>
                  <a:cubicBezTo>
                    <a:pt x="1784" y="812"/>
                    <a:pt x="1878" y="809"/>
                    <a:pt x="2010" y="803"/>
                  </a:cubicBezTo>
                  <a:cubicBezTo>
                    <a:pt x="2047" y="800"/>
                    <a:pt x="2076" y="769"/>
                    <a:pt x="2075" y="732"/>
                  </a:cubicBezTo>
                  <a:cubicBezTo>
                    <a:pt x="2072" y="694"/>
                    <a:pt x="2040" y="672"/>
                    <a:pt x="2004" y="667"/>
                  </a:cubicBezTo>
                  <a:cubicBezTo>
                    <a:pt x="1906" y="672"/>
                    <a:pt x="1796" y="676"/>
                    <a:pt x="1719" y="676"/>
                  </a:cubicBezTo>
                  <a:cubicBezTo>
                    <a:pt x="1694" y="676"/>
                    <a:pt x="1673" y="675"/>
                    <a:pt x="1657" y="674"/>
                  </a:cubicBezTo>
                  <a:cubicBezTo>
                    <a:pt x="1526" y="222"/>
                    <a:pt x="1390" y="7"/>
                    <a:pt x="1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2"/>
            <p:cNvSpPr/>
            <p:nvPr/>
          </p:nvSpPr>
          <p:spPr>
            <a:xfrm>
              <a:off x="7634979" y="2879858"/>
              <a:ext cx="40383" cy="34526"/>
            </a:xfrm>
            <a:custGeom>
              <a:rect b="b" l="l" r="r" t="t"/>
              <a:pathLst>
                <a:path extrusionOk="0" h="613" w="717">
                  <a:moveTo>
                    <a:pt x="410" y="1"/>
                  </a:moveTo>
                  <a:cubicBezTo>
                    <a:pt x="137" y="1"/>
                    <a:pt x="1" y="330"/>
                    <a:pt x="192" y="523"/>
                  </a:cubicBezTo>
                  <a:cubicBezTo>
                    <a:pt x="255" y="585"/>
                    <a:pt x="331" y="613"/>
                    <a:pt x="407" y="613"/>
                  </a:cubicBezTo>
                  <a:cubicBezTo>
                    <a:pt x="564" y="613"/>
                    <a:pt x="715" y="491"/>
                    <a:pt x="716" y="307"/>
                  </a:cubicBezTo>
                  <a:cubicBezTo>
                    <a:pt x="716" y="138"/>
                    <a:pt x="579"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2"/>
            <p:cNvSpPr/>
            <p:nvPr/>
          </p:nvSpPr>
          <p:spPr>
            <a:xfrm>
              <a:off x="7634979" y="2768227"/>
              <a:ext cx="40383" cy="34526"/>
            </a:xfrm>
            <a:custGeom>
              <a:rect b="b" l="l" r="r" t="t"/>
              <a:pathLst>
                <a:path extrusionOk="0" h="613" w="717">
                  <a:moveTo>
                    <a:pt x="410" y="0"/>
                  </a:moveTo>
                  <a:cubicBezTo>
                    <a:pt x="137" y="0"/>
                    <a:pt x="1" y="329"/>
                    <a:pt x="192" y="523"/>
                  </a:cubicBezTo>
                  <a:cubicBezTo>
                    <a:pt x="255" y="585"/>
                    <a:pt x="332" y="613"/>
                    <a:pt x="407" y="613"/>
                  </a:cubicBezTo>
                  <a:cubicBezTo>
                    <a:pt x="565" y="613"/>
                    <a:pt x="715" y="491"/>
                    <a:pt x="716" y="306"/>
                  </a:cubicBezTo>
                  <a:cubicBezTo>
                    <a:pt x="716" y="138"/>
                    <a:pt x="579"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2"/>
            <p:cNvSpPr/>
            <p:nvPr/>
          </p:nvSpPr>
          <p:spPr>
            <a:xfrm>
              <a:off x="7768689" y="2879858"/>
              <a:ext cx="40327" cy="34526"/>
            </a:xfrm>
            <a:custGeom>
              <a:rect b="b" l="l" r="r" t="t"/>
              <a:pathLst>
                <a:path extrusionOk="0" h="613" w="716">
                  <a:moveTo>
                    <a:pt x="408" y="1"/>
                  </a:moveTo>
                  <a:cubicBezTo>
                    <a:pt x="136" y="1"/>
                    <a:pt x="0" y="330"/>
                    <a:pt x="192" y="523"/>
                  </a:cubicBezTo>
                  <a:cubicBezTo>
                    <a:pt x="254" y="585"/>
                    <a:pt x="331" y="613"/>
                    <a:pt x="406" y="613"/>
                  </a:cubicBezTo>
                  <a:cubicBezTo>
                    <a:pt x="564" y="613"/>
                    <a:pt x="715" y="491"/>
                    <a:pt x="716" y="307"/>
                  </a:cubicBezTo>
                  <a:cubicBezTo>
                    <a:pt x="716" y="137"/>
                    <a:pt x="578" y="1"/>
                    <a:pt x="4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2"/>
            <p:cNvSpPr/>
            <p:nvPr/>
          </p:nvSpPr>
          <p:spPr>
            <a:xfrm>
              <a:off x="7768689" y="2768227"/>
              <a:ext cx="40327" cy="34526"/>
            </a:xfrm>
            <a:custGeom>
              <a:rect b="b" l="l" r="r" t="t"/>
              <a:pathLst>
                <a:path extrusionOk="0" h="613" w="716">
                  <a:moveTo>
                    <a:pt x="408" y="0"/>
                  </a:moveTo>
                  <a:cubicBezTo>
                    <a:pt x="136" y="0"/>
                    <a:pt x="0" y="329"/>
                    <a:pt x="192" y="523"/>
                  </a:cubicBezTo>
                  <a:cubicBezTo>
                    <a:pt x="254" y="585"/>
                    <a:pt x="331" y="612"/>
                    <a:pt x="406" y="612"/>
                  </a:cubicBezTo>
                  <a:cubicBezTo>
                    <a:pt x="564" y="612"/>
                    <a:pt x="715" y="491"/>
                    <a:pt x="716" y="306"/>
                  </a:cubicBezTo>
                  <a:cubicBezTo>
                    <a:pt x="716" y="138"/>
                    <a:pt x="578" y="0"/>
                    <a:pt x="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2"/>
            <p:cNvSpPr/>
            <p:nvPr/>
          </p:nvSpPr>
          <p:spPr>
            <a:xfrm>
              <a:off x="7902173" y="2879858"/>
              <a:ext cx="40383" cy="34526"/>
            </a:xfrm>
            <a:custGeom>
              <a:rect b="b" l="l" r="r" t="t"/>
              <a:pathLst>
                <a:path extrusionOk="0" h="613" w="717">
                  <a:moveTo>
                    <a:pt x="410" y="1"/>
                  </a:moveTo>
                  <a:cubicBezTo>
                    <a:pt x="138" y="1"/>
                    <a:pt x="1" y="330"/>
                    <a:pt x="194" y="523"/>
                  </a:cubicBezTo>
                  <a:cubicBezTo>
                    <a:pt x="256" y="585"/>
                    <a:pt x="333" y="613"/>
                    <a:pt x="408" y="613"/>
                  </a:cubicBezTo>
                  <a:cubicBezTo>
                    <a:pt x="566" y="613"/>
                    <a:pt x="716" y="491"/>
                    <a:pt x="716" y="307"/>
                  </a:cubicBezTo>
                  <a:cubicBezTo>
                    <a:pt x="716" y="138"/>
                    <a:pt x="579" y="1"/>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2"/>
            <p:cNvSpPr/>
            <p:nvPr/>
          </p:nvSpPr>
          <p:spPr>
            <a:xfrm>
              <a:off x="7902173" y="2768227"/>
              <a:ext cx="40383" cy="34526"/>
            </a:xfrm>
            <a:custGeom>
              <a:rect b="b" l="l" r="r" t="t"/>
              <a:pathLst>
                <a:path extrusionOk="0" h="613" w="717">
                  <a:moveTo>
                    <a:pt x="410" y="0"/>
                  </a:moveTo>
                  <a:cubicBezTo>
                    <a:pt x="138" y="0"/>
                    <a:pt x="1" y="329"/>
                    <a:pt x="194" y="523"/>
                  </a:cubicBezTo>
                  <a:cubicBezTo>
                    <a:pt x="256" y="585"/>
                    <a:pt x="333" y="613"/>
                    <a:pt x="408" y="613"/>
                  </a:cubicBezTo>
                  <a:cubicBezTo>
                    <a:pt x="565" y="613"/>
                    <a:pt x="716" y="491"/>
                    <a:pt x="716" y="306"/>
                  </a:cubicBezTo>
                  <a:cubicBezTo>
                    <a:pt x="716" y="138"/>
                    <a:pt x="580"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2"/>
            <p:cNvSpPr/>
            <p:nvPr/>
          </p:nvSpPr>
          <p:spPr>
            <a:xfrm>
              <a:off x="8035883" y="2879858"/>
              <a:ext cx="40327" cy="34526"/>
            </a:xfrm>
            <a:custGeom>
              <a:rect b="b" l="l" r="r" t="t"/>
              <a:pathLst>
                <a:path extrusionOk="0" h="613" w="716">
                  <a:moveTo>
                    <a:pt x="410" y="1"/>
                  </a:moveTo>
                  <a:cubicBezTo>
                    <a:pt x="136" y="1"/>
                    <a:pt x="0" y="330"/>
                    <a:pt x="192" y="523"/>
                  </a:cubicBezTo>
                  <a:cubicBezTo>
                    <a:pt x="254" y="585"/>
                    <a:pt x="331" y="613"/>
                    <a:pt x="406" y="613"/>
                  </a:cubicBezTo>
                  <a:cubicBezTo>
                    <a:pt x="564" y="613"/>
                    <a:pt x="715" y="491"/>
                    <a:pt x="716" y="307"/>
                  </a:cubicBezTo>
                  <a:cubicBezTo>
                    <a:pt x="716" y="138"/>
                    <a:pt x="578"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2"/>
            <p:cNvSpPr/>
            <p:nvPr/>
          </p:nvSpPr>
          <p:spPr>
            <a:xfrm>
              <a:off x="8035883" y="2768227"/>
              <a:ext cx="40327" cy="34526"/>
            </a:xfrm>
            <a:custGeom>
              <a:rect b="b" l="l" r="r" t="t"/>
              <a:pathLst>
                <a:path extrusionOk="0" h="613" w="716">
                  <a:moveTo>
                    <a:pt x="410" y="0"/>
                  </a:moveTo>
                  <a:cubicBezTo>
                    <a:pt x="136" y="0"/>
                    <a:pt x="0" y="329"/>
                    <a:pt x="192" y="523"/>
                  </a:cubicBezTo>
                  <a:cubicBezTo>
                    <a:pt x="255" y="585"/>
                    <a:pt x="331" y="613"/>
                    <a:pt x="407" y="613"/>
                  </a:cubicBezTo>
                  <a:cubicBezTo>
                    <a:pt x="564" y="613"/>
                    <a:pt x="715" y="491"/>
                    <a:pt x="716" y="306"/>
                  </a:cubicBezTo>
                  <a:cubicBezTo>
                    <a:pt x="716" y="138"/>
                    <a:pt x="578"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2"/>
            <p:cNvSpPr/>
            <p:nvPr/>
          </p:nvSpPr>
          <p:spPr>
            <a:xfrm>
              <a:off x="8169480" y="2879858"/>
              <a:ext cx="40327" cy="34526"/>
            </a:xfrm>
            <a:custGeom>
              <a:rect b="b" l="l" r="r" t="t"/>
              <a:pathLst>
                <a:path extrusionOk="0" h="613" w="716">
                  <a:moveTo>
                    <a:pt x="410" y="1"/>
                  </a:moveTo>
                  <a:cubicBezTo>
                    <a:pt x="136" y="1"/>
                    <a:pt x="0" y="330"/>
                    <a:pt x="192" y="523"/>
                  </a:cubicBezTo>
                  <a:cubicBezTo>
                    <a:pt x="254" y="585"/>
                    <a:pt x="331" y="613"/>
                    <a:pt x="406" y="613"/>
                  </a:cubicBezTo>
                  <a:cubicBezTo>
                    <a:pt x="564" y="613"/>
                    <a:pt x="715" y="491"/>
                    <a:pt x="716" y="307"/>
                  </a:cubicBezTo>
                  <a:cubicBezTo>
                    <a:pt x="716" y="138"/>
                    <a:pt x="579" y="1"/>
                    <a:pt x="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2" name="Google Shape;2492;p52"/>
          <p:cNvGrpSpPr/>
          <p:nvPr/>
        </p:nvGrpSpPr>
        <p:grpSpPr>
          <a:xfrm>
            <a:off x="7572483" y="642176"/>
            <a:ext cx="705653" cy="705614"/>
            <a:chOff x="10174495" y="4989626"/>
            <a:chExt cx="705653" cy="705614"/>
          </a:xfrm>
        </p:grpSpPr>
        <p:sp>
          <p:nvSpPr>
            <p:cNvPr id="2493" name="Google Shape;2493;p52"/>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2"/>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2"/>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2"/>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2"/>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2"/>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52"/>
          <p:cNvSpPr txBox="1"/>
          <p:nvPr/>
        </p:nvSpPr>
        <p:spPr>
          <a:xfrm>
            <a:off x="238425" y="364650"/>
            <a:ext cx="69378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3</a:t>
            </a:r>
            <a:r>
              <a:rPr b="1" lang="en" sz="3000">
                <a:solidFill>
                  <a:srgbClr val="00224E"/>
                </a:solidFill>
                <a:latin typeface="Poppins"/>
                <a:ea typeface="Poppins"/>
                <a:cs typeface="Poppins"/>
                <a:sym typeface="Poppins"/>
              </a:rPr>
              <a:t>.2 Impacts When </a:t>
            </a:r>
            <a:r>
              <a:rPr b="1" lang="en" sz="3000">
                <a:solidFill>
                  <a:srgbClr val="00224E"/>
                </a:solidFill>
                <a:latin typeface="Poppins"/>
                <a:ea typeface="Poppins"/>
                <a:cs typeface="Poppins"/>
                <a:sym typeface="Poppins"/>
              </a:rPr>
              <a:t>Integrating</a:t>
            </a:r>
            <a:r>
              <a:rPr b="1" lang="en" sz="3000">
                <a:solidFill>
                  <a:srgbClr val="00224E"/>
                </a:solidFill>
                <a:latin typeface="Poppins"/>
                <a:ea typeface="Poppins"/>
                <a:cs typeface="Poppins"/>
                <a:sym typeface="Poppins"/>
              </a:rPr>
              <a:t> qXR </a:t>
            </a:r>
            <a:endParaRPr b="1" sz="3000">
              <a:solidFill>
                <a:srgbClr val="00224E"/>
              </a:solidFill>
              <a:latin typeface="Poppins"/>
              <a:ea typeface="Poppins"/>
              <a:cs typeface="Poppins"/>
              <a:sym typeface="Poppins"/>
            </a:endParaRPr>
          </a:p>
        </p:txBody>
      </p:sp>
      <p:sp>
        <p:nvSpPr>
          <p:cNvPr id="2500" name="Google Shape;2500;p52"/>
          <p:cNvSpPr txBox="1"/>
          <p:nvPr/>
        </p:nvSpPr>
        <p:spPr>
          <a:xfrm>
            <a:off x="397575" y="1533049"/>
            <a:ext cx="6619500" cy="27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100">
                <a:solidFill>
                  <a:srgbClr val="00224E"/>
                </a:solidFill>
                <a:latin typeface="Poppins"/>
                <a:ea typeface="Poppins"/>
                <a:cs typeface="Poppins"/>
                <a:sym typeface="Poppins"/>
              </a:rPr>
              <a:t>How exactly does the product impact the workflow?</a:t>
            </a:r>
            <a:endParaRPr i="1" sz="2100">
              <a:solidFill>
                <a:srgbClr val="00224E"/>
              </a:solidFill>
              <a:latin typeface="Poppins"/>
              <a:ea typeface="Poppins"/>
              <a:cs typeface="Poppins"/>
              <a:sym typeface="Poppins"/>
            </a:endParaRPr>
          </a:p>
          <a:p>
            <a:pPr indent="0" lvl="0" marL="0" rtl="0" algn="ctr">
              <a:spcBef>
                <a:spcPts val="0"/>
              </a:spcBef>
              <a:spcAft>
                <a:spcPts val="0"/>
              </a:spcAft>
              <a:buNone/>
            </a:pPr>
            <a:r>
              <a:t/>
            </a:r>
            <a:endParaRPr i="1" sz="2100">
              <a:solidFill>
                <a:srgbClr val="00224E"/>
              </a:solidFill>
              <a:latin typeface="Poppins"/>
              <a:ea typeface="Poppins"/>
              <a:cs typeface="Poppins"/>
              <a:sym typeface="Poppins"/>
            </a:endParaRPr>
          </a:p>
          <a:p>
            <a:pPr indent="-342900" lvl="0" marL="457200" rtl="0" algn="l">
              <a:spcBef>
                <a:spcPts val="0"/>
              </a:spcBef>
              <a:spcAft>
                <a:spcPts val="0"/>
              </a:spcAft>
              <a:buClr>
                <a:srgbClr val="00224E"/>
              </a:buClr>
              <a:buSzPts val="1800"/>
              <a:buFont typeface="Poppins"/>
              <a:buChar char="●"/>
            </a:pPr>
            <a:r>
              <a:rPr lang="en" sz="1800">
                <a:solidFill>
                  <a:srgbClr val="00224E"/>
                </a:solidFill>
                <a:latin typeface="Poppins"/>
                <a:ea typeface="Poppins"/>
                <a:cs typeface="Poppins"/>
                <a:sym typeface="Poppins"/>
              </a:rPr>
              <a:t>Focus Question</a:t>
            </a:r>
            <a:endParaRPr sz="1800">
              <a:solidFill>
                <a:srgbClr val="00224E"/>
              </a:solidFill>
              <a:latin typeface="Poppins"/>
              <a:ea typeface="Poppins"/>
              <a:cs typeface="Poppins"/>
              <a:sym typeface="Poppins"/>
            </a:endParaRPr>
          </a:p>
          <a:p>
            <a:pPr indent="-342900" lvl="0" marL="457200" rtl="0" algn="l">
              <a:spcBef>
                <a:spcPts val="0"/>
              </a:spcBef>
              <a:spcAft>
                <a:spcPts val="0"/>
              </a:spcAft>
              <a:buClr>
                <a:srgbClr val="00224E"/>
              </a:buClr>
              <a:buSzPts val="1800"/>
              <a:buFont typeface="Poppins"/>
              <a:buChar char="●"/>
            </a:pPr>
            <a:r>
              <a:rPr lang="en" sz="1800">
                <a:solidFill>
                  <a:srgbClr val="00224E"/>
                </a:solidFill>
                <a:latin typeface="Poppins"/>
                <a:ea typeface="Poppins"/>
                <a:cs typeface="Poppins"/>
                <a:sym typeface="Poppins"/>
              </a:rPr>
              <a:t>Answered by the User Experience Team</a:t>
            </a:r>
            <a:endParaRPr sz="1800">
              <a:solidFill>
                <a:srgbClr val="00224E"/>
              </a:solidFill>
              <a:latin typeface="Poppins"/>
              <a:ea typeface="Poppins"/>
              <a:cs typeface="Poppins"/>
              <a:sym typeface="Poppins"/>
            </a:endParaRPr>
          </a:p>
          <a:p>
            <a:pPr indent="-342900" lvl="0" marL="457200" rtl="0" algn="l">
              <a:spcBef>
                <a:spcPts val="0"/>
              </a:spcBef>
              <a:spcAft>
                <a:spcPts val="0"/>
              </a:spcAft>
              <a:buClr>
                <a:srgbClr val="00224E"/>
              </a:buClr>
              <a:buSzPts val="1800"/>
              <a:buFont typeface="Poppins"/>
              <a:buChar char="●"/>
            </a:pPr>
            <a:r>
              <a:rPr lang="en" sz="1800">
                <a:solidFill>
                  <a:srgbClr val="00224E"/>
                </a:solidFill>
                <a:latin typeface="Poppins"/>
                <a:ea typeface="Poppins"/>
                <a:cs typeface="Poppins"/>
                <a:sym typeface="Poppins"/>
              </a:rPr>
              <a:t>Systematic review and thematic analysis</a:t>
            </a:r>
            <a:endParaRPr sz="1800">
              <a:solidFill>
                <a:srgbClr val="00224E"/>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53"/>
          <p:cNvSpPr txBox="1"/>
          <p:nvPr>
            <p:ph idx="4294967295" type="body"/>
          </p:nvPr>
        </p:nvSpPr>
        <p:spPr>
          <a:xfrm>
            <a:off x="720000" y="1112425"/>
            <a:ext cx="7891200" cy="32493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Impact on the workflow from a radiologist’s perspective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361950" lvl="0" marL="457200" rtl="0" algn="l">
              <a:spcBef>
                <a:spcPts val="0"/>
              </a:spcBef>
              <a:spcAft>
                <a:spcPts val="0"/>
              </a:spcAft>
              <a:buSzPts val="2100"/>
              <a:buChar char="●"/>
            </a:pPr>
            <a:r>
              <a:rPr lang="en" sz="2100"/>
              <a:t>Limitation: no studies specific to qXR</a:t>
            </a:r>
            <a:endParaRPr sz="2100"/>
          </a:p>
          <a:p>
            <a:pPr indent="0" lvl="0" marL="0" rtl="0" algn="l">
              <a:spcBef>
                <a:spcPts val="0"/>
              </a:spcBef>
              <a:spcAft>
                <a:spcPts val="0"/>
              </a:spcAft>
              <a:buNone/>
            </a:pPr>
            <a:r>
              <a:t/>
            </a:r>
            <a:endParaRPr sz="2100"/>
          </a:p>
          <a:p>
            <a:pPr indent="-361950" lvl="0" marL="457200" rtl="0" algn="l">
              <a:spcBef>
                <a:spcPts val="0"/>
              </a:spcBef>
              <a:spcAft>
                <a:spcPts val="0"/>
              </a:spcAft>
              <a:buSzPts val="2100"/>
              <a:buChar char="●"/>
            </a:pPr>
            <a:r>
              <a:rPr lang="en" sz="2100"/>
              <a:t>Solution: examine AI in radiology and apply these results to qXR</a:t>
            </a:r>
            <a:endParaRPr sz="2100"/>
          </a:p>
        </p:txBody>
      </p:sp>
      <p:sp>
        <p:nvSpPr>
          <p:cNvPr id="2506" name="Google Shape;2506;p53"/>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a:t>
            </a:r>
            <a:r>
              <a:rPr lang="en"/>
              <a:t>.1 Introduction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54"/>
          <p:cNvSpPr txBox="1"/>
          <p:nvPr>
            <p:ph idx="4294967295" type="body"/>
          </p:nvPr>
        </p:nvSpPr>
        <p:spPr>
          <a:xfrm>
            <a:off x="286500" y="1112425"/>
            <a:ext cx="4092900" cy="32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Systematic Review Protocol</a:t>
            </a:r>
            <a:endParaRPr b="1" sz="1000"/>
          </a:p>
          <a:p>
            <a:pPr indent="-342900" lvl="0" marL="628650" rtl="0" algn="l">
              <a:spcBef>
                <a:spcPts val="1600"/>
              </a:spcBef>
              <a:spcAft>
                <a:spcPts val="0"/>
              </a:spcAft>
              <a:buSzPts val="1800"/>
              <a:buChar char="●"/>
            </a:pPr>
            <a:r>
              <a:rPr lang="en" sz="1800"/>
              <a:t>Eligibility criteria</a:t>
            </a:r>
            <a:endParaRPr sz="1800"/>
          </a:p>
          <a:p>
            <a:pPr indent="0" lvl="0" marL="457200" rtl="0" algn="l">
              <a:spcBef>
                <a:spcPts val="0"/>
              </a:spcBef>
              <a:spcAft>
                <a:spcPts val="0"/>
              </a:spcAft>
              <a:buNone/>
            </a:pPr>
            <a:r>
              <a:t/>
            </a:r>
            <a:endParaRPr sz="1800"/>
          </a:p>
          <a:p>
            <a:pPr indent="-342900" lvl="0" marL="628650" rtl="0" algn="l">
              <a:spcBef>
                <a:spcPts val="0"/>
              </a:spcBef>
              <a:spcAft>
                <a:spcPts val="0"/>
              </a:spcAft>
              <a:buSzPts val="1800"/>
              <a:buChar char="●"/>
            </a:pPr>
            <a:r>
              <a:rPr lang="en" sz="1800"/>
              <a:t>Information sources</a:t>
            </a:r>
            <a:endParaRPr sz="1800"/>
          </a:p>
          <a:p>
            <a:pPr indent="0" lvl="0" marL="457200" rtl="0" algn="l">
              <a:spcBef>
                <a:spcPts val="0"/>
              </a:spcBef>
              <a:spcAft>
                <a:spcPts val="0"/>
              </a:spcAft>
              <a:buNone/>
            </a:pPr>
            <a:r>
              <a:t/>
            </a:r>
            <a:endParaRPr sz="1800"/>
          </a:p>
          <a:p>
            <a:pPr indent="-342900" lvl="0" marL="628650" rtl="0" algn="l">
              <a:spcBef>
                <a:spcPts val="0"/>
              </a:spcBef>
              <a:spcAft>
                <a:spcPts val="0"/>
              </a:spcAft>
              <a:buSzPts val="1800"/>
              <a:buChar char="●"/>
            </a:pPr>
            <a:r>
              <a:rPr lang="en" sz="1800"/>
              <a:t>Database queries</a:t>
            </a:r>
            <a:endParaRPr sz="1800"/>
          </a:p>
        </p:txBody>
      </p:sp>
      <p:sp>
        <p:nvSpPr>
          <p:cNvPr id="2512" name="Google Shape;2512;p54"/>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3.2.2 Methods </a:t>
            </a:r>
            <a:endParaRPr/>
          </a:p>
        </p:txBody>
      </p:sp>
      <p:sp>
        <p:nvSpPr>
          <p:cNvPr id="2513" name="Google Shape;2513;p54"/>
          <p:cNvSpPr txBox="1"/>
          <p:nvPr>
            <p:ph idx="4294967295" type="body"/>
          </p:nvPr>
        </p:nvSpPr>
        <p:spPr>
          <a:xfrm>
            <a:off x="5033625" y="375700"/>
            <a:ext cx="3577500" cy="32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Data Synthesis</a:t>
            </a:r>
            <a:endParaRPr b="1" sz="2100"/>
          </a:p>
          <a:p>
            <a:pPr indent="0" lvl="0" marL="0" rtl="0" algn="l">
              <a:spcBef>
                <a:spcPts val="1600"/>
              </a:spcBef>
              <a:spcAft>
                <a:spcPts val="0"/>
              </a:spcAft>
              <a:buNone/>
            </a:pPr>
            <a:r>
              <a:rPr lang="en" sz="1800"/>
              <a:t>Thematic Analysis</a:t>
            </a:r>
            <a:endParaRPr sz="1800"/>
          </a:p>
          <a:p>
            <a:pPr indent="-342900" lvl="0" marL="457200" rtl="0" algn="l">
              <a:spcBef>
                <a:spcPts val="1600"/>
              </a:spcBef>
              <a:spcAft>
                <a:spcPts val="0"/>
              </a:spcAft>
              <a:buSzPts val="1800"/>
              <a:buChar char="●"/>
            </a:pPr>
            <a:r>
              <a:rPr lang="en" sz="1800"/>
              <a:t>Codebook</a:t>
            </a:r>
            <a:endParaRPr sz="1800"/>
          </a:p>
          <a:p>
            <a:pPr indent="-342900" lvl="0" marL="457200" rtl="0" algn="l">
              <a:spcBef>
                <a:spcPts val="0"/>
              </a:spcBef>
              <a:spcAft>
                <a:spcPts val="0"/>
              </a:spcAft>
              <a:buSzPts val="1800"/>
              <a:buChar char="-"/>
            </a:pPr>
            <a:r>
              <a:rPr lang="en" sz="1800"/>
              <a:t>Conceptual framework: UTAUT</a:t>
            </a:r>
            <a:endParaRPr sz="1800"/>
          </a:p>
          <a:p>
            <a:pPr indent="-342900" lvl="0" marL="457200" rtl="0" algn="l">
              <a:spcBef>
                <a:spcPts val="0"/>
              </a:spcBef>
              <a:spcAft>
                <a:spcPts val="0"/>
              </a:spcAft>
              <a:buSzPts val="1800"/>
              <a:buChar char="-"/>
            </a:pPr>
            <a:r>
              <a:rPr lang="en" sz="1800"/>
              <a:t>Deductive, inductive where needed</a:t>
            </a:r>
            <a:endParaRPr sz="1800"/>
          </a:p>
          <a:p>
            <a:pPr indent="-342900" lvl="0" marL="457200" rtl="0" algn="l">
              <a:spcBef>
                <a:spcPts val="0"/>
              </a:spcBef>
              <a:spcAft>
                <a:spcPts val="0"/>
              </a:spcAft>
              <a:buSzPts val="1800"/>
              <a:buChar char="●"/>
            </a:pPr>
            <a:r>
              <a:rPr lang="en" sz="1800"/>
              <a:t>Coding</a:t>
            </a:r>
            <a:endParaRPr sz="1800"/>
          </a:p>
          <a:p>
            <a:pPr indent="-342900" lvl="0" marL="457200" rtl="0" algn="l">
              <a:spcBef>
                <a:spcPts val="0"/>
              </a:spcBef>
              <a:spcAft>
                <a:spcPts val="0"/>
              </a:spcAft>
              <a:buSzPts val="1800"/>
              <a:buChar char="-"/>
            </a:pPr>
            <a:r>
              <a:rPr lang="en" sz="1800"/>
              <a:t>Individual initial coding</a:t>
            </a:r>
            <a:endParaRPr sz="1800"/>
          </a:p>
          <a:p>
            <a:pPr indent="-342900" lvl="0" marL="457200" rtl="0" algn="l">
              <a:spcBef>
                <a:spcPts val="0"/>
              </a:spcBef>
              <a:spcAft>
                <a:spcPts val="0"/>
              </a:spcAft>
              <a:buSzPts val="1800"/>
              <a:buChar char="-"/>
            </a:pPr>
            <a:r>
              <a:rPr lang="en" sz="1800"/>
              <a:t>Team discussion to finalise coding</a:t>
            </a:r>
            <a:endParaRPr sz="1800"/>
          </a:p>
          <a:p>
            <a:pPr indent="-342900" lvl="0" marL="457200" rtl="0" algn="l">
              <a:spcBef>
                <a:spcPts val="0"/>
              </a:spcBef>
              <a:spcAft>
                <a:spcPts val="0"/>
              </a:spcAft>
              <a:buSzPts val="1800"/>
              <a:buChar char="●"/>
            </a:pPr>
            <a:r>
              <a:rPr lang="en" sz="1800"/>
              <a:t>Results and discussion</a:t>
            </a:r>
            <a:endParaRPr sz="1800"/>
          </a:p>
          <a:p>
            <a:pPr indent="-342900" lvl="0" marL="457200" rtl="0" algn="l">
              <a:spcBef>
                <a:spcPts val="0"/>
              </a:spcBef>
              <a:spcAft>
                <a:spcPts val="0"/>
              </a:spcAft>
              <a:buSzPts val="1800"/>
              <a:buChar char="●"/>
            </a:pPr>
            <a:r>
              <a:rPr lang="en" sz="1800"/>
              <a:t>Themes and conclusion</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55"/>
          <p:cNvSpPr txBox="1"/>
          <p:nvPr>
            <p:ph idx="4294967295" type="body"/>
          </p:nvPr>
        </p:nvSpPr>
        <p:spPr>
          <a:xfrm>
            <a:off x="829150" y="1480800"/>
            <a:ext cx="3468600" cy="324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Execute search queries in all information sources</a:t>
            </a:r>
            <a:endParaRPr sz="1800"/>
          </a:p>
          <a:p>
            <a:pPr indent="-342900" lvl="0" marL="457200" rtl="0" algn="l">
              <a:spcBef>
                <a:spcPts val="1000"/>
              </a:spcBef>
              <a:spcAft>
                <a:spcPts val="0"/>
              </a:spcAft>
              <a:buSzPts val="1800"/>
              <a:buAutoNum type="arabicPeriod"/>
            </a:pPr>
            <a:r>
              <a:rPr lang="en" sz="1800"/>
              <a:t>Collect all results</a:t>
            </a:r>
            <a:endParaRPr sz="1800"/>
          </a:p>
          <a:p>
            <a:pPr indent="-342900" lvl="0" marL="457200" rtl="0" algn="l">
              <a:spcBef>
                <a:spcPts val="1000"/>
              </a:spcBef>
              <a:spcAft>
                <a:spcPts val="0"/>
              </a:spcAft>
              <a:buSzPts val="1800"/>
              <a:buAutoNum type="arabicPeriod"/>
            </a:pPr>
            <a:r>
              <a:rPr lang="en" sz="1800"/>
              <a:t>Exclude based on title and abstract</a:t>
            </a:r>
            <a:endParaRPr sz="1800"/>
          </a:p>
          <a:p>
            <a:pPr indent="-342900" lvl="0" marL="457200" rtl="0" algn="l">
              <a:spcBef>
                <a:spcPts val="1000"/>
              </a:spcBef>
              <a:spcAft>
                <a:spcPts val="1000"/>
              </a:spcAft>
              <a:buSzPts val="1800"/>
              <a:buAutoNum type="arabicPeriod"/>
            </a:pPr>
            <a:r>
              <a:rPr lang="en" sz="1800"/>
              <a:t>Exclude based on full-text</a:t>
            </a:r>
            <a:endParaRPr sz="1800"/>
          </a:p>
        </p:txBody>
      </p:sp>
      <p:sp>
        <p:nvSpPr>
          <p:cNvPr id="2519" name="Google Shape;2519;p55"/>
          <p:cNvSpPr txBox="1"/>
          <p:nvPr>
            <p:ph type="title"/>
          </p:nvPr>
        </p:nvSpPr>
        <p:spPr>
          <a:xfrm>
            <a:off x="720000" y="445025"/>
            <a:ext cx="45189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3.2.3</a:t>
            </a:r>
            <a:r>
              <a:rPr lang="en"/>
              <a:t> Systematic Review of qXR </a:t>
            </a:r>
            <a:endParaRPr/>
          </a:p>
        </p:txBody>
      </p:sp>
      <p:pic>
        <p:nvPicPr>
          <p:cNvPr id="2520" name="Google Shape;2520;p55"/>
          <p:cNvPicPr preferRelativeResize="0"/>
          <p:nvPr/>
        </p:nvPicPr>
        <p:blipFill rotWithShape="1">
          <a:blip r:embed="rId3">
            <a:alphaModFix/>
          </a:blip>
          <a:srcRect b="24809" l="3951" r="25351" t="8175"/>
          <a:stretch/>
        </p:blipFill>
        <p:spPr>
          <a:xfrm>
            <a:off x="4843350" y="0"/>
            <a:ext cx="4161175"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56"/>
          <p:cNvSpPr txBox="1"/>
          <p:nvPr>
            <p:ph idx="4294967295" type="body"/>
          </p:nvPr>
        </p:nvSpPr>
        <p:spPr>
          <a:xfrm>
            <a:off x="720000" y="1472575"/>
            <a:ext cx="4282800" cy="28893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Steps:</a:t>
            </a:r>
            <a:endParaRPr/>
          </a:p>
          <a:p>
            <a:pPr indent="-317500" lvl="0" marL="457200" rtl="0" algn="l">
              <a:lnSpc>
                <a:spcPct val="200000"/>
              </a:lnSpc>
              <a:spcBef>
                <a:spcPts val="1600"/>
              </a:spcBef>
              <a:spcAft>
                <a:spcPts val="0"/>
              </a:spcAft>
              <a:buSzPts val="1400"/>
              <a:buChar char="-"/>
            </a:pPr>
            <a:r>
              <a:rPr lang="en"/>
              <a:t>Protocol writing</a:t>
            </a:r>
            <a:endParaRPr/>
          </a:p>
          <a:p>
            <a:pPr indent="-317500" lvl="0" marL="457200" rtl="0" algn="l">
              <a:lnSpc>
                <a:spcPct val="200000"/>
              </a:lnSpc>
              <a:spcBef>
                <a:spcPts val="0"/>
              </a:spcBef>
              <a:spcAft>
                <a:spcPts val="0"/>
              </a:spcAft>
              <a:buSzPts val="1400"/>
              <a:buChar char="-"/>
            </a:pPr>
            <a:r>
              <a:rPr lang="en"/>
              <a:t>Study collection (PRISMA)</a:t>
            </a:r>
            <a:endParaRPr/>
          </a:p>
          <a:p>
            <a:pPr indent="-317500" lvl="0" marL="457200" rtl="0" algn="l">
              <a:lnSpc>
                <a:spcPct val="200000"/>
              </a:lnSpc>
              <a:spcBef>
                <a:spcPts val="0"/>
              </a:spcBef>
              <a:spcAft>
                <a:spcPts val="0"/>
              </a:spcAft>
              <a:buSzPts val="1400"/>
              <a:buChar char="-"/>
            </a:pPr>
            <a:r>
              <a:rPr lang="en"/>
              <a:t>Characteristics analysis</a:t>
            </a:r>
            <a:endParaRPr/>
          </a:p>
          <a:p>
            <a:pPr indent="-317500" lvl="0" marL="457200" rtl="0" algn="l">
              <a:lnSpc>
                <a:spcPct val="200000"/>
              </a:lnSpc>
              <a:spcBef>
                <a:spcPts val="0"/>
              </a:spcBef>
              <a:spcAft>
                <a:spcPts val="0"/>
              </a:spcAft>
              <a:buSzPts val="1400"/>
              <a:buChar char="-"/>
            </a:pPr>
            <a:r>
              <a:rPr lang="en"/>
              <a:t>Data extraction</a:t>
            </a:r>
            <a:endParaRPr/>
          </a:p>
          <a:p>
            <a:pPr indent="-317500" lvl="0" marL="457200" rtl="0" algn="l">
              <a:lnSpc>
                <a:spcPct val="200000"/>
              </a:lnSpc>
              <a:spcBef>
                <a:spcPts val="0"/>
              </a:spcBef>
              <a:spcAft>
                <a:spcPts val="0"/>
              </a:spcAft>
              <a:buSzPts val="1400"/>
              <a:buChar char="-"/>
            </a:pPr>
            <a:r>
              <a:rPr lang="en"/>
              <a:t>Thematic review</a:t>
            </a:r>
            <a:endParaRPr/>
          </a:p>
        </p:txBody>
      </p:sp>
      <p:sp>
        <p:nvSpPr>
          <p:cNvPr id="2526" name="Google Shape;2526;p56"/>
          <p:cNvSpPr txBox="1"/>
          <p:nvPr>
            <p:ph type="title"/>
          </p:nvPr>
        </p:nvSpPr>
        <p:spPr>
          <a:xfrm>
            <a:off x="720000" y="445025"/>
            <a:ext cx="80733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3.2.4</a:t>
            </a:r>
            <a:r>
              <a:rPr lang="en"/>
              <a:t> </a:t>
            </a:r>
            <a:r>
              <a:rPr lang="en"/>
              <a:t>Systematic Review of AI in Radiology  </a:t>
            </a:r>
            <a:endParaRPr/>
          </a:p>
          <a:p>
            <a:pPr indent="0" lvl="0" marL="0" rtl="0" algn="l">
              <a:spcBef>
                <a:spcPts val="0"/>
              </a:spcBef>
              <a:spcAft>
                <a:spcPts val="0"/>
              </a:spcAft>
              <a:buNone/>
            </a:pPr>
            <a:r>
              <a:rPr lang="en"/>
              <a:t> </a:t>
            </a:r>
            <a:endParaRPr/>
          </a:p>
        </p:txBody>
      </p:sp>
      <p:pic>
        <p:nvPicPr>
          <p:cNvPr id="2527" name="Google Shape;2527;p56"/>
          <p:cNvPicPr preferRelativeResize="0"/>
          <p:nvPr/>
        </p:nvPicPr>
        <p:blipFill rotWithShape="1">
          <a:blip r:embed="rId3">
            <a:alphaModFix/>
          </a:blip>
          <a:srcRect b="10" l="0" r="0" t="0"/>
          <a:stretch/>
        </p:blipFill>
        <p:spPr>
          <a:xfrm>
            <a:off x="4781775" y="934163"/>
            <a:ext cx="3385524" cy="4209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0"/>
          <p:cNvSpPr txBox="1"/>
          <p:nvPr/>
        </p:nvSpPr>
        <p:spPr>
          <a:xfrm>
            <a:off x="231050" y="210975"/>
            <a:ext cx="852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oppins"/>
                <a:ea typeface="Poppins"/>
                <a:cs typeface="Poppins"/>
                <a:sym typeface="Poppins"/>
              </a:rPr>
              <a:t>Introduction</a:t>
            </a:r>
            <a:endParaRPr sz="3000">
              <a:latin typeface="Poppins"/>
              <a:ea typeface="Poppins"/>
              <a:cs typeface="Poppins"/>
              <a:sym typeface="Poppins"/>
            </a:endParaRPr>
          </a:p>
        </p:txBody>
      </p:sp>
      <p:sp>
        <p:nvSpPr>
          <p:cNvPr id="738" name="Google Shape;738;p30"/>
          <p:cNvSpPr txBox="1"/>
          <p:nvPr/>
        </p:nvSpPr>
        <p:spPr>
          <a:xfrm>
            <a:off x="439900" y="753600"/>
            <a:ext cx="4940400" cy="4389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CBE3FD"/>
                </a:highlight>
                <a:latin typeface="Poppins"/>
                <a:ea typeface="Poppins"/>
                <a:cs typeface="Poppins"/>
                <a:sym typeface="Poppins"/>
              </a:rPr>
              <a:t>Purpose:  </a:t>
            </a:r>
            <a:endParaRPr>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Compare qXR and other medical imaging AI products.</a:t>
            </a:r>
            <a:endParaRPr sz="1200">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qXR, to buy or not to buy?</a:t>
            </a:r>
            <a:endParaRPr sz="1200">
              <a:solidFill>
                <a:schemeClr val="dk1"/>
              </a:solidFill>
              <a:highlight>
                <a:srgbClr val="CBE3FD"/>
              </a:highlight>
              <a:latin typeface="Poppins"/>
              <a:ea typeface="Poppins"/>
              <a:cs typeface="Poppins"/>
              <a:sym typeface="Poppins"/>
            </a:endParaRPr>
          </a:p>
          <a:p>
            <a:pPr indent="0" lvl="0" marL="0" rtl="0" algn="l">
              <a:spcBef>
                <a:spcPts val="0"/>
              </a:spcBef>
              <a:spcAft>
                <a:spcPts val="0"/>
              </a:spcAft>
              <a:buNone/>
            </a:pPr>
            <a:r>
              <a:rPr lang="en" sz="1600">
                <a:solidFill>
                  <a:schemeClr val="dk1"/>
                </a:solidFill>
                <a:highlight>
                  <a:srgbClr val="CBE3FD"/>
                </a:highlight>
                <a:latin typeface="Poppins"/>
                <a:ea typeface="Poppins"/>
                <a:cs typeface="Poppins"/>
                <a:sym typeface="Poppins"/>
              </a:rPr>
              <a:t>Aim:</a:t>
            </a:r>
            <a:endParaRPr sz="1600">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qXR VS other products</a:t>
            </a:r>
            <a:endParaRPr sz="1200">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Performance + UX</a:t>
            </a:r>
            <a:endParaRPr sz="1200">
              <a:solidFill>
                <a:schemeClr val="dk1"/>
              </a:solidFill>
              <a:highlight>
                <a:srgbClr val="CBE3FD"/>
              </a:highlight>
              <a:latin typeface="Poppins"/>
              <a:ea typeface="Poppins"/>
              <a:cs typeface="Poppins"/>
              <a:sym typeface="Poppins"/>
            </a:endParaRPr>
          </a:p>
          <a:p>
            <a:pPr indent="-304800" lvl="0" marL="457200" rtl="0" algn="l">
              <a:lnSpc>
                <a:spcPct val="115000"/>
              </a:lnSpc>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Systematic</a:t>
            </a:r>
            <a:r>
              <a:rPr lang="en" sz="1200">
                <a:solidFill>
                  <a:schemeClr val="dk1"/>
                </a:solidFill>
                <a:highlight>
                  <a:srgbClr val="CBE3FD"/>
                </a:highlight>
                <a:latin typeface="Poppins"/>
                <a:ea typeface="Poppins"/>
                <a:cs typeface="Poppins"/>
                <a:sym typeface="Poppins"/>
              </a:rPr>
              <a:t> Review</a:t>
            </a:r>
            <a:endParaRPr sz="1200">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Meta-analysis</a:t>
            </a:r>
            <a:endParaRPr sz="1200">
              <a:solidFill>
                <a:schemeClr val="dk1"/>
              </a:solidFill>
              <a:highlight>
                <a:srgbClr val="CBE3FD"/>
              </a:highlight>
              <a:latin typeface="Poppins"/>
              <a:ea typeface="Poppins"/>
              <a:cs typeface="Poppins"/>
              <a:sym typeface="Poppins"/>
            </a:endParaRPr>
          </a:p>
          <a:p>
            <a:pPr indent="0" lvl="0" marL="0" rtl="0" algn="l">
              <a:spcBef>
                <a:spcPts val="0"/>
              </a:spcBef>
              <a:spcAft>
                <a:spcPts val="0"/>
              </a:spcAft>
              <a:buNone/>
            </a:pPr>
            <a:r>
              <a:rPr lang="en" sz="1600">
                <a:solidFill>
                  <a:schemeClr val="dk1"/>
                </a:solidFill>
                <a:highlight>
                  <a:srgbClr val="CBE3FD"/>
                </a:highlight>
                <a:latin typeface="Poppins"/>
                <a:ea typeface="Poppins"/>
                <a:cs typeface="Poppins"/>
                <a:sym typeface="Poppins"/>
              </a:rPr>
              <a:t>Stakeholders:</a:t>
            </a:r>
            <a:endParaRPr sz="1600">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Client</a:t>
            </a:r>
            <a:endParaRPr sz="1200">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ABC Company</a:t>
            </a:r>
            <a:endParaRPr sz="1200">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Radiologists</a:t>
            </a:r>
            <a:endParaRPr sz="1200">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Hospital managers</a:t>
            </a:r>
            <a:endParaRPr sz="1200">
              <a:solidFill>
                <a:schemeClr val="dk1"/>
              </a:solidFill>
              <a:highlight>
                <a:srgbClr val="CBE3FD"/>
              </a:highlight>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a:t>
            </a:r>
            <a:endParaRPr sz="1200">
              <a:solidFill>
                <a:schemeClr val="dk1"/>
              </a:solidFill>
              <a:highlight>
                <a:srgbClr val="CBE3FD"/>
              </a:highlight>
              <a:latin typeface="Poppins"/>
              <a:ea typeface="Poppins"/>
              <a:cs typeface="Poppins"/>
              <a:sym typeface="Poppins"/>
            </a:endParaRPr>
          </a:p>
          <a:p>
            <a:pPr indent="0" lvl="0" marL="0" rtl="0" algn="l">
              <a:spcBef>
                <a:spcPts val="0"/>
              </a:spcBef>
              <a:spcAft>
                <a:spcPts val="0"/>
              </a:spcAft>
              <a:buNone/>
            </a:pPr>
            <a:r>
              <a:rPr lang="en" sz="1600">
                <a:solidFill>
                  <a:schemeClr val="dk1"/>
                </a:solidFill>
                <a:highlight>
                  <a:srgbClr val="CBE3FD"/>
                </a:highlight>
                <a:latin typeface="Poppins"/>
                <a:ea typeface="Poppins"/>
                <a:cs typeface="Poppins"/>
                <a:sym typeface="Poppins"/>
              </a:rPr>
              <a:t>User stories:</a:t>
            </a:r>
            <a:endParaRPr sz="1600">
              <a:solidFill>
                <a:schemeClr val="dk1"/>
              </a:solidFill>
              <a:highlight>
                <a:srgbClr val="CBE3FD"/>
              </a:highlight>
              <a:latin typeface="Poppins"/>
              <a:ea typeface="Poppins"/>
              <a:cs typeface="Poppins"/>
              <a:sym typeface="Poppins"/>
            </a:endParaRPr>
          </a:p>
          <a:p>
            <a:pPr indent="-304800" lvl="0" marL="457200" rtl="0" algn="l">
              <a:lnSpc>
                <a:spcPct val="115000"/>
              </a:lnSpc>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Radiologists:</a:t>
            </a:r>
            <a:endParaRPr sz="1200">
              <a:solidFill>
                <a:schemeClr val="dk1"/>
              </a:solidFill>
              <a:highlight>
                <a:srgbClr val="CBE3FD"/>
              </a:highlight>
              <a:latin typeface="Poppins"/>
              <a:ea typeface="Poppins"/>
              <a:cs typeface="Poppins"/>
              <a:sym typeface="Poppins"/>
            </a:endParaRPr>
          </a:p>
          <a:p>
            <a:pPr indent="-304800" lvl="1" marL="914400" rtl="0" algn="l">
              <a:lnSpc>
                <a:spcPct val="115000"/>
              </a:lnSpc>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Find the best product.</a:t>
            </a:r>
            <a:endParaRPr sz="1200">
              <a:solidFill>
                <a:schemeClr val="dk1"/>
              </a:solidFill>
              <a:highlight>
                <a:srgbClr val="CBE3FD"/>
              </a:highlight>
              <a:latin typeface="Poppins"/>
              <a:ea typeface="Poppins"/>
              <a:cs typeface="Poppins"/>
              <a:sym typeface="Poppins"/>
            </a:endParaRPr>
          </a:p>
          <a:p>
            <a:pPr indent="-304800" lvl="1" marL="9144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The decision on using qXR.</a:t>
            </a:r>
            <a:endParaRPr sz="1200">
              <a:solidFill>
                <a:schemeClr val="dk1"/>
              </a:solidFill>
              <a:highlight>
                <a:srgbClr val="CBE3FD"/>
              </a:highlight>
              <a:latin typeface="Poppins"/>
              <a:ea typeface="Poppins"/>
              <a:cs typeface="Poppins"/>
              <a:sym typeface="Poppins"/>
            </a:endParaRPr>
          </a:p>
          <a:p>
            <a:pPr indent="-304800" lvl="1" marL="914400" rtl="0" algn="l">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The impact on current workflow.</a:t>
            </a:r>
            <a:endParaRPr sz="1200">
              <a:solidFill>
                <a:schemeClr val="dk1"/>
              </a:solidFill>
              <a:highlight>
                <a:srgbClr val="CBE3FD"/>
              </a:highlight>
              <a:latin typeface="Poppins"/>
              <a:ea typeface="Poppins"/>
              <a:cs typeface="Poppins"/>
              <a:sym typeface="Poppins"/>
            </a:endParaRPr>
          </a:p>
          <a:p>
            <a:pPr indent="-304800" lvl="0" marL="457200" rtl="0" algn="l">
              <a:lnSpc>
                <a:spcPct val="115000"/>
              </a:lnSpc>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Developers:</a:t>
            </a:r>
            <a:endParaRPr sz="1200">
              <a:solidFill>
                <a:schemeClr val="dk1"/>
              </a:solidFill>
              <a:highlight>
                <a:srgbClr val="CBE3FD"/>
              </a:highlight>
              <a:latin typeface="Poppins"/>
              <a:ea typeface="Poppins"/>
              <a:cs typeface="Poppins"/>
              <a:sym typeface="Poppins"/>
            </a:endParaRPr>
          </a:p>
          <a:p>
            <a:pPr indent="-304800" lvl="1" marL="914400" rtl="0" algn="l">
              <a:lnSpc>
                <a:spcPct val="115000"/>
              </a:lnSpc>
              <a:spcBef>
                <a:spcPts val="0"/>
              </a:spcBef>
              <a:spcAft>
                <a:spcPts val="0"/>
              </a:spcAft>
              <a:buClr>
                <a:schemeClr val="dk1"/>
              </a:buClr>
              <a:buSzPts val="1200"/>
              <a:buFont typeface="Poppins"/>
              <a:buChar char="-"/>
            </a:pPr>
            <a:r>
              <a:rPr lang="en" sz="1200">
                <a:solidFill>
                  <a:schemeClr val="dk1"/>
                </a:solidFill>
                <a:highlight>
                  <a:srgbClr val="CBE3FD"/>
                </a:highlight>
                <a:latin typeface="Poppins"/>
                <a:ea typeface="Poppins"/>
                <a:cs typeface="Poppins"/>
                <a:sym typeface="Poppins"/>
              </a:rPr>
              <a:t>How to </a:t>
            </a:r>
            <a:r>
              <a:rPr lang="en" sz="1200">
                <a:solidFill>
                  <a:schemeClr val="dk1"/>
                </a:solidFill>
                <a:highlight>
                  <a:srgbClr val="CBE3FD"/>
                </a:highlight>
                <a:latin typeface="Poppins"/>
                <a:ea typeface="Poppins"/>
                <a:cs typeface="Poppins"/>
                <a:sym typeface="Poppins"/>
              </a:rPr>
              <a:t>improve</a:t>
            </a:r>
            <a:r>
              <a:rPr lang="en" sz="1200">
                <a:solidFill>
                  <a:schemeClr val="dk1"/>
                </a:solidFill>
                <a:highlight>
                  <a:srgbClr val="CBE3FD"/>
                </a:highlight>
                <a:latin typeface="Poppins"/>
                <a:ea typeface="Poppins"/>
                <a:cs typeface="Poppins"/>
                <a:sym typeface="Poppins"/>
              </a:rPr>
              <a:t>?</a:t>
            </a:r>
            <a:endParaRPr sz="1200">
              <a:solidFill>
                <a:schemeClr val="dk1"/>
              </a:solidFill>
              <a:highlight>
                <a:srgbClr val="CBE3FD"/>
              </a:highlight>
              <a:latin typeface="Poppins"/>
              <a:ea typeface="Poppins"/>
              <a:cs typeface="Poppins"/>
              <a:sym typeface="Poppins"/>
            </a:endParaRPr>
          </a:p>
        </p:txBody>
      </p:sp>
      <p:pic>
        <p:nvPicPr>
          <p:cNvPr id="739" name="Google Shape;739;p30"/>
          <p:cNvPicPr preferRelativeResize="0"/>
          <p:nvPr/>
        </p:nvPicPr>
        <p:blipFill>
          <a:blip r:embed="rId3">
            <a:alphaModFix/>
          </a:blip>
          <a:stretch>
            <a:fillRect/>
          </a:stretch>
        </p:blipFill>
        <p:spPr>
          <a:xfrm>
            <a:off x="5012300" y="1346150"/>
            <a:ext cx="3436575" cy="3436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57"/>
          <p:cNvSpPr txBox="1"/>
          <p:nvPr>
            <p:ph idx="4294967295" type="body"/>
          </p:nvPr>
        </p:nvSpPr>
        <p:spPr>
          <a:xfrm>
            <a:off x="720000" y="1319725"/>
            <a:ext cx="7891200" cy="34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PE1: Efficiency</a:t>
            </a:r>
            <a:endParaRPr/>
          </a:p>
          <a:p>
            <a:pPr indent="-317500" lvl="0" marL="457200" rtl="0" algn="l">
              <a:spcBef>
                <a:spcPts val="1600"/>
              </a:spcBef>
              <a:spcAft>
                <a:spcPts val="0"/>
              </a:spcAft>
              <a:buSzPts val="1400"/>
              <a:buChar char="●"/>
            </a:pPr>
            <a:r>
              <a:rPr lang="en"/>
              <a:t>E</a:t>
            </a:r>
            <a:r>
              <a:rPr lang="en"/>
              <a:t>xplanations “save time for a clinician”</a:t>
            </a:r>
            <a:endParaRPr/>
          </a:p>
          <a:p>
            <a:pPr indent="0" lvl="0" marL="0" rtl="0" algn="l">
              <a:spcBef>
                <a:spcPts val="1600"/>
              </a:spcBef>
              <a:spcAft>
                <a:spcPts val="0"/>
              </a:spcAft>
              <a:buNone/>
            </a:pPr>
            <a:r>
              <a:rPr lang="en"/>
              <a:t>PE2: Effectiveness</a:t>
            </a:r>
            <a:endParaRPr/>
          </a:p>
          <a:p>
            <a:pPr indent="-317500" lvl="0" marL="457200" rtl="0" algn="l">
              <a:spcBef>
                <a:spcPts val="1600"/>
              </a:spcBef>
              <a:spcAft>
                <a:spcPts val="0"/>
              </a:spcAft>
              <a:buSzPts val="1400"/>
              <a:buChar char="●"/>
            </a:pPr>
            <a:r>
              <a:rPr lang="en"/>
              <a:t>82.8% agreed that AI can help reduce radiation dose levels while maintaining optimal image quality.</a:t>
            </a:r>
            <a:endParaRPr/>
          </a:p>
          <a:p>
            <a:pPr indent="-317500" lvl="0" marL="457200" rtl="0" algn="l">
              <a:spcBef>
                <a:spcPts val="0"/>
              </a:spcBef>
              <a:spcAft>
                <a:spcPts val="0"/>
              </a:spcAft>
              <a:buSzPts val="1400"/>
              <a:buChar char="●"/>
            </a:pPr>
            <a:r>
              <a:rPr lang="en"/>
              <a:t>42% of respondents was that technical performance was inconsistent</a:t>
            </a:r>
            <a:endParaRPr/>
          </a:p>
          <a:p>
            <a:pPr indent="0" lvl="0" marL="0" rtl="0" algn="l">
              <a:spcBef>
                <a:spcPts val="1600"/>
              </a:spcBef>
              <a:spcAft>
                <a:spcPts val="0"/>
              </a:spcAft>
              <a:buNone/>
            </a:pPr>
            <a:r>
              <a:rPr lang="en"/>
              <a:t>PE3: Extrinsic Motivation</a:t>
            </a:r>
            <a:endParaRPr/>
          </a:p>
          <a:p>
            <a:pPr indent="-317500" lvl="0" marL="457200" rtl="0" algn="l">
              <a:spcBef>
                <a:spcPts val="1600"/>
              </a:spcBef>
              <a:spcAft>
                <a:spcPts val="0"/>
              </a:spcAft>
              <a:buSzPts val="1400"/>
              <a:buChar char="●"/>
            </a:pPr>
            <a:r>
              <a:rPr lang="en"/>
              <a:t>61.3% </a:t>
            </a:r>
            <a:r>
              <a:rPr lang="en"/>
              <a:t>concerned that AI would replace most jobs and negatively affect the profession rather than just being an assistive tool</a:t>
            </a:r>
            <a:endParaRPr/>
          </a:p>
          <a:p>
            <a:pPr indent="-317500" lvl="0" marL="457200" rtl="0" algn="l">
              <a:spcBef>
                <a:spcPts val="0"/>
              </a:spcBef>
              <a:spcAft>
                <a:spcPts val="0"/>
              </a:spcAft>
              <a:buSzPts val="1400"/>
              <a:buChar char="●"/>
            </a:pPr>
            <a:r>
              <a:rPr lang="en"/>
              <a:t>62% disagreed that radiologists’ jobs were in danger due to AI </a:t>
            </a:r>
            <a:endParaRPr/>
          </a:p>
        </p:txBody>
      </p:sp>
      <p:sp>
        <p:nvSpPr>
          <p:cNvPr id="2533" name="Google Shape;2533;p57"/>
          <p:cNvSpPr txBox="1"/>
          <p:nvPr>
            <p:ph type="title"/>
          </p:nvPr>
        </p:nvSpPr>
        <p:spPr>
          <a:xfrm>
            <a:off x="720000" y="445025"/>
            <a:ext cx="7704000" cy="1058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3.2.5 </a:t>
            </a:r>
            <a:r>
              <a:rPr lang="en"/>
              <a:t> Results - Theme 1: </a:t>
            </a:r>
            <a:r>
              <a:rPr lang="en"/>
              <a:t>Performance</a:t>
            </a:r>
            <a:r>
              <a:rPr lang="en"/>
              <a:t> Expectancy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58"/>
          <p:cNvSpPr txBox="1"/>
          <p:nvPr>
            <p:ph idx="4294967295" type="body"/>
          </p:nvPr>
        </p:nvSpPr>
        <p:spPr>
          <a:xfrm>
            <a:off x="720000" y="1447750"/>
            <a:ext cx="7891200" cy="29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PE1: Efficiency</a:t>
            </a:r>
            <a:endParaRPr/>
          </a:p>
          <a:p>
            <a:pPr indent="-317500" lvl="0" marL="457200" rtl="0" algn="l">
              <a:spcBef>
                <a:spcPts val="1600"/>
              </a:spcBef>
              <a:spcAft>
                <a:spcPts val="0"/>
              </a:spcAft>
              <a:buSzPts val="1400"/>
              <a:buChar char="●"/>
            </a:pPr>
            <a:r>
              <a:rPr lang="en"/>
              <a:t>77% of respondents agreed that AI can be used to help diagnostic radiology by workflow optimisation</a:t>
            </a:r>
            <a:endParaRPr/>
          </a:p>
          <a:p>
            <a:pPr indent="0" lvl="0" marL="0" rtl="0" algn="l">
              <a:spcBef>
                <a:spcPts val="1600"/>
              </a:spcBef>
              <a:spcAft>
                <a:spcPts val="0"/>
              </a:spcAft>
              <a:buNone/>
            </a:pPr>
            <a:r>
              <a:rPr lang="en"/>
              <a:t>PE2: Effectiveness</a:t>
            </a:r>
            <a:endParaRPr/>
          </a:p>
          <a:p>
            <a:pPr indent="-317500" lvl="0" marL="457200" rtl="0" algn="l">
              <a:spcBef>
                <a:spcPts val="1600"/>
              </a:spcBef>
              <a:spcAft>
                <a:spcPts val="0"/>
              </a:spcAft>
              <a:buSzPts val="1400"/>
              <a:buChar char="●"/>
            </a:pPr>
            <a:r>
              <a:rPr lang="en"/>
              <a:t>Expected benefit, however, a current concern</a:t>
            </a:r>
            <a:endParaRPr/>
          </a:p>
          <a:p>
            <a:pPr indent="0" lvl="0" marL="0" rtl="0" algn="l">
              <a:spcBef>
                <a:spcPts val="1600"/>
              </a:spcBef>
              <a:spcAft>
                <a:spcPts val="0"/>
              </a:spcAft>
              <a:buNone/>
            </a:pPr>
            <a:r>
              <a:rPr lang="en"/>
              <a:t>PE3: Extrinsic Motivation</a:t>
            </a:r>
            <a:endParaRPr/>
          </a:p>
          <a:p>
            <a:pPr indent="-317500" lvl="0" marL="457200" rtl="0" algn="l">
              <a:spcBef>
                <a:spcPts val="1600"/>
              </a:spcBef>
              <a:spcAft>
                <a:spcPts val="0"/>
              </a:spcAft>
              <a:buSzPts val="1400"/>
              <a:buChar char="●"/>
            </a:pPr>
            <a:r>
              <a:rPr lang="en"/>
              <a:t>Level of AI knowledge determined how radiologists felt about their job security </a:t>
            </a:r>
            <a:endParaRPr/>
          </a:p>
        </p:txBody>
      </p:sp>
      <p:sp>
        <p:nvSpPr>
          <p:cNvPr id="2539" name="Google Shape;2539;p58"/>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3.2.5  </a:t>
            </a:r>
            <a:r>
              <a:rPr lang="en"/>
              <a:t>Discussion </a:t>
            </a:r>
            <a:r>
              <a:rPr lang="en"/>
              <a:t>- Theme 1: Performance Expectancy </a:t>
            </a:r>
            <a:endParaRPr/>
          </a:p>
          <a:p>
            <a:pPr indent="0" lvl="0" marL="0" rtl="0" algn="l">
              <a:spcBef>
                <a:spcPts val="0"/>
              </a:spcBef>
              <a:spcAft>
                <a:spcPts val="0"/>
              </a:spcAft>
              <a:buNone/>
            </a:pPr>
            <a:r>
              <a:rPr lang="e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59"/>
          <p:cNvSpPr txBox="1"/>
          <p:nvPr>
            <p:ph idx="4294967295" type="body"/>
          </p:nvPr>
        </p:nvSpPr>
        <p:spPr>
          <a:xfrm>
            <a:off x="720000" y="1442525"/>
            <a:ext cx="7891200" cy="29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Effort Expectancy is </a:t>
            </a:r>
            <a:r>
              <a:rPr lang="en"/>
              <a:t>degree of ease associated with the use of the system</a:t>
            </a:r>
            <a:endParaRPr>
              <a:solidFill>
                <a:schemeClr val="dk1"/>
              </a:solidFill>
            </a:endParaRPr>
          </a:p>
          <a:p>
            <a:pPr indent="-238759" lvl="0" marL="365760" rtl="0" algn="l">
              <a:spcBef>
                <a:spcPts val="1000"/>
              </a:spcBef>
              <a:spcAft>
                <a:spcPts val="0"/>
              </a:spcAft>
              <a:buSzPts val="1600"/>
              <a:buChar char="●"/>
            </a:pPr>
            <a:r>
              <a:rPr lang="en"/>
              <a:t>Ann Oper Res (2020) and A.V. Prakash and S. Das 2021 studies found effort expectancy has an insignificant score of when measuring its influence on behaviour intention with respective scores of (β = 0.078, p &gt; 0.05) and (β = 0.004 , p &gt; 0.05).</a:t>
            </a:r>
            <a:endParaRPr/>
          </a:p>
        </p:txBody>
      </p:sp>
      <p:sp>
        <p:nvSpPr>
          <p:cNvPr id="2545" name="Google Shape;2545;p59"/>
          <p:cNvSpPr txBox="1"/>
          <p:nvPr>
            <p:ph type="title"/>
          </p:nvPr>
        </p:nvSpPr>
        <p:spPr>
          <a:xfrm>
            <a:off x="720000" y="445025"/>
            <a:ext cx="7704000" cy="1058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3.2.6 </a:t>
            </a:r>
            <a:r>
              <a:rPr lang="en"/>
              <a:t> Results - Theme 2: Effort Expectancy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60"/>
          <p:cNvSpPr txBox="1"/>
          <p:nvPr>
            <p:ph idx="4294967295" type="body"/>
          </p:nvPr>
        </p:nvSpPr>
        <p:spPr>
          <a:xfrm>
            <a:off x="720000" y="1447750"/>
            <a:ext cx="7891200" cy="29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adiologists are used to highly complex machines (A.V. Prakash and S. Das 2021) therefore E.O.U. is no longer an </a:t>
            </a:r>
            <a:r>
              <a:rPr lang="en"/>
              <a:t>influential</a:t>
            </a:r>
            <a:r>
              <a:rPr lang="en"/>
              <a:t> criterion </a:t>
            </a:r>
            <a:endParaRPr/>
          </a:p>
          <a:p>
            <a:pPr indent="0" lvl="0" marL="0" rtl="0" algn="l">
              <a:spcBef>
                <a:spcPts val="1000"/>
              </a:spcBef>
              <a:spcAft>
                <a:spcPts val="0"/>
              </a:spcAft>
              <a:buNone/>
            </a:pPr>
            <a:r>
              <a:rPr lang="en"/>
              <a:t>However to help Qure.AI stay </a:t>
            </a:r>
            <a:r>
              <a:rPr lang="en"/>
              <a:t>competitively</a:t>
            </a:r>
            <a:r>
              <a:rPr lang="en"/>
              <a:t> advantaged, a client </a:t>
            </a:r>
            <a:r>
              <a:rPr lang="en"/>
              <a:t>collaboration</a:t>
            </a:r>
            <a:r>
              <a:rPr lang="en"/>
              <a:t> with Qure.AI can be </a:t>
            </a:r>
            <a:r>
              <a:rPr lang="en"/>
              <a:t>beneficial</a:t>
            </a:r>
            <a:endParaRPr/>
          </a:p>
          <a:p>
            <a:pPr indent="-238759" lvl="0" marL="365760" rtl="0" algn="l">
              <a:spcBef>
                <a:spcPts val="1000"/>
              </a:spcBef>
              <a:spcAft>
                <a:spcPts val="0"/>
              </a:spcAft>
              <a:buSzPts val="1600"/>
              <a:buChar char="●"/>
            </a:pPr>
            <a:r>
              <a:rPr lang="en"/>
              <a:t>So getting client’s users to complete an effort expectancy-focused survey with questions that include:</a:t>
            </a:r>
            <a:endParaRPr/>
          </a:p>
          <a:p>
            <a:pPr indent="-330200" lvl="1" marL="914400" rtl="0" algn="l">
              <a:spcBef>
                <a:spcPts val="0"/>
              </a:spcBef>
              <a:spcAft>
                <a:spcPts val="0"/>
              </a:spcAft>
              <a:buSzPts val="1600"/>
              <a:buChar char="○"/>
            </a:pPr>
            <a:r>
              <a:rPr lang="en"/>
              <a:t>List all the reasons that made you believe the system seemed: easy to use/difficult to use</a:t>
            </a:r>
            <a:endParaRPr/>
          </a:p>
          <a:p>
            <a:pPr indent="-330200" lvl="1" marL="914400" rtl="0" algn="l">
              <a:spcBef>
                <a:spcPts val="0"/>
              </a:spcBef>
              <a:spcAft>
                <a:spcPts val="0"/>
              </a:spcAft>
              <a:buSzPts val="1600"/>
              <a:buChar char="○"/>
            </a:pPr>
            <a:r>
              <a:rPr lang="en"/>
              <a:t>reasons why you felt using the system was easy to use/complex to use</a:t>
            </a:r>
            <a:endParaRPr/>
          </a:p>
        </p:txBody>
      </p:sp>
      <p:sp>
        <p:nvSpPr>
          <p:cNvPr id="2551" name="Google Shape;2551;p60"/>
          <p:cNvSpPr txBox="1"/>
          <p:nvPr>
            <p:ph type="title"/>
          </p:nvPr>
        </p:nvSpPr>
        <p:spPr>
          <a:xfrm>
            <a:off x="720000" y="445025"/>
            <a:ext cx="7704000" cy="10983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3.2.6 </a:t>
            </a:r>
            <a:r>
              <a:rPr lang="en"/>
              <a:t> Discussion - Theme 2: Effort Expectancy </a:t>
            </a:r>
            <a:endParaRPr/>
          </a:p>
          <a:p>
            <a:pPr indent="0" lvl="0" marL="0" rtl="0" algn="l">
              <a:spcBef>
                <a:spcPts val="0"/>
              </a:spcBef>
              <a:spcAft>
                <a:spcPts val="0"/>
              </a:spcAft>
              <a:buNone/>
            </a:pPr>
            <a:r>
              <a:rPr lang="en"/>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61"/>
          <p:cNvSpPr txBox="1"/>
          <p:nvPr>
            <p:ph idx="4294967295" type="body"/>
          </p:nvPr>
        </p:nvSpPr>
        <p:spPr>
          <a:xfrm>
            <a:off x="720000" y="1442525"/>
            <a:ext cx="3092400" cy="33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Subject Norm:</a:t>
            </a:r>
            <a:endParaRPr/>
          </a:p>
          <a:p>
            <a:pPr indent="-317500" lvl="0" marL="457200" rtl="0" algn="l">
              <a:spcBef>
                <a:spcPts val="1600"/>
              </a:spcBef>
              <a:spcAft>
                <a:spcPts val="0"/>
              </a:spcAft>
              <a:buSzPts val="1400"/>
              <a:buChar char="-"/>
            </a:pPr>
            <a:r>
              <a:rPr lang="en"/>
              <a:t>Thinks of patients.</a:t>
            </a:r>
            <a:endParaRPr/>
          </a:p>
          <a:p>
            <a:pPr indent="-317500" lvl="0" marL="457200" rtl="0" algn="l">
              <a:spcBef>
                <a:spcPts val="0"/>
              </a:spcBef>
              <a:spcAft>
                <a:spcPts val="0"/>
              </a:spcAft>
              <a:buSzPts val="1400"/>
              <a:buChar char="-"/>
            </a:pPr>
            <a:r>
              <a:rPr lang="en"/>
              <a:t>69% excited about AI.</a:t>
            </a:r>
            <a:endParaRPr/>
          </a:p>
          <a:p>
            <a:pPr indent="-317500" lvl="0" marL="457200" rtl="0" algn="l">
              <a:spcBef>
                <a:spcPts val="0"/>
              </a:spcBef>
              <a:spcAft>
                <a:spcPts val="0"/>
              </a:spcAft>
              <a:buSzPts val="1400"/>
              <a:buChar char="-"/>
            </a:pPr>
            <a:r>
              <a:rPr lang="en"/>
              <a:t>26.5% neutral.</a:t>
            </a:r>
            <a:endParaRPr/>
          </a:p>
          <a:p>
            <a:pPr indent="-317500" lvl="0" marL="457200" rtl="0" algn="l">
              <a:spcBef>
                <a:spcPts val="0"/>
              </a:spcBef>
              <a:spcAft>
                <a:spcPts val="0"/>
              </a:spcAft>
              <a:buSzPts val="1400"/>
              <a:buChar char="-"/>
            </a:pPr>
            <a:r>
              <a:rPr lang="en"/>
              <a:t>4.4% not excited.</a:t>
            </a:r>
            <a:endParaRPr/>
          </a:p>
          <a:p>
            <a:pPr indent="0" lvl="0" marL="0" rtl="0" algn="l">
              <a:spcBef>
                <a:spcPts val="1600"/>
              </a:spcBef>
              <a:spcAft>
                <a:spcPts val="0"/>
              </a:spcAft>
              <a:buNone/>
            </a:pPr>
            <a:r>
              <a:rPr lang="en"/>
              <a:t>Social factors:</a:t>
            </a:r>
            <a:endParaRPr/>
          </a:p>
          <a:p>
            <a:pPr indent="-317500" lvl="0" marL="457200" rtl="0" algn="l">
              <a:spcBef>
                <a:spcPts val="1600"/>
              </a:spcBef>
              <a:spcAft>
                <a:spcPts val="0"/>
              </a:spcAft>
              <a:buSzPts val="1400"/>
              <a:buChar char="-"/>
            </a:pPr>
            <a:r>
              <a:rPr lang="en"/>
              <a:t>78.2% Aware of the trend.</a:t>
            </a:r>
            <a:endParaRPr/>
          </a:p>
          <a:p>
            <a:pPr indent="-317500" lvl="0" marL="457200" rtl="0" algn="l">
              <a:spcBef>
                <a:spcPts val="0"/>
              </a:spcBef>
              <a:spcAft>
                <a:spcPts val="0"/>
              </a:spcAft>
              <a:buSzPts val="1400"/>
              <a:buChar char="-"/>
            </a:pPr>
            <a:r>
              <a:rPr lang="en"/>
              <a:t>19.8% neutral.</a:t>
            </a:r>
            <a:endParaRPr/>
          </a:p>
          <a:p>
            <a:pPr indent="-317500" lvl="0" marL="457200" rtl="0" algn="l">
              <a:spcBef>
                <a:spcPts val="0"/>
              </a:spcBef>
              <a:spcAft>
                <a:spcPts val="0"/>
              </a:spcAft>
              <a:buSzPts val="1400"/>
              <a:buChar char="-"/>
            </a:pPr>
            <a:r>
              <a:rPr lang="en"/>
              <a:t>1.9% Not aware.</a:t>
            </a:r>
            <a:endParaRPr/>
          </a:p>
          <a:p>
            <a:pPr indent="0" lvl="0" marL="0" rtl="0" algn="l">
              <a:spcBef>
                <a:spcPts val="1600"/>
              </a:spcBef>
              <a:spcAft>
                <a:spcPts val="0"/>
              </a:spcAft>
              <a:buNone/>
            </a:pPr>
            <a:r>
              <a:rPr lang="en"/>
              <a:t>Image:</a:t>
            </a:r>
            <a:endParaRPr/>
          </a:p>
          <a:p>
            <a:pPr indent="-317500" lvl="0" marL="457200" rtl="0" algn="l">
              <a:spcBef>
                <a:spcPts val="1600"/>
              </a:spcBef>
              <a:spcAft>
                <a:spcPts val="0"/>
              </a:spcAft>
              <a:buSzPts val="1400"/>
              <a:buChar char="-"/>
            </a:pPr>
            <a:r>
              <a:rPr lang="en"/>
              <a:t>No data.</a:t>
            </a:r>
            <a:endParaRPr/>
          </a:p>
        </p:txBody>
      </p:sp>
      <p:sp>
        <p:nvSpPr>
          <p:cNvPr id="2557" name="Google Shape;2557;p61"/>
          <p:cNvSpPr txBox="1"/>
          <p:nvPr>
            <p:ph type="title"/>
          </p:nvPr>
        </p:nvSpPr>
        <p:spPr>
          <a:xfrm>
            <a:off x="720000" y="445025"/>
            <a:ext cx="7704000" cy="1058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3.2.6 </a:t>
            </a:r>
            <a:r>
              <a:rPr lang="en"/>
              <a:t>Results - Theme 3: Social Influence</a:t>
            </a:r>
            <a:endParaRPr/>
          </a:p>
        </p:txBody>
      </p:sp>
      <p:pic>
        <p:nvPicPr>
          <p:cNvPr id="2558" name="Google Shape;2558;p61"/>
          <p:cNvPicPr preferRelativeResize="0"/>
          <p:nvPr/>
        </p:nvPicPr>
        <p:blipFill>
          <a:blip r:embed="rId3">
            <a:alphaModFix/>
          </a:blip>
          <a:stretch>
            <a:fillRect/>
          </a:stretch>
        </p:blipFill>
        <p:spPr>
          <a:xfrm>
            <a:off x="4306425" y="990075"/>
            <a:ext cx="4024812" cy="3578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62"/>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3.2.6 </a:t>
            </a:r>
            <a:r>
              <a:rPr lang="en"/>
              <a:t>Discussion - Theme 3: Social Influence </a:t>
            </a:r>
            <a:endParaRPr/>
          </a:p>
          <a:p>
            <a:pPr indent="0" lvl="0" marL="0" rtl="0" algn="l">
              <a:spcBef>
                <a:spcPts val="0"/>
              </a:spcBef>
              <a:spcAft>
                <a:spcPts val="0"/>
              </a:spcAft>
              <a:buNone/>
            </a:pPr>
            <a:r>
              <a:rPr lang="en"/>
              <a:t> </a:t>
            </a:r>
            <a:endParaRPr/>
          </a:p>
        </p:txBody>
      </p:sp>
      <p:sp>
        <p:nvSpPr>
          <p:cNvPr id="2564" name="Google Shape;2564;p62"/>
          <p:cNvSpPr txBox="1"/>
          <p:nvPr/>
        </p:nvSpPr>
        <p:spPr>
          <a:xfrm>
            <a:off x="404125" y="1572325"/>
            <a:ext cx="44688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The majority of the participants think patients are excited about AI.</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The trend of using AI is being recognized internationally.</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Less than half of the managers or hospitals hold an open attitude.</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Less than half of the organization has a promoter of AI.</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Important but often times underestimated.</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2565" name="Google Shape;2565;p62"/>
          <p:cNvPicPr preferRelativeResize="0"/>
          <p:nvPr/>
        </p:nvPicPr>
        <p:blipFill>
          <a:blip r:embed="rId3">
            <a:alphaModFix/>
          </a:blip>
          <a:stretch>
            <a:fillRect/>
          </a:stretch>
        </p:blipFill>
        <p:spPr>
          <a:xfrm>
            <a:off x="5662375" y="972550"/>
            <a:ext cx="3192125" cy="3611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63"/>
          <p:cNvSpPr txBox="1"/>
          <p:nvPr>
            <p:ph idx="4294967295" type="body"/>
          </p:nvPr>
        </p:nvSpPr>
        <p:spPr>
          <a:xfrm>
            <a:off x="720000" y="1442525"/>
            <a:ext cx="7891200" cy="29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Notable</a:t>
            </a:r>
            <a:r>
              <a:rPr lang="en"/>
              <a:t> results include: </a:t>
            </a:r>
            <a:endParaRPr>
              <a:solidFill>
                <a:schemeClr val="dk1"/>
              </a:solidFill>
            </a:endParaRPr>
          </a:p>
          <a:p>
            <a:pPr indent="-330200" lvl="0" marL="457200" rtl="0" algn="l">
              <a:spcBef>
                <a:spcPts val="1000"/>
              </a:spcBef>
              <a:spcAft>
                <a:spcPts val="0"/>
              </a:spcAft>
              <a:buSzPts val="1600"/>
              <a:buChar char="●"/>
            </a:pPr>
            <a:r>
              <a:rPr lang="en"/>
              <a:t>52% of radiologists noted that  no knowledge of informatics/statistics and 75% of radiologists had no previous experience in programming (Merel Huisman, 2021)</a:t>
            </a:r>
            <a:endParaRPr/>
          </a:p>
          <a:p>
            <a:pPr indent="-238759" lvl="0" marL="365760" rtl="0" algn="l">
              <a:spcBef>
                <a:spcPts val="0"/>
              </a:spcBef>
              <a:spcAft>
                <a:spcPts val="0"/>
              </a:spcAft>
              <a:buSzPts val="1600"/>
              <a:buChar char="●"/>
            </a:pPr>
            <a:r>
              <a:rPr lang="en"/>
              <a:t>Radiologist’s greatest barrier with learning AI technology Lack of dedicated courses and learning materials: 219 (21.5%); Lack of mentorship, guidance and support from “experts" 136 (13.3%); Lack of evidence-based material and proof of improved clinical outcomes 117 (11.5%); Lack of time to learn new technologies 33 (3.2%); Lack of funding/investment for new technologies </a:t>
            </a:r>
            <a:endParaRPr>
              <a:solidFill>
                <a:schemeClr val="dk1"/>
              </a:solidFill>
            </a:endParaRPr>
          </a:p>
          <a:p>
            <a:pPr indent="-238759" lvl="0" marL="365760" rtl="0" algn="l">
              <a:spcBef>
                <a:spcPts val="0"/>
              </a:spcBef>
              <a:spcAft>
                <a:spcPts val="0"/>
              </a:spcAft>
              <a:buSzPts val="1600"/>
              <a:buChar char="●"/>
            </a:pPr>
            <a:r>
              <a:rPr lang="en"/>
              <a:t>42% of radiologists felt that their workplace had unstructured planning and monitoring</a:t>
            </a:r>
            <a:endParaRPr/>
          </a:p>
        </p:txBody>
      </p:sp>
      <p:sp>
        <p:nvSpPr>
          <p:cNvPr id="2571" name="Google Shape;2571;p63"/>
          <p:cNvSpPr txBox="1"/>
          <p:nvPr>
            <p:ph type="title"/>
          </p:nvPr>
        </p:nvSpPr>
        <p:spPr>
          <a:xfrm>
            <a:off x="720000" y="445025"/>
            <a:ext cx="7704000" cy="1058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3.2.6 </a:t>
            </a:r>
            <a:r>
              <a:rPr lang="en"/>
              <a:t> Results - Theme 4: </a:t>
            </a:r>
            <a:r>
              <a:rPr lang="en"/>
              <a:t>Facilitating</a:t>
            </a:r>
            <a:r>
              <a:rPr lang="en"/>
              <a:t> Conditions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64"/>
          <p:cNvSpPr txBox="1"/>
          <p:nvPr>
            <p:ph idx="4294967295" type="body"/>
          </p:nvPr>
        </p:nvSpPr>
        <p:spPr>
          <a:xfrm>
            <a:off x="720000" y="1447750"/>
            <a:ext cx="7891200" cy="29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Conduct studies to identify what are crucial supporting resources to have when </a:t>
            </a:r>
            <a:r>
              <a:rPr lang="en"/>
              <a:t>integrating</a:t>
            </a:r>
            <a:r>
              <a:rPr lang="en"/>
              <a:t> qXR</a:t>
            </a:r>
            <a:endParaRPr/>
          </a:p>
          <a:p>
            <a:pPr indent="-238759" lvl="0" marL="365760" rtl="0" algn="l">
              <a:spcBef>
                <a:spcPts val="1000"/>
              </a:spcBef>
              <a:spcAft>
                <a:spcPts val="0"/>
              </a:spcAft>
              <a:buSzPts val="1600"/>
              <a:buChar char="●"/>
            </a:pPr>
            <a:r>
              <a:rPr lang="en"/>
              <a:t>Provide different resources to all users and record all their findings e.g. which users learnt to use qXR the quickest,  which users appreciated the technology after going through all their resources etc. </a:t>
            </a:r>
            <a:endParaRPr>
              <a:solidFill>
                <a:schemeClr val="dk1"/>
              </a:solidFill>
            </a:endParaRPr>
          </a:p>
          <a:p>
            <a:pPr indent="0" lvl="0" marL="0" rtl="0" algn="l">
              <a:spcBef>
                <a:spcPts val="1600"/>
              </a:spcBef>
              <a:spcAft>
                <a:spcPts val="0"/>
              </a:spcAft>
              <a:buNone/>
            </a:pPr>
            <a:r>
              <a:rPr lang="en"/>
              <a:t> Have supporting resources should be available throughout the entire lifespan of qXR</a:t>
            </a:r>
            <a:endParaRPr/>
          </a:p>
          <a:p>
            <a:pPr indent="0" lvl="0" marL="0" rtl="0" algn="l">
              <a:spcBef>
                <a:spcPts val="1600"/>
              </a:spcBef>
              <a:spcAft>
                <a:spcPts val="0"/>
              </a:spcAft>
              <a:buNone/>
            </a:pPr>
            <a:r>
              <a:rPr lang="en"/>
              <a:t>Also have structured planning and monitoring when implementing qXR</a:t>
            </a:r>
            <a:endParaRPr/>
          </a:p>
          <a:p>
            <a:pPr indent="0" lvl="0" marL="0" rtl="0" algn="l">
              <a:spcBef>
                <a:spcPts val="1600"/>
              </a:spcBef>
              <a:spcAft>
                <a:spcPts val="1600"/>
              </a:spcAft>
              <a:buNone/>
            </a:pPr>
            <a:r>
              <a:t/>
            </a:r>
            <a:endParaRPr/>
          </a:p>
        </p:txBody>
      </p:sp>
      <p:sp>
        <p:nvSpPr>
          <p:cNvPr id="2577" name="Google Shape;2577;p64"/>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3.2.6 </a:t>
            </a:r>
            <a:r>
              <a:rPr lang="en"/>
              <a:t> Discussion - Theme 4: Facilitating Conditions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65"/>
          <p:cNvSpPr txBox="1"/>
          <p:nvPr>
            <p:ph type="title"/>
          </p:nvPr>
        </p:nvSpPr>
        <p:spPr>
          <a:xfrm>
            <a:off x="720000" y="445025"/>
            <a:ext cx="7704000" cy="1058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3.2.6 </a:t>
            </a:r>
            <a:r>
              <a:rPr lang="en"/>
              <a:t> Results - Theme 5: Personal Attitude </a:t>
            </a:r>
            <a:endParaRPr/>
          </a:p>
        </p:txBody>
      </p:sp>
      <p:sp>
        <p:nvSpPr>
          <p:cNvPr id="2583" name="Google Shape;2583;p65"/>
          <p:cNvSpPr txBox="1"/>
          <p:nvPr/>
        </p:nvSpPr>
        <p:spPr>
          <a:xfrm>
            <a:off x="699325" y="1466350"/>
            <a:ext cx="40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2584" name="Google Shape;2584;p65"/>
          <p:cNvPicPr preferRelativeResize="0"/>
          <p:nvPr/>
        </p:nvPicPr>
        <p:blipFill>
          <a:blip r:embed="rId3">
            <a:alphaModFix/>
          </a:blip>
          <a:stretch>
            <a:fillRect/>
          </a:stretch>
        </p:blipFill>
        <p:spPr>
          <a:xfrm>
            <a:off x="5623025" y="1195525"/>
            <a:ext cx="3445800" cy="3282225"/>
          </a:xfrm>
          <a:prstGeom prst="rect">
            <a:avLst/>
          </a:prstGeom>
          <a:noFill/>
          <a:ln>
            <a:noFill/>
          </a:ln>
        </p:spPr>
      </p:pic>
      <p:sp>
        <p:nvSpPr>
          <p:cNvPr id="2585" name="Google Shape;2585;p65"/>
          <p:cNvSpPr txBox="1"/>
          <p:nvPr/>
        </p:nvSpPr>
        <p:spPr>
          <a:xfrm>
            <a:off x="163625" y="1421225"/>
            <a:ext cx="54594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a:ea typeface="Poppins"/>
                <a:cs typeface="Poppins"/>
                <a:sym typeface="Poppins"/>
              </a:rPr>
              <a:t>Acceptance:</a:t>
            </a:r>
            <a:endParaRPr sz="1100">
              <a:latin typeface="Poppins"/>
              <a:ea typeface="Poppins"/>
              <a:cs typeface="Poppins"/>
              <a:sym typeface="Poppins"/>
            </a:endParaRPr>
          </a:p>
          <a:p>
            <a:pPr indent="-298450" lvl="0" marL="457200" rtl="0" algn="l">
              <a:spcBef>
                <a:spcPts val="0"/>
              </a:spcBef>
              <a:spcAft>
                <a:spcPts val="0"/>
              </a:spcAft>
              <a:buSzPts val="1100"/>
              <a:buFont typeface="Poppins"/>
              <a:buChar char="-"/>
            </a:pPr>
            <a:r>
              <a:rPr lang="en" sz="1100">
                <a:highlight>
                  <a:srgbClr val="CBE3FD"/>
                </a:highlight>
                <a:latin typeface="Poppins"/>
                <a:ea typeface="Poppins"/>
                <a:cs typeface="Poppins"/>
                <a:sym typeface="Poppins"/>
              </a:rPr>
              <a:t>82% excited, 14%neutral, 4% not excited.</a:t>
            </a:r>
            <a:endParaRPr sz="1100">
              <a:highlight>
                <a:srgbClr val="CBE3FD"/>
              </a:highlight>
              <a:latin typeface="Poppins"/>
              <a:ea typeface="Poppins"/>
              <a:cs typeface="Poppins"/>
              <a:sym typeface="Poppins"/>
            </a:endParaRPr>
          </a:p>
          <a:p>
            <a:pPr indent="-298450" lvl="0" marL="457200" rtl="0" algn="l">
              <a:spcBef>
                <a:spcPts val="0"/>
              </a:spcBef>
              <a:spcAft>
                <a:spcPts val="0"/>
              </a:spcAft>
              <a:buSzPts val="1100"/>
              <a:buFont typeface="Poppins"/>
              <a:buChar char="-"/>
            </a:pPr>
            <a:r>
              <a:rPr lang="en" sz="1100">
                <a:highlight>
                  <a:srgbClr val="CBE3FD"/>
                </a:highlight>
                <a:latin typeface="Poppins"/>
                <a:ea typeface="Poppins"/>
                <a:cs typeface="Poppins"/>
                <a:sym typeface="Poppins"/>
              </a:rPr>
              <a:t>67.5% concerned, 22.5% neutral, 11% not concerned.</a:t>
            </a:r>
            <a:endParaRPr sz="1100">
              <a:highlight>
                <a:srgbClr val="CBE3FD"/>
              </a:highlight>
              <a:latin typeface="Poppins"/>
              <a:ea typeface="Poppins"/>
              <a:cs typeface="Poppins"/>
              <a:sym typeface="Poppins"/>
            </a:endParaRPr>
          </a:p>
          <a:p>
            <a:pPr indent="-298450" lvl="0" marL="457200" rtl="0" algn="l">
              <a:spcBef>
                <a:spcPts val="0"/>
              </a:spcBef>
              <a:spcAft>
                <a:spcPts val="0"/>
              </a:spcAft>
              <a:buSzPts val="1100"/>
              <a:buFont typeface="Poppins"/>
              <a:buChar char="-"/>
            </a:pPr>
            <a:r>
              <a:rPr lang="en" sz="1100">
                <a:highlight>
                  <a:srgbClr val="CBE3FD"/>
                </a:highlight>
                <a:latin typeface="Poppins"/>
                <a:ea typeface="Poppins"/>
                <a:cs typeface="Poppins"/>
                <a:sym typeface="Poppins"/>
              </a:rPr>
              <a:t>76% More </a:t>
            </a:r>
            <a:r>
              <a:rPr lang="en" sz="1100">
                <a:highlight>
                  <a:srgbClr val="CBE3FD"/>
                </a:highlight>
                <a:latin typeface="Poppins"/>
                <a:ea typeface="Poppins"/>
                <a:cs typeface="Poppins"/>
                <a:sym typeface="Poppins"/>
              </a:rPr>
              <a:t>benefit</a:t>
            </a:r>
            <a:r>
              <a:rPr lang="en" sz="1100">
                <a:highlight>
                  <a:srgbClr val="CBE3FD"/>
                </a:highlight>
                <a:latin typeface="Poppins"/>
                <a:ea typeface="Poppins"/>
                <a:cs typeface="Poppins"/>
                <a:sym typeface="Poppins"/>
              </a:rPr>
              <a:t> than harm, 20% neutral, 4% disagree.</a:t>
            </a:r>
            <a:endParaRPr sz="1100">
              <a:highlight>
                <a:srgbClr val="CBE3FD"/>
              </a:highlight>
              <a:latin typeface="Poppins"/>
              <a:ea typeface="Poppins"/>
              <a:cs typeface="Poppins"/>
              <a:sym typeface="Poppins"/>
            </a:endParaRPr>
          </a:p>
          <a:p>
            <a:pPr indent="-298450" lvl="0" marL="457200" rtl="0" algn="l">
              <a:spcBef>
                <a:spcPts val="0"/>
              </a:spcBef>
              <a:spcAft>
                <a:spcPts val="0"/>
              </a:spcAft>
              <a:buSzPts val="1100"/>
              <a:buFont typeface="Poppins"/>
              <a:buChar char="-"/>
            </a:pPr>
            <a:r>
              <a:rPr lang="en" sz="1100">
                <a:highlight>
                  <a:srgbClr val="CBE3FD"/>
                </a:highlight>
                <a:latin typeface="Poppins"/>
                <a:ea typeface="Poppins"/>
                <a:cs typeface="Poppins"/>
                <a:sym typeface="Poppins"/>
              </a:rPr>
              <a:t>85% look for tools and support.</a:t>
            </a:r>
            <a:endParaRPr sz="1100">
              <a:solidFill>
                <a:srgbClr val="141414"/>
              </a:solidFill>
              <a:highlight>
                <a:srgbClr val="CBE3FD"/>
              </a:highlight>
              <a:latin typeface="Poppins"/>
              <a:ea typeface="Poppins"/>
              <a:cs typeface="Poppins"/>
              <a:sym typeface="Poppins"/>
            </a:endParaRPr>
          </a:p>
          <a:p>
            <a:pPr indent="0" lvl="0" marL="0" rtl="0" algn="l">
              <a:spcBef>
                <a:spcPts val="0"/>
              </a:spcBef>
              <a:spcAft>
                <a:spcPts val="0"/>
              </a:spcAft>
              <a:buNone/>
            </a:pPr>
            <a:r>
              <a:rPr lang="en" sz="1100">
                <a:latin typeface="Poppins"/>
                <a:ea typeface="Poppins"/>
                <a:cs typeface="Poppins"/>
                <a:sym typeface="Poppins"/>
              </a:rPr>
              <a:t>Willingness:</a:t>
            </a:r>
            <a:endParaRPr sz="1100">
              <a:latin typeface="Poppins"/>
              <a:ea typeface="Poppins"/>
              <a:cs typeface="Poppins"/>
              <a:sym typeface="Poppins"/>
            </a:endParaRPr>
          </a:p>
          <a:p>
            <a:pPr indent="-298450" lvl="0" marL="457200" rtl="0" algn="l">
              <a:spcBef>
                <a:spcPts val="0"/>
              </a:spcBef>
              <a:spcAft>
                <a:spcPts val="0"/>
              </a:spcAft>
              <a:buSzPts val="1100"/>
              <a:buFont typeface="Poppins"/>
              <a:buChar char="-"/>
            </a:pPr>
            <a:r>
              <a:rPr lang="en" sz="1100">
                <a:latin typeface="Poppins"/>
                <a:ea typeface="Poppins"/>
                <a:cs typeface="Poppins"/>
                <a:sym typeface="Poppins"/>
              </a:rPr>
              <a:t>51% with assistance vs 4% without assistance.</a:t>
            </a:r>
            <a:endParaRPr sz="1100">
              <a:latin typeface="Poppins"/>
              <a:ea typeface="Poppins"/>
              <a:cs typeface="Poppins"/>
              <a:sym typeface="Poppins"/>
            </a:endParaRPr>
          </a:p>
          <a:p>
            <a:pPr indent="-298450" lvl="0" marL="457200" rtl="0" algn="l">
              <a:spcBef>
                <a:spcPts val="0"/>
              </a:spcBef>
              <a:spcAft>
                <a:spcPts val="0"/>
              </a:spcAft>
              <a:buSzPts val="1100"/>
              <a:buFont typeface="Poppins"/>
              <a:buChar char="-"/>
            </a:pPr>
            <a:r>
              <a:rPr lang="en" sz="1100">
                <a:latin typeface="Poppins"/>
                <a:ea typeface="Poppins"/>
                <a:cs typeface="Poppins"/>
                <a:sym typeface="Poppins"/>
              </a:rPr>
              <a:t>Level of confidence 31% -&gt; 67%.</a:t>
            </a:r>
            <a:endParaRPr sz="1100">
              <a:latin typeface="Poppins"/>
              <a:ea typeface="Poppins"/>
              <a:cs typeface="Poppins"/>
              <a:sym typeface="Poppins"/>
            </a:endParaRPr>
          </a:p>
          <a:p>
            <a:pPr indent="-298450" lvl="0" marL="457200" rtl="0" algn="l">
              <a:spcBef>
                <a:spcPts val="0"/>
              </a:spcBef>
              <a:spcAft>
                <a:spcPts val="0"/>
              </a:spcAft>
              <a:buSzPts val="1100"/>
              <a:buFont typeface="Poppins"/>
              <a:buChar char="-"/>
            </a:pPr>
            <a:r>
              <a:rPr lang="en" sz="1100">
                <a:latin typeface="Poppins"/>
                <a:ea typeface="Poppins"/>
                <a:cs typeface="Poppins"/>
                <a:sym typeface="Poppins"/>
              </a:rPr>
              <a:t>77% would become radiologists again with current AI knowledge.</a:t>
            </a:r>
            <a:endParaRPr sz="1100">
              <a:latin typeface="Poppins"/>
              <a:ea typeface="Poppins"/>
              <a:cs typeface="Poppins"/>
              <a:sym typeface="Poppins"/>
            </a:endParaRPr>
          </a:p>
          <a:p>
            <a:pPr indent="-298450" lvl="0" marL="457200" rtl="0" algn="l">
              <a:spcBef>
                <a:spcPts val="0"/>
              </a:spcBef>
              <a:spcAft>
                <a:spcPts val="0"/>
              </a:spcAft>
              <a:buSzPts val="1100"/>
              <a:buFont typeface="Poppins"/>
              <a:buChar char="-"/>
            </a:pPr>
            <a:r>
              <a:rPr lang="en" sz="1100">
                <a:latin typeface="Poppins"/>
                <a:ea typeface="Poppins"/>
                <a:cs typeface="Poppins"/>
                <a:sym typeface="Poppins"/>
              </a:rPr>
              <a:t>85% willing to use.</a:t>
            </a:r>
            <a:endParaRPr sz="1100">
              <a:latin typeface="Poppins"/>
              <a:ea typeface="Poppins"/>
              <a:cs typeface="Poppins"/>
              <a:sym typeface="Poppins"/>
            </a:endParaRPr>
          </a:p>
          <a:p>
            <a:pPr indent="0" lvl="0" marL="0" rtl="0" algn="l">
              <a:spcBef>
                <a:spcPts val="0"/>
              </a:spcBef>
              <a:spcAft>
                <a:spcPts val="0"/>
              </a:spcAft>
              <a:buNone/>
            </a:pPr>
            <a:r>
              <a:rPr lang="en" sz="1100">
                <a:latin typeface="Poppins"/>
                <a:ea typeface="Poppins"/>
                <a:cs typeface="Poppins"/>
                <a:sym typeface="Poppins"/>
              </a:rPr>
              <a:t>Trust:</a:t>
            </a:r>
            <a:endParaRPr sz="1100">
              <a:latin typeface="Poppins"/>
              <a:ea typeface="Poppins"/>
              <a:cs typeface="Poppins"/>
              <a:sym typeface="Poppins"/>
            </a:endParaRPr>
          </a:p>
          <a:p>
            <a:pPr indent="-298450" lvl="0" marL="457200" rtl="0" algn="l">
              <a:spcBef>
                <a:spcPts val="0"/>
              </a:spcBef>
              <a:spcAft>
                <a:spcPts val="0"/>
              </a:spcAft>
              <a:buSzPts val="1100"/>
              <a:buFont typeface="Poppins"/>
              <a:buChar char="-"/>
            </a:pPr>
            <a:r>
              <a:rPr lang="en" sz="1100">
                <a:latin typeface="Poppins"/>
                <a:ea typeface="Poppins"/>
                <a:cs typeface="Poppins"/>
                <a:sym typeface="Poppins"/>
              </a:rPr>
              <a:t>Explanation: strong &gt; no &gt; weak.</a:t>
            </a:r>
            <a:endParaRPr sz="1100">
              <a:solidFill>
                <a:srgbClr val="141414"/>
              </a:solidFill>
              <a:highlight>
                <a:srgbClr val="CBE3FD"/>
              </a:highlight>
              <a:latin typeface="Poppins"/>
              <a:ea typeface="Poppins"/>
              <a:cs typeface="Poppins"/>
              <a:sym typeface="Poppins"/>
            </a:endParaRPr>
          </a:p>
          <a:p>
            <a:pPr indent="-298450" lvl="0" marL="457200" rtl="0" algn="l">
              <a:spcBef>
                <a:spcPts val="0"/>
              </a:spcBef>
              <a:spcAft>
                <a:spcPts val="0"/>
              </a:spcAft>
              <a:buClr>
                <a:srgbClr val="141414"/>
              </a:buClr>
              <a:buSzPts val="1100"/>
              <a:buFont typeface="Poppins"/>
              <a:buChar char="-"/>
            </a:pPr>
            <a:r>
              <a:rPr lang="en" sz="1100">
                <a:solidFill>
                  <a:srgbClr val="141414"/>
                </a:solidFill>
                <a:highlight>
                  <a:srgbClr val="CBE3FD"/>
                </a:highlight>
                <a:latin typeface="Poppins"/>
                <a:ea typeface="Poppins"/>
                <a:cs typeface="Poppins"/>
                <a:sym typeface="Poppins"/>
              </a:rPr>
              <a:t>58.5% revealed inconsistency in trusting AI.</a:t>
            </a:r>
            <a:endParaRPr sz="1100">
              <a:solidFill>
                <a:srgbClr val="141414"/>
              </a:solidFill>
              <a:highlight>
                <a:srgbClr val="CBE3FD"/>
              </a:highlight>
              <a:latin typeface="Poppins"/>
              <a:ea typeface="Poppins"/>
              <a:cs typeface="Poppins"/>
              <a:sym typeface="Poppins"/>
            </a:endParaRPr>
          </a:p>
          <a:p>
            <a:pPr indent="-298450" lvl="0" marL="457200" rtl="0" algn="l">
              <a:spcBef>
                <a:spcPts val="0"/>
              </a:spcBef>
              <a:spcAft>
                <a:spcPts val="0"/>
              </a:spcAft>
              <a:buClr>
                <a:srgbClr val="141414"/>
              </a:buClr>
              <a:buSzPts val="1100"/>
              <a:buFont typeface="Poppins"/>
              <a:buChar char="-"/>
            </a:pPr>
            <a:r>
              <a:rPr lang="en" sz="1100">
                <a:solidFill>
                  <a:srgbClr val="141414"/>
                </a:solidFill>
                <a:highlight>
                  <a:srgbClr val="CBE3FD"/>
                </a:highlight>
                <a:latin typeface="Poppins"/>
                <a:ea typeface="Poppins"/>
                <a:cs typeface="Poppins"/>
                <a:sym typeface="Poppins"/>
              </a:rPr>
              <a:t>25% shows trust.</a:t>
            </a:r>
            <a:endParaRPr sz="1100">
              <a:solidFill>
                <a:srgbClr val="141414"/>
              </a:solidFill>
              <a:highlight>
                <a:srgbClr val="CBE3FD"/>
              </a:highlight>
              <a:latin typeface="Poppins"/>
              <a:ea typeface="Poppins"/>
              <a:cs typeface="Poppins"/>
              <a:sym typeface="Poppins"/>
            </a:endParaRPr>
          </a:p>
          <a:p>
            <a:pPr indent="0" lvl="0" marL="0" rtl="0" algn="l">
              <a:spcBef>
                <a:spcPts val="0"/>
              </a:spcBef>
              <a:spcAft>
                <a:spcPts val="0"/>
              </a:spcAft>
              <a:buNone/>
            </a:pPr>
            <a:r>
              <a:rPr lang="en" sz="1100">
                <a:highlight>
                  <a:srgbClr val="CBE3FD"/>
                </a:highlight>
                <a:latin typeface="Poppins"/>
                <a:ea typeface="Poppins"/>
                <a:cs typeface="Poppins"/>
                <a:sym typeface="Poppins"/>
              </a:rPr>
              <a:t>Risk:</a:t>
            </a:r>
            <a:endParaRPr sz="1100">
              <a:highlight>
                <a:srgbClr val="CBE3FD"/>
              </a:highlight>
              <a:latin typeface="Poppins"/>
              <a:ea typeface="Poppins"/>
              <a:cs typeface="Poppins"/>
              <a:sym typeface="Poppins"/>
            </a:endParaRPr>
          </a:p>
          <a:p>
            <a:pPr indent="-298450" lvl="0" marL="457200" rtl="0" algn="just">
              <a:spcBef>
                <a:spcPts val="0"/>
              </a:spcBef>
              <a:spcAft>
                <a:spcPts val="0"/>
              </a:spcAft>
              <a:buSzPts val="1100"/>
              <a:buFont typeface="Poppins"/>
              <a:buChar char="-"/>
            </a:pPr>
            <a:r>
              <a:rPr lang="en" sz="1100">
                <a:highlight>
                  <a:srgbClr val="CBE3FD"/>
                </a:highlight>
                <a:latin typeface="Poppins"/>
                <a:ea typeface="Poppins"/>
                <a:cs typeface="Poppins"/>
                <a:sym typeface="Poppins"/>
              </a:rPr>
              <a:t>42% doubt quality and safety.</a:t>
            </a:r>
            <a:endParaRPr sz="1100">
              <a:highlight>
                <a:srgbClr val="CBE3FD"/>
              </a:highlight>
              <a:latin typeface="Poppins"/>
              <a:ea typeface="Poppins"/>
              <a:cs typeface="Poppins"/>
              <a:sym typeface="Poppins"/>
            </a:endParaRPr>
          </a:p>
          <a:p>
            <a:pPr indent="-298450" lvl="0" marL="457200" rtl="0" algn="just">
              <a:spcBef>
                <a:spcPts val="0"/>
              </a:spcBef>
              <a:spcAft>
                <a:spcPts val="0"/>
              </a:spcAft>
              <a:buSzPts val="1100"/>
              <a:buFont typeface="Poppins"/>
              <a:buChar char="-"/>
            </a:pPr>
            <a:r>
              <a:rPr lang="en" sz="1100">
                <a:highlight>
                  <a:srgbClr val="CBE3FD"/>
                </a:highlight>
                <a:latin typeface="Poppins"/>
                <a:ea typeface="Poppins"/>
                <a:cs typeface="Poppins"/>
                <a:sym typeface="Poppins"/>
              </a:rPr>
              <a:t>58% funding is uncertain.</a:t>
            </a:r>
            <a:endParaRPr sz="1100">
              <a:highlight>
                <a:srgbClr val="CBE3FD"/>
              </a:highlight>
              <a:latin typeface="Poppins"/>
              <a:ea typeface="Poppins"/>
              <a:cs typeface="Poppins"/>
              <a:sym typeface="Poppins"/>
            </a:endParaRPr>
          </a:p>
          <a:p>
            <a:pPr indent="-298450" lvl="0" marL="457200" rtl="0" algn="just">
              <a:spcBef>
                <a:spcPts val="0"/>
              </a:spcBef>
              <a:spcAft>
                <a:spcPts val="0"/>
              </a:spcAft>
              <a:buSzPts val="1100"/>
              <a:buFont typeface="Poppins"/>
              <a:buChar char="-"/>
            </a:pPr>
            <a:r>
              <a:rPr lang="en" sz="1100">
                <a:highlight>
                  <a:srgbClr val="CBE3FD"/>
                </a:highlight>
                <a:latin typeface="Poppins"/>
                <a:ea typeface="Poppins"/>
                <a:cs typeface="Poppins"/>
                <a:sym typeface="Poppins"/>
              </a:rPr>
              <a:t>33.33% legal and regulatory issues.</a:t>
            </a:r>
            <a:endParaRPr sz="1100">
              <a:latin typeface="Poppins"/>
              <a:ea typeface="Poppins"/>
              <a:cs typeface="Poppins"/>
              <a:sym typeface="Poppins"/>
            </a:endParaRPr>
          </a:p>
          <a:p>
            <a:pPr indent="0" lvl="0" marL="0" rtl="0" algn="l">
              <a:spcBef>
                <a:spcPts val="0"/>
              </a:spcBef>
              <a:spcAft>
                <a:spcPts val="0"/>
              </a:spcAft>
              <a:buNone/>
            </a:pPr>
            <a:r>
              <a:t/>
            </a:r>
            <a:endParaRPr>
              <a:solidFill>
                <a:srgbClr val="141414"/>
              </a:solidFill>
              <a:highlight>
                <a:srgbClr val="CBE3FD"/>
              </a:highlight>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66"/>
          <p:cNvSpPr txBox="1"/>
          <p:nvPr>
            <p:ph idx="4294967295" type="body"/>
          </p:nvPr>
        </p:nvSpPr>
        <p:spPr>
          <a:xfrm>
            <a:off x="720000" y="1447750"/>
            <a:ext cx="3983700" cy="2913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Radiologists are excited about AI.</a:t>
            </a:r>
            <a:endParaRPr/>
          </a:p>
          <a:p>
            <a:pPr indent="-317500" lvl="0" marL="457200" rtl="0" algn="l">
              <a:spcBef>
                <a:spcPts val="0"/>
              </a:spcBef>
              <a:spcAft>
                <a:spcPts val="0"/>
              </a:spcAft>
              <a:buSzPts val="1400"/>
              <a:buChar char="-"/>
            </a:pPr>
            <a:r>
              <a:rPr lang="en"/>
              <a:t>They are willing to embrace the innovation.</a:t>
            </a:r>
            <a:endParaRPr/>
          </a:p>
          <a:p>
            <a:pPr indent="-317500" lvl="0" marL="457200" rtl="0" algn="l">
              <a:spcBef>
                <a:spcPts val="0"/>
              </a:spcBef>
              <a:spcAft>
                <a:spcPts val="0"/>
              </a:spcAft>
              <a:buSzPts val="1400"/>
              <a:buChar char="-"/>
            </a:pPr>
            <a:r>
              <a:rPr lang="en"/>
              <a:t>The m</a:t>
            </a:r>
            <a:r>
              <a:rPr lang="en"/>
              <a:t>ajority</a:t>
            </a:r>
            <a:r>
              <a:rPr lang="en"/>
              <a:t> think the accuracy in diagnosing diseases are the same with or without AI.</a:t>
            </a:r>
            <a:endParaRPr/>
          </a:p>
          <a:p>
            <a:pPr indent="-317500" lvl="0" marL="457200" rtl="0" algn="l">
              <a:spcBef>
                <a:spcPts val="0"/>
              </a:spcBef>
              <a:spcAft>
                <a:spcPts val="0"/>
              </a:spcAft>
              <a:buSzPts val="1400"/>
              <a:buChar char="-"/>
            </a:pPr>
            <a:r>
              <a:rPr lang="en"/>
              <a:t>Tools and support are essential!</a:t>
            </a:r>
            <a:endParaRPr/>
          </a:p>
          <a:p>
            <a:pPr indent="-317500" lvl="0" marL="457200" rtl="0" algn="l">
              <a:spcBef>
                <a:spcPts val="0"/>
              </a:spcBef>
              <a:spcAft>
                <a:spcPts val="0"/>
              </a:spcAft>
              <a:buSzPts val="1400"/>
              <a:buChar char="-"/>
            </a:pPr>
            <a:r>
              <a:rPr lang="en"/>
              <a:t>Weak </a:t>
            </a:r>
            <a:r>
              <a:rPr lang="en"/>
              <a:t>explanations</a:t>
            </a:r>
            <a:r>
              <a:rPr lang="en"/>
              <a:t> are confusing.</a:t>
            </a:r>
            <a:endParaRPr/>
          </a:p>
          <a:p>
            <a:pPr indent="-317500" lvl="0" marL="457200" rtl="0" algn="l">
              <a:spcBef>
                <a:spcPts val="0"/>
              </a:spcBef>
              <a:spcAft>
                <a:spcPts val="0"/>
              </a:spcAft>
              <a:buSzPts val="1400"/>
              <a:buChar char="-"/>
            </a:pPr>
            <a:r>
              <a:rPr lang="en"/>
              <a:t>The trust index is not high enough.</a:t>
            </a:r>
            <a:endParaRPr/>
          </a:p>
          <a:p>
            <a:pPr indent="-317500" lvl="0" marL="457200" rtl="0" algn="l">
              <a:spcBef>
                <a:spcPts val="0"/>
              </a:spcBef>
              <a:spcAft>
                <a:spcPts val="0"/>
              </a:spcAft>
              <a:buSzPts val="1400"/>
              <a:buChar char="-"/>
            </a:pPr>
            <a:r>
              <a:rPr lang="en"/>
              <a:t>Funding and legal risks are the most concerning.</a:t>
            </a:r>
            <a:endParaRPr/>
          </a:p>
          <a:p>
            <a:pPr indent="-317500" lvl="0" marL="457200" rtl="0" algn="l">
              <a:spcBef>
                <a:spcPts val="0"/>
              </a:spcBef>
              <a:spcAft>
                <a:spcPts val="0"/>
              </a:spcAft>
              <a:buSzPts val="1400"/>
              <a:buChar char="-"/>
            </a:pPr>
            <a:r>
              <a:rPr lang="en"/>
              <a:t>Shows </a:t>
            </a:r>
            <a:r>
              <a:rPr lang="en"/>
              <a:t>controversy, willingness and acceptance are high, trust is low. Not normal.</a:t>
            </a:r>
            <a:endParaRPr/>
          </a:p>
        </p:txBody>
      </p:sp>
      <p:sp>
        <p:nvSpPr>
          <p:cNvPr id="2591" name="Google Shape;2591;p66"/>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3.2.6 </a:t>
            </a:r>
            <a:r>
              <a:rPr lang="en"/>
              <a:t> Discussion - Theme 5: Personal Attitude </a:t>
            </a:r>
            <a:endParaRPr/>
          </a:p>
          <a:p>
            <a:pPr indent="0" lvl="0" marL="0" rtl="0" algn="l">
              <a:spcBef>
                <a:spcPts val="0"/>
              </a:spcBef>
              <a:spcAft>
                <a:spcPts val="0"/>
              </a:spcAft>
              <a:buNone/>
            </a:pPr>
            <a:r>
              <a:rPr lang="en"/>
              <a:t> </a:t>
            </a:r>
            <a:endParaRPr/>
          </a:p>
        </p:txBody>
      </p:sp>
      <p:pic>
        <p:nvPicPr>
          <p:cNvPr id="2592" name="Google Shape;2592;p66"/>
          <p:cNvPicPr preferRelativeResize="0"/>
          <p:nvPr/>
        </p:nvPicPr>
        <p:blipFill>
          <a:blip r:embed="rId3">
            <a:alphaModFix/>
          </a:blip>
          <a:stretch>
            <a:fillRect/>
          </a:stretch>
        </p:blipFill>
        <p:spPr>
          <a:xfrm>
            <a:off x="5265000" y="854300"/>
            <a:ext cx="3878995" cy="428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31"/>
          <p:cNvSpPr/>
          <p:nvPr/>
        </p:nvSpPr>
        <p:spPr>
          <a:xfrm>
            <a:off x="2756263" y="4445297"/>
            <a:ext cx="1946100" cy="1632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294225" y="4471097"/>
            <a:ext cx="21378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a:off x="5791200" y="535000"/>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31"/>
          <p:cNvSpPr txBox="1"/>
          <p:nvPr>
            <p:ph type="title"/>
          </p:nvPr>
        </p:nvSpPr>
        <p:spPr>
          <a:xfrm>
            <a:off x="4702375" y="1779825"/>
            <a:ext cx="4207500" cy="169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800"/>
              <a:t>Feedback Changes</a:t>
            </a:r>
            <a:r>
              <a:rPr lang="en"/>
              <a:t> </a:t>
            </a:r>
            <a:endParaRPr/>
          </a:p>
        </p:txBody>
      </p:sp>
      <p:sp>
        <p:nvSpPr>
          <p:cNvPr id="748" name="Google Shape;748;p31"/>
          <p:cNvSpPr txBox="1"/>
          <p:nvPr>
            <p:ph idx="2" type="title"/>
          </p:nvPr>
        </p:nvSpPr>
        <p:spPr>
          <a:xfrm>
            <a:off x="5791200" y="743325"/>
            <a:ext cx="1056300" cy="6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749" name="Google Shape;749;p31"/>
          <p:cNvGrpSpPr/>
          <p:nvPr/>
        </p:nvGrpSpPr>
        <p:grpSpPr>
          <a:xfrm>
            <a:off x="1633294" y="3669713"/>
            <a:ext cx="619706" cy="867607"/>
            <a:chOff x="1633294" y="3740888"/>
            <a:chExt cx="619706" cy="867607"/>
          </a:xfrm>
        </p:grpSpPr>
        <p:sp>
          <p:nvSpPr>
            <p:cNvPr id="750" name="Google Shape;750;p31"/>
            <p:cNvSpPr/>
            <p:nvPr/>
          </p:nvSpPr>
          <p:spPr>
            <a:xfrm>
              <a:off x="1635120" y="4384442"/>
              <a:ext cx="617878" cy="57388"/>
            </a:xfrm>
            <a:custGeom>
              <a:rect b="b" l="l" r="r" t="t"/>
              <a:pathLst>
                <a:path extrusionOk="0" h="1899" w="20446">
                  <a:moveTo>
                    <a:pt x="0" y="1"/>
                  </a:moveTo>
                  <a:lnTo>
                    <a:pt x="0" y="1899"/>
                  </a:lnTo>
                  <a:lnTo>
                    <a:pt x="20446" y="1899"/>
                  </a:lnTo>
                  <a:lnTo>
                    <a:pt x="20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a:off x="1920030" y="4252891"/>
              <a:ext cx="48080" cy="209062"/>
            </a:xfrm>
            <a:custGeom>
              <a:rect b="b" l="l" r="r" t="t"/>
              <a:pathLst>
                <a:path extrusionOk="0" h="6918" w="1591">
                  <a:moveTo>
                    <a:pt x="1" y="0"/>
                  </a:moveTo>
                  <a:lnTo>
                    <a:pt x="1" y="6917"/>
                  </a:lnTo>
                  <a:lnTo>
                    <a:pt x="1591" y="6917"/>
                  </a:lnTo>
                  <a:lnTo>
                    <a:pt x="15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a:off x="1941003" y="4252891"/>
              <a:ext cx="27107" cy="209062"/>
            </a:xfrm>
            <a:custGeom>
              <a:rect b="b" l="l" r="r" t="t"/>
              <a:pathLst>
                <a:path extrusionOk="0" h="6918" w="897">
                  <a:moveTo>
                    <a:pt x="1" y="0"/>
                  </a:moveTo>
                  <a:lnTo>
                    <a:pt x="1" y="6917"/>
                  </a:lnTo>
                  <a:lnTo>
                    <a:pt x="897" y="6917"/>
                  </a:lnTo>
                  <a:lnTo>
                    <a:pt x="8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1889066" y="3815927"/>
              <a:ext cx="110031" cy="478715"/>
            </a:xfrm>
            <a:custGeom>
              <a:rect b="b" l="l" r="r" t="t"/>
              <a:pathLst>
                <a:path extrusionOk="0" h="15841" w="3641">
                  <a:moveTo>
                    <a:pt x="1" y="1"/>
                  </a:moveTo>
                  <a:lnTo>
                    <a:pt x="1" y="15841"/>
                  </a:lnTo>
                  <a:lnTo>
                    <a:pt x="3641" y="15841"/>
                  </a:lnTo>
                  <a:lnTo>
                    <a:pt x="36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1958544" y="3815927"/>
              <a:ext cx="19099" cy="478715"/>
            </a:xfrm>
            <a:custGeom>
              <a:rect b="b" l="l" r="r" t="t"/>
              <a:pathLst>
                <a:path extrusionOk="0" h="15841" w="632">
                  <a:moveTo>
                    <a:pt x="1" y="1"/>
                  </a:moveTo>
                  <a:lnTo>
                    <a:pt x="1" y="15841"/>
                  </a:lnTo>
                  <a:lnTo>
                    <a:pt x="632" y="15841"/>
                  </a:lnTo>
                  <a:lnTo>
                    <a:pt x="6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1668078" y="3740888"/>
              <a:ext cx="551999" cy="150133"/>
            </a:xfrm>
            <a:custGeom>
              <a:rect b="b" l="l" r="r" t="t"/>
              <a:pathLst>
                <a:path extrusionOk="0" h="4968" w="18266">
                  <a:moveTo>
                    <a:pt x="1478" y="0"/>
                  </a:moveTo>
                  <a:cubicBezTo>
                    <a:pt x="662" y="0"/>
                    <a:pt x="0" y="661"/>
                    <a:pt x="0" y="1477"/>
                  </a:cubicBezTo>
                  <a:lnTo>
                    <a:pt x="0" y="3489"/>
                  </a:lnTo>
                  <a:cubicBezTo>
                    <a:pt x="0" y="4305"/>
                    <a:pt x="662" y="4967"/>
                    <a:pt x="1478" y="4967"/>
                  </a:cubicBezTo>
                  <a:lnTo>
                    <a:pt x="16786" y="4967"/>
                  </a:lnTo>
                  <a:cubicBezTo>
                    <a:pt x="17602" y="4967"/>
                    <a:pt x="18265" y="4305"/>
                    <a:pt x="18265" y="3489"/>
                  </a:cubicBezTo>
                  <a:lnTo>
                    <a:pt x="18265" y="1477"/>
                  </a:lnTo>
                  <a:cubicBezTo>
                    <a:pt x="18265" y="661"/>
                    <a:pt x="17604" y="0"/>
                    <a:pt x="16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a:off x="1668078" y="3815715"/>
              <a:ext cx="551999" cy="75308"/>
            </a:xfrm>
            <a:custGeom>
              <a:rect b="b" l="l" r="r" t="t"/>
              <a:pathLst>
                <a:path extrusionOk="0" h="2492" w="18266">
                  <a:moveTo>
                    <a:pt x="0" y="1"/>
                  </a:moveTo>
                  <a:lnTo>
                    <a:pt x="0" y="1013"/>
                  </a:lnTo>
                  <a:cubicBezTo>
                    <a:pt x="0" y="1829"/>
                    <a:pt x="662" y="2491"/>
                    <a:pt x="1478" y="2491"/>
                  </a:cubicBezTo>
                  <a:lnTo>
                    <a:pt x="16788" y="2491"/>
                  </a:lnTo>
                  <a:cubicBezTo>
                    <a:pt x="17604" y="2491"/>
                    <a:pt x="18265" y="1829"/>
                    <a:pt x="18265" y="1013"/>
                  </a:cubicBezTo>
                  <a:lnTo>
                    <a:pt x="182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a:off x="2101477" y="4466280"/>
              <a:ext cx="147806" cy="142215"/>
            </a:xfrm>
            <a:custGeom>
              <a:rect b="b" l="l" r="r" t="t"/>
              <a:pathLst>
                <a:path extrusionOk="0" h="4706" w="4891">
                  <a:moveTo>
                    <a:pt x="2537" y="1"/>
                  </a:moveTo>
                  <a:cubicBezTo>
                    <a:pt x="1925" y="1"/>
                    <a:pt x="1324" y="240"/>
                    <a:pt x="874" y="690"/>
                  </a:cubicBezTo>
                  <a:cubicBezTo>
                    <a:pt x="201" y="1362"/>
                    <a:pt x="0" y="2374"/>
                    <a:pt x="364" y="3253"/>
                  </a:cubicBezTo>
                  <a:cubicBezTo>
                    <a:pt x="728" y="4132"/>
                    <a:pt x="1587" y="4705"/>
                    <a:pt x="2537" y="4705"/>
                  </a:cubicBezTo>
                  <a:cubicBezTo>
                    <a:pt x="3837" y="4705"/>
                    <a:pt x="4891" y="3653"/>
                    <a:pt x="4891" y="2353"/>
                  </a:cubicBezTo>
                  <a:cubicBezTo>
                    <a:pt x="4891" y="1401"/>
                    <a:pt x="4316" y="544"/>
                    <a:pt x="3438" y="180"/>
                  </a:cubicBezTo>
                  <a:cubicBezTo>
                    <a:pt x="3146" y="60"/>
                    <a:pt x="2841" y="1"/>
                    <a:pt x="2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2126651" y="4489611"/>
              <a:ext cx="99303" cy="95556"/>
            </a:xfrm>
            <a:custGeom>
              <a:rect b="b" l="l" r="r" t="t"/>
              <a:pathLst>
                <a:path extrusionOk="0" h="3162" w="3286">
                  <a:moveTo>
                    <a:pt x="1706" y="1"/>
                  </a:moveTo>
                  <a:cubicBezTo>
                    <a:pt x="1294" y="1"/>
                    <a:pt x="890" y="162"/>
                    <a:pt x="587" y="464"/>
                  </a:cubicBezTo>
                  <a:cubicBezTo>
                    <a:pt x="135" y="915"/>
                    <a:pt x="1" y="1595"/>
                    <a:pt x="245" y="2187"/>
                  </a:cubicBezTo>
                  <a:cubicBezTo>
                    <a:pt x="490" y="2776"/>
                    <a:pt x="1066" y="3161"/>
                    <a:pt x="1706" y="3161"/>
                  </a:cubicBezTo>
                  <a:cubicBezTo>
                    <a:pt x="2577" y="3161"/>
                    <a:pt x="3286" y="2454"/>
                    <a:pt x="3286" y="1581"/>
                  </a:cubicBezTo>
                  <a:cubicBezTo>
                    <a:pt x="3286" y="941"/>
                    <a:pt x="2901" y="366"/>
                    <a:pt x="2310" y="121"/>
                  </a:cubicBezTo>
                  <a:cubicBezTo>
                    <a:pt x="2114" y="40"/>
                    <a:pt x="1909" y="1"/>
                    <a:pt x="1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1633294" y="4466280"/>
              <a:ext cx="147776" cy="142215"/>
            </a:xfrm>
            <a:custGeom>
              <a:rect b="b" l="l" r="r" t="t"/>
              <a:pathLst>
                <a:path extrusionOk="0" h="4706" w="4890">
                  <a:moveTo>
                    <a:pt x="2537" y="1"/>
                  </a:moveTo>
                  <a:cubicBezTo>
                    <a:pt x="1925" y="1"/>
                    <a:pt x="1324" y="240"/>
                    <a:pt x="874" y="690"/>
                  </a:cubicBezTo>
                  <a:cubicBezTo>
                    <a:pt x="201" y="1362"/>
                    <a:pt x="0" y="2374"/>
                    <a:pt x="364" y="3253"/>
                  </a:cubicBezTo>
                  <a:cubicBezTo>
                    <a:pt x="728" y="4132"/>
                    <a:pt x="1585" y="4705"/>
                    <a:pt x="2537" y="4705"/>
                  </a:cubicBezTo>
                  <a:cubicBezTo>
                    <a:pt x="3837" y="4705"/>
                    <a:pt x="4889" y="3653"/>
                    <a:pt x="4889" y="2353"/>
                  </a:cubicBezTo>
                  <a:cubicBezTo>
                    <a:pt x="4889" y="1401"/>
                    <a:pt x="4316" y="544"/>
                    <a:pt x="3437" y="180"/>
                  </a:cubicBezTo>
                  <a:cubicBezTo>
                    <a:pt x="3146" y="60"/>
                    <a:pt x="2841" y="1"/>
                    <a:pt x="2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a:off x="1658438" y="4489611"/>
              <a:ext cx="99303" cy="95556"/>
            </a:xfrm>
            <a:custGeom>
              <a:rect b="b" l="l" r="r" t="t"/>
              <a:pathLst>
                <a:path extrusionOk="0" h="3162" w="3286">
                  <a:moveTo>
                    <a:pt x="1706" y="1"/>
                  </a:moveTo>
                  <a:cubicBezTo>
                    <a:pt x="1295" y="1"/>
                    <a:pt x="890" y="162"/>
                    <a:pt x="588" y="464"/>
                  </a:cubicBezTo>
                  <a:cubicBezTo>
                    <a:pt x="136" y="915"/>
                    <a:pt x="0" y="1595"/>
                    <a:pt x="245" y="2187"/>
                  </a:cubicBezTo>
                  <a:cubicBezTo>
                    <a:pt x="490" y="2776"/>
                    <a:pt x="1065" y="3161"/>
                    <a:pt x="1705" y="3161"/>
                  </a:cubicBezTo>
                  <a:cubicBezTo>
                    <a:pt x="2578" y="3161"/>
                    <a:pt x="3285" y="2454"/>
                    <a:pt x="3285" y="1581"/>
                  </a:cubicBezTo>
                  <a:cubicBezTo>
                    <a:pt x="3285" y="941"/>
                    <a:pt x="2900" y="366"/>
                    <a:pt x="2311" y="121"/>
                  </a:cubicBezTo>
                  <a:cubicBezTo>
                    <a:pt x="2115" y="40"/>
                    <a:pt x="1910" y="1"/>
                    <a:pt x="1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2103320" y="4414391"/>
              <a:ext cx="149680" cy="149649"/>
            </a:xfrm>
            <a:custGeom>
              <a:rect b="b" l="l" r="r" t="t"/>
              <a:pathLst>
                <a:path extrusionOk="0" h="4952" w="4953">
                  <a:moveTo>
                    <a:pt x="1" y="0"/>
                  </a:moveTo>
                  <a:lnTo>
                    <a:pt x="2478" y="4952"/>
                  </a:lnTo>
                  <a:lnTo>
                    <a:pt x="49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1635107" y="4414391"/>
              <a:ext cx="149710" cy="149649"/>
            </a:xfrm>
            <a:custGeom>
              <a:rect b="b" l="l" r="r" t="t"/>
              <a:pathLst>
                <a:path extrusionOk="0" h="4952" w="4954">
                  <a:moveTo>
                    <a:pt x="0" y="0"/>
                  </a:moveTo>
                  <a:lnTo>
                    <a:pt x="2477" y="4952"/>
                  </a:lnTo>
                  <a:lnTo>
                    <a:pt x="4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31"/>
          <p:cNvGrpSpPr/>
          <p:nvPr/>
        </p:nvGrpSpPr>
        <p:grpSpPr>
          <a:xfrm>
            <a:off x="580850" y="2604125"/>
            <a:ext cx="885982" cy="1933196"/>
            <a:chOff x="580850" y="2675300"/>
            <a:chExt cx="885982" cy="1933196"/>
          </a:xfrm>
        </p:grpSpPr>
        <p:sp>
          <p:nvSpPr>
            <p:cNvPr id="764" name="Google Shape;764;p31"/>
            <p:cNvSpPr/>
            <p:nvPr/>
          </p:nvSpPr>
          <p:spPr>
            <a:xfrm>
              <a:off x="587049" y="2862500"/>
              <a:ext cx="680548" cy="25225"/>
            </a:xfrm>
            <a:custGeom>
              <a:rect b="b" l="l" r="r" t="t"/>
              <a:pathLst>
                <a:path extrusionOk="0" h="835" w="28116">
                  <a:moveTo>
                    <a:pt x="0" y="0"/>
                  </a:moveTo>
                  <a:lnTo>
                    <a:pt x="0" y="835"/>
                  </a:lnTo>
                  <a:lnTo>
                    <a:pt x="28115" y="835"/>
                  </a:lnTo>
                  <a:lnTo>
                    <a:pt x="28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a:off x="587049" y="2867394"/>
              <a:ext cx="680548" cy="8368"/>
            </a:xfrm>
            <a:custGeom>
              <a:rect b="b" l="l" r="r" t="t"/>
              <a:pathLst>
                <a:path extrusionOk="0" h="277" w="28116">
                  <a:moveTo>
                    <a:pt x="0" y="0"/>
                  </a:moveTo>
                  <a:lnTo>
                    <a:pt x="0" y="276"/>
                  </a:lnTo>
                  <a:lnTo>
                    <a:pt x="28115" y="276"/>
                  </a:lnTo>
                  <a:lnTo>
                    <a:pt x="28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a:off x="610406" y="4300428"/>
              <a:ext cx="752931" cy="125050"/>
            </a:xfrm>
            <a:custGeom>
              <a:rect b="b" l="l" r="r" t="t"/>
              <a:pathLst>
                <a:path extrusionOk="0" h="4138" w="24915">
                  <a:moveTo>
                    <a:pt x="8551" y="1"/>
                  </a:moveTo>
                  <a:lnTo>
                    <a:pt x="0" y="2052"/>
                  </a:lnTo>
                  <a:lnTo>
                    <a:pt x="0" y="4138"/>
                  </a:lnTo>
                  <a:lnTo>
                    <a:pt x="8551" y="2085"/>
                  </a:lnTo>
                  <a:lnTo>
                    <a:pt x="16363" y="2085"/>
                  </a:lnTo>
                  <a:lnTo>
                    <a:pt x="24915" y="4138"/>
                  </a:lnTo>
                  <a:lnTo>
                    <a:pt x="24915" y="2052"/>
                  </a:lnTo>
                  <a:lnTo>
                    <a:pt x="163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1"/>
            <p:cNvSpPr/>
            <p:nvPr/>
          </p:nvSpPr>
          <p:spPr>
            <a:xfrm>
              <a:off x="1196904" y="4452318"/>
              <a:ext cx="162342" cy="156177"/>
            </a:xfrm>
            <a:custGeom>
              <a:rect b="b" l="l" r="r" t="t"/>
              <a:pathLst>
                <a:path extrusionOk="0" h="5168" w="5372">
                  <a:moveTo>
                    <a:pt x="2788" y="0"/>
                  </a:moveTo>
                  <a:cubicBezTo>
                    <a:pt x="2116" y="0"/>
                    <a:pt x="1455" y="263"/>
                    <a:pt x="961" y="758"/>
                  </a:cubicBezTo>
                  <a:cubicBezTo>
                    <a:pt x="222" y="1497"/>
                    <a:pt x="0" y="2607"/>
                    <a:pt x="401" y="3572"/>
                  </a:cubicBezTo>
                  <a:cubicBezTo>
                    <a:pt x="801" y="4539"/>
                    <a:pt x="1743" y="5167"/>
                    <a:pt x="2788" y="5167"/>
                  </a:cubicBezTo>
                  <a:cubicBezTo>
                    <a:pt x="4215" y="5167"/>
                    <a:pt x="5372" y="4010"/>
                    <a:pt x="5372" y="2585"/>
                  </a:cubicBezTo>
                  <a:cubicBezTo>
                    <a:pt x="5372" y="1540"/>
                    <a:pt x="4742" y="598"/>
                    <a:pt x="3777" y="197"/>
                  </a:cubicBezTo>
                  <a:cubicBezTo>
                    <a:pt x="3457" y="65"/>
                    <a:pt x="3121" y="0"/>
                    <a:pt x="2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a:off x="1224556" y="4477946"/>
              <a:ext cx="109034" cy="104924"/>
            </a:xfrm>
            <a:custGeom>
              <a:rect b="b" l="l" r="r" t="t"/>
              <a:pathLst>
                <a:path extrusionOk="0" h="3472" w="3608">
                  <a:moveTo>
                    <a:pt x="1873" y="1"/>
                  </a:moveTo>
                  <a:cubicBezTo>
                    <a:pt x="1421" y="1"/>
                    <a:pt x="977" y="177"/>
                    <a:pt x="646" y="508"/>
                  </a:cubicBezTo>
                  <a:cubicBezTo>
                    <a:pt x="149" y="1005"/>
                    <a:pt x="0" y="1752"/>
                    <a:pt x="269" y="2401"/>
                  </a:cubicBezTo>
                  <a:cubicBezTo>
                    <a:pt x="537" y="3049"/>
                    <a:pt x="1170" y="3472"/>
                    <a:pt x="1873" y="3472"/>
                  </a:cubicBezTo>
                  <a:cubicBezTo>
                    <a:pt x="2832" y="3472"/>
                    <a:pt x="3608" y="2694"/>
                    <a:pt x="3608" y="1737"/>
                  </a:cubicBezTo>
                  <a:cubicBezTo>
                    <a:pt x="3608" y="1034"/>
                    <a:pt x="3185" y="401"/>
                    <a:pt x="2537" y="133"/>
                  </a:cubicBezTo>
                  <a:cubicBezTo>
                    <a:pt x="2322" y="44"/>
                    <a:pt x="2096" y="1"/>
                    <a:pt x="18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1"/>
            <p:cNvSpPr/>
            <p:nvPr/>
          </p:nvSpPr>
          <p:spPr>
            <a:xfrm>
              <a:off x="608321" y="4452318"/>
              <a:ext cx="162342" cy="156177"/>
            </a:xfrm>
            <a:custGeom>
              <a:rect b="b" l="l" r="r" t="t"/>
              <a:pathLst>
                <a:path extrusionOk="0" h="5168" w="5372">
                  <a:moveTo>
                    <a:pt x="2788" y="1"/>
                  </a:moveTo>
                  <a:cubicBezTo>
                    <a:pt x="2116" y="1"/>
                    <a:pt x="1455" y="264"/>
                    <a:pt x="961" y="758"/>
                  </a:cubicBezTo>
                  <a:cubicBezTo>
                    <a:pt x="222" y="1497"/>
                    <a:pt x="0" y="2607"/>
                    <a:pt x="401" y="3572"/>
                  </a:cubicBezTo>
                  <a:cubicBezTo>
                    <a:pt x="801" y="4539"/>
                    <a:pt x="1743" y="5167"/>
                    <a:pt x="2788" y="5167"/>
                  </a:cubicBezTo>
                  <a:cubicBezTo>
                    <a:pt x="4215" y="5167"/>
                    <a:pt x="5372" y="4010"/>
                    <a:pt x="5370" y="2585"/>
                  </a:cubicBezTo>
                  <a:cubicBezTo>
                    <a:pt x="5370" y="1540"/>
                    <a:pt x="4742" y="598"/>
                    <a:pt x="3775" y="198"/>
                  </a:cubicBezTo>
                  <a:cubicBezTo>
                    <a:pt x="3456" y="65"/>
                    <a:pt x="3120" y="1"/>
                    <a:pt x="2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a:off x="635973" y="4477946"/>
              <a:ext cx="109034" cy="104924"/>
            </a:xfrm>
            <a:custGeom>
              <a:rect b="b" l="l" r="r" t="t"/>
              <a:pathLst>
                <a:path extrusionOk="0" h="3472" w="3608">
                  <a:moveTo>
                    <a:pt x="1873" y="1"/>
                  </a:moveTo>
                  <a:cubicBezTo>
                    <a:pt x="1421" y="1"/>
                    <a:pt x="977" y="177"/>
                    <a:pt x="646" y="508"/>
                  </a:cubicBezTo>
                  <a:cubicBezTo>
                    <a:pt x="149" y="1005"/>
                    <a:pt x="0" y="1752"/>
                    <a:pt x="269" y="2401"/>
                  </a:cubicBezTo>
                  <a:cubicBezTo>
                    <a:pt x="537" y="3049"/>
                    <a:pt x="1170" y="3472"/>
                    <a:pt x="1873" y="3472"/>
                  </a:cubicBezTo>
                  <a:cubicBezTo>
                    <a:pt x="2832" y="3472"/>
                    <a:pt x="3608" y="2694"/>
                    <a:pt x="3608" y="1737"/>
                  </a:cubicBezTo>
                  <a:cubicBezTo>
                    <a:pt x="3608" y="1034"/>
                    <a:pt x="3185" y="401"/>
                    <a:pt x="2537" y="133"/>
                  </a:cubicBezTo>
                  <a:cubicBezTo>
                    <a:pt x="2322" y="44"/>
                    <a:pt x="2096" y="1"/>
                    <a:pt x="18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1198989" y="4345669"/>
              <a:ext cx="164367" cy="214018"/>
            </a:xfrm>
            <a:custGeom>
              <a:rect b="b" l="l" r="r" t="t"/>
              <a:pathLst>
                <a:path extrusionOk="0" h="7082" w="5439">
                  <a:moveTo>
                    <a:pt x="0" y="1"/>
                  </a:moveTo>
                  <a:lnTo>
                    <a:pt x="2719" y="7081"/>
                  </a:lnTo>
                  <a:lnTo>
                    <a:pt x="5439" y="1643"/>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a:off x="610406" y="4345669"/>
              <a:ext cx="164367" cy="214018"/>
            </a:xfrm>
            <a:custGeom>
              <a:rect b="b" l="l" r="r" t="t"/>
              <a:pathLst>
                <a:path extrusionOk="0" h="7082" w="5439">
                  <a:moveTo>
                    <a:pt x="5439" y="1"/>
                  </a:moveTo>
                  <a:lnTo>
                    <a:pt x="0" y="1643"/>
                  </a:lnTo>
                  <a:lnTo>
                    <a:pt x="2719" y="7081"/>
                  </a:lnTo>
                  <a:lnTo>
                    <a:pt x="54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839783" y="3997041"/>
              <a:ext cx="294161" cy="71954"/>
            </a:xfrm>
            <a:custGeom>
              <a:rect b="b" l="l" r="r" t="t"/>
              <a:pathLst>
                <a:path extrusionOk="0" h="2381" w="9734">
                  <a:moveTo>
                    <a:pt x="305" y="0"/>
                  </a:moveTo>
                  <a:cubicBezTo>
                    <a:pt x="136" y="0"/>
                    <a:pt x="0" y="136"/>
                    <a:pt x="0" y="305"/>
                  </a:cubicBezTo>
                  <a:lnTo>
                    <a:pt x="0" y="2074"/>
                  </a:lnTo>
                  <a:cubicBezTo>
                    <a:pt x="0" y="2243"/>
                    <a:pt x="136" y="2381"/>
                    <a:pt x="305" y="2381"/>
                  </a:cubicBezTo>
                  <a:lnTo>
                    <a:pt x="9428" y="2381"/>
                  </a:lnTo>
                  <a:cubicBezTo>
                    <a:pt x="9596" y="2381"/>
                    <a:pt x="9733" y="2243"/>
                    <a:pt x="9733" y="2074"/>
                  </a:cubicBezTo>
                  <a:lnTo>
                    <a:pt x="9733" y="305"/>
                  </a:lnTo>
                  <a:cubicBezTo>
                    <a:pt x="9733" y="136"/>
                    <a:pt x="9596" y="0"/>
                    <a:pt x="9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839783" y="3681655"/>
              <a:ext cx="294161" cy="71924"/>
            </a:xfrm>
            <a:custGeom>
              <a:rect b="b" l="l" r="r" t="t"/>
              <a:pathLst>
                <a:path extrusionOk="0" h="2380" w="9734">
                  <a:moveTo>
                    <a:pt x="305" y="0"/>
                  </a:moveTo>
                  <a:cubicBezTo>
                    <a:pt x="138" y="0"/>
                    <a:pt x="0" y="136"/>
                    <a:pt x="0" y="305"/>
                  </a:cubicBezTo>
                  <a:lnTo>
                    <a:pt x="0" y="2075"/>
                  </a:lnTo>
                  <a:cubicBezTo>
                    <a:pt x="0" y="2244"/>
                    <a:pt x="136" y="2380"/>
                    <a:pt x="305" y="2380"/>
                  </a:cubicBezTo>
                  <a:lnTo>
                    <a:pt x="9428" y="2380"/>
                  </a:lnTo>
                  <a:cubicBezTo>
                    <a:pt x="9429" y="2380"/>
                    <a:pt x="9430" y="2380"/>
                    <a:pt x="9431" y="2380"/>
                  </a:cubicBezTo>
                  <a:cubicBezTo>
                    <a:pt x="9597" y="2380"/>
                    <a:pt x="9733" y="2243"/>
                    <a:pt x="9733" y="2075"/>
                  </a:cubicBezTo>
                  <a:lnTo>
                    <a:pt x="9733" y="305"/>
                  </a:lnTo>
                  <a:cubicBezTo>
                    <a:pt x="9733" y="136"/>
                    <a:pt x="9596" y="0"/>
                    <a:pt x="9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869248" y="3267146"/>
              <a:ext cx="235232" cy="1123882"/>
            </a:xfrm>
            <a:custGeom>
              <a:rect b="b" l="l" r="r" t="t"/>
              <a:pathLst>
                <a:path extrusionOk="0" h="37190" w="7784">
                  <a:moveTo>
                    <a:pt x="998" y="1"/>
                  </a:moveTo>
                  <a:cubicBezTo>
                    <a:pt x="447" y="1"/>
                    <a:pt x="0" y="447"/>
                    <a:pt x="0" y="1000"/>
                  </a:cubicBezTo>
                  <a:lnTo>
                    <a:pt x="0" y="36190"/>
                  </a:lnTo>
                  <a:cubicBezTo>
                    <a:pt x="0" y="36741"/>
                    <a:pt x="447" y="37188"/>
                    <a:pt x="998" y="37189"/>
                  </a:cubicBezTo>
                  <a:lnTo>
                    <a:pt x="6785" y="37189"/>
                  </a:lnTo>
                  <a:cubicBezTo>
                    <a:pt x="7337" y="37188"/>
                    <a:pt x="7783" y="36741"/>
                    <a:pt x="7783" y="36190"/>
                  </a:cubicBezTo>
                  <a:lnTo>
                    <a:pt x="7783" y="1000"/>
                  </a:lnTo>
                  <a:cubicBezTo>
                    <a:pt x="7783" y="447"/>
                    <a:pt x="7337" y="1"/>
                    <a:pt x="67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691851" y="2871554"/>
              <a:ext cx="589985" cy="452907"/>
            </a:xfrm>
            <a:custGeom>
              <a:rect b="b" l="l" r="r" t="t"/>
              <a:pathLst>
                <a:path extrusionOk="0" h="14987" w="19523">
                  <a:moveTo>
                    <a:pt x="972" y="1"/>
                  </a:moveTo>
                  <a:cubicBezTo>
                    <a:pt x="434" y="1"/>
                    <a:pt x="1" y="437"/>
                    <a:pt x="1" y="974"/>
                  </a:cubicBezTo>
                  <a:lnTo>
                    <a:pt x="1" y="14013"/>
                  </a:lnTo>
                  <a:cubicBezTo>
                    <a:pt x="1" y="14551"/>
                    <a:pt x="437" y="14986"/>
                    <a:pt x="974" y="14986"/>
                  </a:cubicBezTo>
                  <a:lnTo>
                    <a:pt x="18549" y="14986"/>
                  </a:lnTo>
                  <a:cubicBezTo>
                    <a:pt x="19086" y="14986"/>
                    <a:pt x="19523" y="14551"/>
                    <a:pt x="19523" y="14013"/>
                  </a:cubicBezTo>
                  <a:lnTo>
                    <a:pt x="19523" y="974"/>
                  </a:lnTo>
                  <a:cubicBezTo>
                    <a:pt x="19523" y="437"/>
                    <a:pt x="19089" y="1"/>
                    <a:pt x="18552" y="1"/>
                  </a:cubicBezTo>
                  <a:cubicBezTo>
                    <a:pt x="18551" y="1"/>
                    <a:pt x="18550" y="1"/>
                    <a:pt x="18549" y="1"/>
                  </a:cubicBezTo>
                  <a:lnTo>
                    <a:pt x="974" y="1"/>
                  </a:lnTo>
                  <a:cubicBezTo>
                    <a:pt x="973" y="1"/>
                    <a:pt x="972" y="1"/>
                    <a:pt x="9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891763" y="3617224"/>
              <a:ext cx="190205" cy="34602"/>
            </a:xfrm>
            <a:custGeom>
              <a:rect b="b" l="l" r="r" t="t"/>
              <a:pathLst>
                <a:path extrusionOk="0" h="1145" w="6294">
                  <a:moveTo>
                    <a:pt x="1" y="1"/>
                  </a:moveTo>
                  <a:lnTo>
                    <a:pt x="1" y="1145"/>
                  </a:lnTo>
                  <a:lnTo>
                    <a:pt x="6294" y="1145"/>
                  </a:lnTo>
                  <a:lnTo>
                    <a:pt x="62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920443" y="3651797"/>
              <a:ext cx="132817" cy="283252"/>
            </a:xfrm>
            <a:custGeom>
              <a:rect b="b" l="l" r="r" t="t"/>
              <a:pathLst>
                <a:path extrusionOk="0" h="9373" w="4395">
                  <a:moveTo>
                    <a:pt x="1" y="1"/>
                  </a:moveTo>
                  <a:lnTo>
                    <a:pt x="1" y="9373"/>
                  </a:lnTo>
                  <a:lnTo>
                    <a:pt x="4394" y="9373"/>
                  </a:lnTo>
                  <a:lnTo>
                    <a:pt x="43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869248" y="3324444"/>
              <a:ext cx="235232" cy="123086"/>
            </a:xfrm>
            <a:custGeom>
              <a:rect b="b" l="l" r="r" t="t"/>
              <a:pathLst>
                <a:path extrusionOk="0" h="4073" w="7784">
                  <a:moveTo>
                    <a:pt x="0" y="0"/>
                  </a:moveTo>
                  <a:lnTo>
                    <a:pt x="0" y="4073"/>
                  </a:lnTo>
                  <a:lnTo>
                    <a:pt x="7783" y="4073"/>
                  </a:lnTo>
                  <a:lnTo>
                    <a:pt x="77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691851" y="3033236"/>
              <a:ext cx="589985" cy="162765"/>
            </a:xfrm>
            <a:custGeom>
              <a:rect b="b" l="l" r="r" t="t"/>
              <a:pathLst>
                <a:path extrusionOk="0" h="5386" w="19523">
                  <a:moveTo>
                    <a:pt x="1" y="1"/>
                  </a:moveTo>
                  <a:lnTo>
                    <a:pt x="1" y="5386"/>
                  </a:lnTo>
                  <a:lnTo>
                    <a:pt x="19523" y="5386"/>
                  </a:lnTo>
                  <a:lnTo>
                    <a:pt x="195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1189620" y="3180472"/>
              <a:ext cx="231606" cy="852778"/>
            </a:xfrm>
            <a:custGeom>
              <a:rect b="b" l="l" r="r" t="t"/>
              <a:pathLst>
                <a:path extrusionOk="0" h="28219" w="7664">
                  <a:moveTo>
                    <a:pt x="1" y="0"/>
                  </a:moveTo>
                  <a:lnTo>
                    <a:pt x="1" y="24388"/>
                  </a:lnTo>
                  <a:cubicBezTo>
                    <a:pt x="1" y="26501"/>
                    <a:pt x="1722" y="28218"/>
                    <a:pt x="3833" y="28218"/>
                  </a:cubicBezTo>
                  <a:cubicBezTo>
                    <a:pt x="5945" y="28218"/>
                    <a:pt x="7663" y="26499"/>
                    <a:pt x="7664" y="24388"/>
                  </a:cubicBezTo>
                  <a:lnTo>
                    <a:pt x="7664" y="19071"/>
                  </a:lnTo>
                  <a:lnTo>
                    <a:pt x="6433" y="19071"/>
                  </a:lnTo>
                  <a:lnTo>
                    <a:pt x="6433" y="24388"/>
                  </a:lnTo>
                  <a:cubicBezTo>
                    <a:pt x="6433" y="25821"/>
                    <a:pt x="5266" y="26987"/>
                    <a:pt x="3833" y="26987"/>
                  </a:cubicBezTo>
                  <a:cubicBezTo>
                    <a:pt x="2399" y="26987"/>
                    <a:pt x="1233" y="25821"/>
                    <a:pt x="1233" y="24388"/>
                  </a:cubicBezTo>
                  <a:lnTo>
                    <a:pt x="12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968252" y="3180472"/>
              <a:ext cx="437465" cy="1076044"/>
            </a:xfrm>
            <a:custGeom>
              <a:rect b="b" l="l" r="r" t="t"/>
              <a:pathLst>
                <a:path extrusionOk="0" h="35607" w="14476">
                  <a:moveTo>
                    <a:pt x="1" y="0"/>
                  </a:moveTo>
                  <a:lnTo>
                    <a:pt x="1" y="30065"/>
                  </a:lnTo>
                  <a:cubicBezTo>
                    <a:pt x="1" y="33120"/>
                    <a:pt x="2486" y="35607"/>
                    <a:pt x="5541" y="35607"/>
                  </a:cubicBezTo>
                  <a:lnTo>
                    <a:pt x="8934" y="35607"/>
                  </a:lnTo>
                  <a:cubicBezTo>
                    <a:pt x="11990" y="35607"/>
                    <a:pt x="14475" y="33120"/>
                    <a:pt x="14475" y="30065"/>
                  </a:cubicBezTo>
                  <a:lnTo>
                    <a:pt x="14475" y="18265"/>
                  </a:lnTo>
                  <a:lnTo>
                    <a:pt x="13244" y="18265"/>
                  </a:lnTo>
                  <a:lnTo>
                    <a:pt x="13244" y="30065"/>
                  </a:lnTo>
                  <a:cubicBezTo>
                    <a:pt x="13244" y="32441"/>
                    <a:pt x="11310" y="34375"/>
                    <a:pt x="8935" y="34375"/>
                  </a:cubicBezTo>
                  <a:lnTo>
                    <a:pt x="5541" y="34375"/>
                  </a:lnTo>
                  <a:cubicBezTo>
                    <a:pt x="3164" y="34375"/>
                    <a:pt x="1232" y="32441"/>
                    <a:pt x="1232" y="30065"/>
                  </a:cubicBezTo>
                  <a:lnTo>
                    <a:pt x="12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660180" y="2675300"/>
              <a:ext cx="653326" cy="411566"/>
            </a:xfrm>
            <a:custGeom>
              <a:rect b="b" l="l" r="r" t="t"/>
              <a:pathLst>
                <a:path extrusionOk="0" h="13619" w="21619">
                  <a:moveTo>
                    <a:pt x="10810" y="0"/>
                  </a:moveTo>
                  <a:cubicBezTo>
                    <a:pt x="5083" y="0"/>
                    <a:pt x="440" y="362"/>
                    <a:pt x="440" y="807"/>
                  </a:cubicBezTo>
                  <a:cubicBezTo>
                    <a:pt x="440" y="809"/>
                    <a:pt x="443" y="813"/>
                    <a:pt x="443" y="816"/>
                  </a:cubicBezTo>
                  <a:lnTo>
                    <a:pt x="440" y="816"/>
                  </a:lnTo>
                  <a:lnTo>
                    <a:pt x="440" y="839"/>
                  </a:lnTo>
                  <a:cubicBezTo>
                    <a:pt x="197" y="839"/>
                    <a:pt x="1" y="3526"/>
                    <a:pt x="1" y="6841"/>
                  </a:cubicBezTo>
                  <a:cubicBezTo>
                    <a:pt x="1" y="10155"/>
                    <a:pt x="197" y="12842"/>
                    <a:pt x="440" y="12842"/>
                  </a:cubicBezTo>
                  <a:cubicBezTo>
                    <a:pt x="443" y="12842"/>
                    <a:pt x="446" y="12838"/>
                    <a:pt x="449" y="12838"/>
                  </a:cubicBezTo>
                  <a:cubicBezTo>
                    <a:pt x="618" y="13270"/>
                    <a:pt x="5190" y="13618"/>
                    <a:pt x="10809" y="13618"/>
                  </a:cubicBezTo>
                  <a:cubicBezTo>
                    <a:pt x="16428" y="13618"/>
                    <a:pt x="21001" y="13270"/>
                    <a:pt x="21170" y="12838"/>
                  </a:cubicBezTo>
                  <a:cubicBezTo>
                    <a:pt x="21173" y="12838"/>
                    <a:pt x="21176" y="12842"/>
                    <a:pt x="21179" y="12842"/>
                  </a:cubicBezTo>
                  <a:cubicBezTo>
                    <a:pt x="21421" y="12842"/>
                    <a:pt x="21618" y="10155"/>
                    <a:pt x="21618" y="6841"/>
                  </a:cubicBezTo>
                  <a:cubicBezTo>
                    <a:pt x="21618" y="3526"/>
                    <a:pt x="21422" y="839"/>
                    <a:pt x="21179" y="839"/>
                  </a:cubicBezTo>
                  <a:lnTo>
                    <a:pt x="21179" y="816"/>
                  </a:lnTo>
                  <a:lnTo>
                    <a:pt x="21176" y="816"/>
                  </a:lnTo>
                  <a:cubicBezTo>
                    <a:pt x="21176" y="813"/>
                    <a:pt x="21179" y="809"/>
                    <a:pt x="21179" y="807"/>
                  </a:cubicBezTo>
                  <a:cubicBezTo>
                    <a:pt x="21179" y="362"/>
                    <a:pt x="16536" y="0"/>
                    <a:pt x="10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724097" y="2729244"/>
              <a:ext cx="438734" cy="303983"/>
            </a:xfrm>
            <a:custGeom>
              <a:rect b="b" l="l" r="r" t="t"/>
              <a:pathLst>
                <a:path extrusionOk="0" h="10059" w="14518">
                  <a:moveTo>
                    <a:pt x="0" y="0"/>
                  </a:moveTo>
                  <a:lnTo>
                    <a:pt x="0" y="10058"/>
                  </a:lnTo>
                  <a:lnTo>
                    <a:pt x="14517" y="10058"/>
                  </a:lnTo>
                  <a:lnTo>
                    <a:pt x="145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731350" y="2736467"/>
              <a:ext cx="424259" cy="289538"/>
            </a:xfrm>
            <a:custGeom>
              <a:rect b="b" l="l" r="r" t="t"/>
              <a:pathLst>
                <a:path extrusionOk="0" h="9581" w="14039">
                  <a:moveTo>
                    <a:pt x="1" y="0"/>
                  </a:moveTo>
                  <a:lnTo>
                    <a:pt x="1" y="9580"/>
                  </a:lnTo>
                  <a:lnTo>
                    <a:pt x="14038" y="9580"/>
                  </a:lnTo>
                  <a:lnTo>
                    <a:pt x="140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731350" y="2736467"/>
              <a:ext cx="424259" cy="28528"/>
            </a:xfrm>
            <a:custGeom>
              <a:rect b="b" l="l" r="r" t="t"/>
              <a:pathLst>
                <a:path extrusionOk="0" h="944" w="14039">
                  <a:moveTo>
                    <a:pt x="1" y="0"/>
                  </a:moveTo>
                  <a:lnTo>
                    <a:pt x="1" y="944"/>
                  </a:lnTo>
                  <a:lnTo>
                    <a:pt x="14038" y="944"/>
                  </a:lnTo>
                  <a:lnTo>
                    <a:pt x="140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1163691" y="3097788"/>
              <a:ext cx="85946" cy="82712"/>
            </a:xfrm>
            <a:custGeom>
              <a:rect b="b" l="l" r="r" t="t"/>
              <a:pathLst>
                <a:path extrusionOk="0" h="2737" w="2844">
                  <a:moveTo>
                    <a:pt x="1474" y="0"/>
                  </a:moveTo>
                  <a:cubicBezTo>
                    <a:pt x="1119" y="0"/>
                    <a:pt x="769" y="139"/>
                    <a:pt x="508" y="401"/>
                  </a:cubicBezTo>
                  <a:cubicBezTo>
                    <a:pt x="116" y="792"/>
                    <a:pt x="0" y="1380"/>
                    <a:pt x="212" y="1891"/>
                  </a:cubicBezTo>
                  <a:cubicBezTo>
                    <a:pt x="422" y="2404"/>
                    <a:pt x="922" y="2736"/>
                    <a:pt x="1476" y="2736"/>
                  </a:cubicBezTo>
                  <a:cubicBezTo>
                    <a:pt x="2230" y="2736"/>
                    <a:pt x="2843" y="2123"/>
                    <a:pt x="2843" y="1369"/>
                  </a:cubicBezTo>
                  <a:cubicBezTo>
                    <a:pt x="2843" y="815"/>
                    <a:pt x="2510" y="317"/>
                    <a:pt x="1998" y="105"/>
                  </a:cubicBezTo>
                  <a:cubicBezTo>
                    <a:pt x="1829" y="35"/>
                    <a:pt x="1651" y="0"/>
                    <a:pt x="1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942262" y="3097788"/>
              <a:ext cx="85946" cy="82712"/>
            </a:xfrm>
            <a:custGeom>
              <a:rect b="b" l="l" r="r" t="t"/>
              <a:pathLst>
                <a:path extrusionOk="0" h="2737" w="2844">
                  <a:moveTo>
                    <a:pt x="1475" y="0"/>
                  </a:moveTo>
                  <a:cubicBezTo>
                    <a:pt x="1119" y="0"/>
                    <a:pt x="770" y="139"/>
                    <a:pt x="509" y="401"/>
                  </a:cubicBezTo>
                  <a:cubicBezTo>
                    <a:pt x="116" y="792"/>
                    <a:pt x="0" y="1380"/>
                    <a:pt x="211" y="1891"/>
                  </a:cubicBezTo>
                  <a:cubicBezTo>
                    <a:pt x="423" y="2402"/>
                    <a:pt x="922" y="2736"/>
                    <a:pt x="1476" y="2736"/>
                  </a:cubicBezTo>
                  <a:cubicBezTo>
                    <a:pt x="2231" y="2736"/>
                    <a:pt x="2843" y="2125"/>
                    <a:pt x="2843" y="1369"/>
                  </a:cubicBezTo>
                  <a:cubicBezTo>
                    <a:pt x="2843" y="815"/>
                    <a:pt x="2510" y="317"/>
                    <a:pt x="1999" y="105"/>
                  </a:cubicBezTo>
                  <a:cubicBezTo>
                    <a:pt x="1829" y="35"/>
                    <a:pt x="1651" y="0"/>
                    <a:pt x="14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714185" y="3114621"/>
              <a:ext cx="196430" cy="54668"/>
            </a:xfrm>
            <a:custGeom>
              <a:rect b="b" l="l" r="r" t="t"/>
              <a:pathLst>
                <a:path extrusionOk="0" h="1809" w="6500">
                  <a:moveTo>
                    <a:pt x="0" y="0"/>
                  </a:moveTo>
                  <a:lnTo>
                    <a:pt x="0" y="421"/>
                  </a:lnTo>
                  <a:lnTo>
                    <a:pt x="2773" y="421"/>
                  </a:lnTo>
                  <a:lnTo>
                    <a:pt x="2773" y="0"/>
                  </a:lnTo>
                  <a:close/>
                  <a:moveTo>
                    <a:pt x="3727" y="0"/>
                  </a:moveTo>
                  <a:lnTo>
                    <a:pt x="3727" y="421"/>
                  </a:lnTo>
                  <a:lnTo>
                    <a:pt x="6500" y="421"/>
                  </a:lnTo>
                  <a:lnTo>
                    <a:pt x="6500" y="0"/>
                  </a:lnTo>
                  <a:close/>
                  <a:moveTo>
                    <a:pt x="0" y="1386"/>
                  </a:moveTo>
                  <a:lnTo>
                    <a:pt x="0" y="1808"/>
                  </a:lnTo>
                  <a:lnTo>
                    <a:pt x="2773" y="1808"/>
                  </a:lnTo>
                  <a:lnTo>
                    <a:pt x="2773" y="1386"/>
                  </a:lnTo>
                  <a:close/>
                  <a:moveTo>
                    <a:pt x="3727" y="1386"/>
                  </a:moveTo>
                  <a:lnTo>
                    <a:pt x="3727" y="1808"/>
                  </a:lnTo>
                  <a:lnTo>
                    <a:pt x="6500" y="1808"/>
                  </a:lnTo>
                  <a:lnTo>
                    <a:pt x="6500" y="138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959941" y="3114621"/>
              <a:ext cx="53822" cy="78270"/>
            </a:xfrm>
            <a:custGeom>
              <a:rect b="b" l="l" r="r" t="t"/>
              <a:pathLst>
                <a:path extrusionOk="0" h="2590" w="1781">
                  <a:moveTo>
                    <a:pt x="891" y="0"/>
                  </a:moveTo>
                  <a:cubicBezTo>
                    <a:pt x="399" y="0"/>
                    <a:pt x="1" y="398"/>
                    <a:pt x="1" y="891"/>
                  </a:cubicBezTo>
                  <a:lnTo>
                    <a:pt x="1" y="2590"/>
                  </a:lnTo>
                  <a:lnTo>
                    <a:pt x="1780" y="2590"/>
                  </a:lnTo>
                  <a:lnTo>
                    <a:pt x="1780" y="891"/>
                  </a:lnTo>
                  <a:cubicBezTo>
                    <a:pt x="1780" y="398"/>
                    <a:pt x="1382" y="0"/>
                    <a:pt x="8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1181370" y="3114621"/>
              <a:ext cx="53792" cy="78270"/>
            </a:xfrm>
            <a:custGeom>
              <a:rect b="b" l="l" r="r" t="t"/>
              <a:pathLst>
                <a:path extrusionOk="0" h="2590" w="1780">
                  <a:moveTo>
                    <a:pt x="891" y="0"/>
                  </a:moveTo>
                  <a:cubicBezTo>
                    <a:pt x="398" y="0"/>
                    <a:pt x="1" y="398"/>
                    <a:pt x="1" y="891"/>
                  </a:cubicBezTo>
                  <a:lnTo>
                    <a:pt x="1" y="2590"/>
                  </a:lnTo>
                  <a:lnTo>
                    <a:pt x="1780" y="2590"/>
                  </a:lnTo>
                  <a:lnTo>
                    <a:pt x="1780" y="891"/>
                  </a:lnTo>
                  <a:cubicBezTo>
                    <a:pt x="1780" y="398"/>
                    <a:pt x="1382" y="0"/>
                    <a:pt x="8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738361" y="2982888"/>
              <a:ext cx="34118" cy="32819"/>
            </a:xfrm>
            <a:custGeom>
              <a:rect b="b" l="l" r="r" t="t"/>
              <a:pathLst>
                <a:path extrusionOk="0" h="1086" w="1129">
                  <a:moveTo>
                    <a:pt x="586" y="1"/>
                  </a:moveTo>
                  <a:cubicBezTo>
                    <a:pt x="445" y="1"/>
                    <a:pt x="306" y="56"/>
                    <a:pt x="202" y="159"/>
                  </a:cubicBezTo>
                  <a:cubicBezTo>
                    <a:pt x="46" y="315"/>
                    <a:pt x="1" y="548"/>
                    <a:pt x="84" y="750"/>
                  </a:cubicBezTo>
                  <a:cubicBezTo>
                    <a:pt x="168" y="954"/>
                    <a:pt x="366" y="1085"/>
                    <a:pt x="586" y="1085"/>
                  </a:cubicBezTo>
                  <a:cubicBezTo>
                    <a:pt x="885" y="1085"/>
                    <a:pt x="1129" y="843"/>
                    <a:pt x="1129" y="543"/>
                  </a:cubicBezTo>
                  <a:cubicBezTo>
                    <a:pt x="1129" y="324"/>
                    <a:pt x="996" y="126"/>
                    <a:pt x="794" y="42"/>
                  </a:cubicBezTo>
                  <a:cubicBezTo>
                    <a:pt x="726" y="14"/>
                    <a:pt x="656" y="1"/>
                    <a:pt x="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784358" y="2982888"/>
              <a:ext cx="34118" cy="32819"/>
            </a:xfrm>
            <a:custGeom>
              <a:rect b="b" l="l" r="r" t="t"/>
              <a:pathLst>
                <a:path extrusionOk="0" h="1086" w="1129">
                  <a:moveTo>
                    <a:pt x="586" y="1"/>
                  </a:moveTo>
                  <a:cubicBezTo>
                    <a:pt x="444" y="1"/>
                    <a:pt x="306" y="56"/>
                    <a:pt x="202" y="159"/>
                  </a:cubicBezTo>
                  <a:cubicBezTo>
                    <a:pt x="48" y="315"/>
                    <a:pt x="0" y="548"/>
                    <a:pt x="85" y="750"/>
                  </a:cubicBezTo>
                  <a:cubicBezTo>
                    <a:pt x="168" y="954"/>
                    <a:pt x="365" y="1085"/>
                    <a:pt x="586" y="1085"/>
                  </a:cubicBezTo>
                  <a:cubicBezTo>
                    <a:pt x="885" y="1085"/>
                    <a:pt x="1128" y="843"/>
                    <a:pt x="1128" y="543"/>
                  </a:cubicBezTo>
                  <a:cubicBezTo>
                    <a:pt x="1128" y="324"/>
                    <a:pt x="997" y="126"/>
                    <a:pt x="793" y="42"/>
                  </a:cubicBezTo>
                  <a:cubicBezTo>
                    <a:pt x="726" y="14"/>
                    <a:pt x="656" y="1"/>
                    <a:pt x="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830354" y="2982888"/>
              <a:ext cx="34118" cy="32819"/>
            </a:xfrm>
            <a:custGeom>
              <a:rect b="b" l="l" r="r" t="t"/>
              <a:pathLst>
                <a:path extrusionOk="0" h="1086" w="1129">
                  <a:moveTo>
                    <a:pt x="586" y="1"/>
                  </a:moveTo>
                  <a:cubicBezTo>
                    <a:pt x="444" y="1"/>
                    <a:pt x="305" y="56"/>
                    <a:pt x="202" y="159"/>
                  </a:cubicBezTo>
                  <a:cubicBezTo>
                    <a:pt x="47" y="315"/>
                    <a:pt x="0" y="548"/>
                    <a:pt x="85" y="752"/>
                  </a:cubicBezTo>
                  <a:cubicBezTo>
                    <a:pt x="169" y="954"/>
                    <a:pt x="367" y="1085"/>
                    <a:pt x="586" y="1085"/>
                  </a:cubicBezTo>
                  <a:cubicBezTo>
                    <a:pt x="885" y="1085"/>
                    <a:pt x="1128" y="843"/>
                    <a:pt x="1128" y="543"/>
                  </a:cubicBezTo>
                  <a:cubicBezTo>
                    <a:pt x="1128" y="324"/>
                    <a:pt x="996" y="126"/>
                    <a:pt x="793" y="42"/>
                  </a:cubicBezTo>
                  <a:cubicBezTo>
                    <a:pt x="726" y="14"/>
                    <a:pt x="655" y="1"/>
                    <a:pt x="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876320" y="2982888"/>
              <a:ext cx="34118" cy="32819"/>
            </a:xfrm>
            <a:custGeom>
              <a:rect b="b" l="l" r="r" t="t"/>
              <a:pathLst>
                <a:path extrusionOk="0" h="1086" w="1129">
                  <a:moveTo>
                    <a:pt x="587" y="1"/>
                  </a:moveTo>
                  <a:cubicBezTo>
                    <a:pt x="446" y="1"/>
                    <a:pt x="307" y="56"/>
                    <a:pt x="203" y="159"/>
                  </a:cubicBezTo>
                  <a:cubicBezTo>
                    <a:pt x="48" y="315"/>
                    <a:pt x="1" y="548"/>
                    <a:pt x="85" y="752"/>
                  </a:cubicBezTo>
                  <a:cubicBezTo>
                    <a:pt x="170" y="954"/>
                    <a:pt x="367" y="1085"/>
                    <a:pt x="586" y="1085"/>
                  </a:cubicBezTo>
                  <a:cubicBezTo>
                    <a:pt x="887" y="1085"/>
                    <a:pt x="1129" y="843"/>
                    <a:pt x="1129" y="543"/>
                  </a:cubicBezTo>
                  <a:cubicBezTo>
                    <a:pt x="1129" y="324"/>
                    <a:pt x="997" y="126"/>
                    <a:pt x="794" y="42"/>
                  </a:cubicBezTo>
                  <a:cubicBezTo>
                    <a:pt x="727" y="14"/>
                    <a:pt x="657" y="1"/>
                    <a:pt x="5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922347" y="2982888"/>
              <a:ext cx="34118" cy="32819"/>
            </a:xfrm>
            <a:custGeom>
              <a:rect b="b" l="l" r="r" t="t"/>
              <a:pathLst>
                <a:path extrusionOk="0" h="1086" w="1129">
                  <a:moveTo>
                    <a:pt x="586" y="1"/>
                  </a:moveTo>
                  <a:cubicBezTo>
                    <a:pt x="445" y="1"/>
                    <a:pt x="306" y="56"/>
                    <a:pt x="203" y="159"/>
                  </a:cubicBezTo>
                  <a:cubicBezTo>
                    <a:pt x="47" y="315"/>
                    <a:pt x="1" y="548"/>
                    <a:pt x="84" y="750"/>
                  </a:cubicBezTo>
                  <a:cubicBezTo>
                    <a:pt x="168" y="954"/>
                    <a:pt x="366" y="1085"/>
                    <a:pt x="586" y="1085"/>
                  </a:cubicBezTo>
                  <a:cubicBezTo>
                    <a:pt x="886" y="1085"/>
                    <a:pt x="1129" y="843"/>
                    <a:pt x="1129" y="543"/>
                  </a:cubicBezTo>
                  <a:cubicBezTo>
                    <a:pt x="1129" y="324"/>
                    <a:pt x="996" y="126"/>
                    <a:pt x="794" y="42"/>
                  </a:cubicBezTo>
                  <a:cubicBezTo>
                    <a:pt x="727" y="14"/>
                    <a:pt x="656" y="1"/>
                    <a:pt x="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968343" y="2982888"/>
              <a:ext cx="34118" cy="32819"/>
            </a:xfrm>
            <a:custGeom>
              <a:rect b="b" l="l" r="r" t="t"/>
              <a:pathLst>
                <a:path extrusionOk="0" h="1086" w="1129">
                  <a:moveTo>
                    <a:pt x="586" y="1"/>
                  </a:moveTo>
                  <a:cubicBezTo>
                    <a:pt x="445" y="1"/>
                    <a:pt x="306" y="56"/>
                    <a:pt x="202" y="159"/>
                  </a:cubicBezTo>
                  <a:cubicBezTo>
                    <a:pt x="46" y="315"/>
                    <a:pt x="1" y="548"/>
                    <a:pt x="85" y="752"/>
                  </a:cubicBezTo>
                  <a:cubicBezTo>
                    <a:pt x="168" y="954"/>
                    <a:pt x="367" y="1085"/>
                    <a:pt x="586" y="1085"/>
                  </a:cubicBezTo>
                  <a:cubicBezTo>
                    <a:pt x="885" y="1085"/>
                    <a:pt x="1129" y="843"/>
                    <a:pt x="1129" y="543"/>
                  </a:cubicBezTo>
                  <a:cubicBezTo>
                    <a:pt x="1129" y="324"/>
                    <a:pt x="996" y="126"/>
                    <a:pt x="794" y="42"/>
                  </a:cubicBezTo>
                  <a:cubicBezTo>
                    <a:pt x="726" y="14"/>
                    <a:pt x="656" y="1"/>
                    <a:pt x="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1028180" y="2783521"/>
              <a:ext cx="113204" cy="18132"/>
            </a:xfrm>
            <a:custGeom>
              <a:rect b="b" l="l" r="r" t="t"/>
              <a:pathLst>
                <a:path extrusionOk="0" h="600" w="3746">
                  <a:moveTo>
                    <a:pt x="0" y="1"/>
                  </a:moveTo>
                  <a:lnTo>
                    <a:pt x="0" y="599"/>
                  </a:lnTo>
                  <a:lnTo>
                    <a:pt x="3745" y="599"/>
                  </a:lnTo>
                  <a:lnTo>
                    <a:pt x="3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1028180" y="2818275"/>
              <a:ext cx="113204" cy="18102"/>
            </a:xfrm>
            <a:custGeom>
              <a:rect b="b" l="l" r="r" t="t"/>
              <a:pathLst>
                <a:path extrusionOk="0" h="599" w="3746">
                  <a:moveTo>
                    <a:pt x="0" y="0"/>
                  </a:moveTo>
                  <a:lnTo>
                    <a:pt x="0" y="599"/>
                  </a:lnTo>
                  <a:lnTo>
                    <a:pt x="3745" y="599"/>
                  </a:lnTo>
                  <a:lnTo>
                    <a:pt x="37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a:off x="1028180" y="2852968"/>
              <a:ext cx="113204" cy="18102"/>
            </a:xfrm>
            <a:custGeom>
              <a:rect b="b" l="l" r="r" t="t"/>
              <a:pathLst>
                <a:path extrusionOk="0" h="599" w="3746">
                  <a:moveTo>
                    <a:pt x="0" y="0"/>
                  </a:moveTo>
                  <a:lnTo>
                    <a:pt x="0" y="599"/>
                  </a:lnTo>
                  <a:lnTo>
                    <a:pt x="3745" y="599"/>
                  </a:lnTo>
                  <a:lnTo>
                    <a:pt x="37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1028180" y="2887692"/>
              <a:ext cx="113204" cy="18132"/>
            </a:xfrm>
            <a:custGeom>
              <a:rect b="b" l="l" r="r" t="t"/>
              <a:pathLst>
                <a:path extrusionOk="0" h="600" w="3746">
                  <a:moveTo>
                    <a:pt x="0" y="1"/>
                  </a:moveTo>
                  <a:lnTo>
                    <a:pt x="0" y="599"/>
                  </a:lnTo>
                  <a:lnTo>
                    <a:pt x="3745" y="599"/>
                  </a:lnTo>
                  <a:lnTo>
                    <a:pt x="3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a:off x="1028180" y="2922386"/>
              <a:ext cx="113204" cy="18132"/>
            </a:xfrm>
            <a:custGeom>
              <a:rect b="b" l="l" r="r" t="t"/>
              <a:pathLst>
                <a:path extrusionOk="0" h="600" w="3746">
                  <a:moveTo>
                    <a:pt x="0" y="1"/>
                  </a:moveTo>
                  <a:lnTo>
                    <a:pt x="0" y="599"/>
                  </a:lnTo>
                  <a:lnTo>
                    <a:pt x="3745" y="599"/>
                  </a:lnTo>
                  <a:lnTo>
                    <a:pt x="3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a:off x="1028180" y="2957140"/>
              <a:ext cx="113204" cy="18102"/>
            </a:xfrm>
            <a:custGeom>
              <a:rect b="b" l="l" r="r" t="t"/>
              <a:pathLst>
                <a:path extrusionOk="0" h="599" w="3746">
                  <a:moveTo>
                    <a:pt x="0" y="0"/>
                  </a:moveTo>
                  <a:lnTo>
                    <a:pt x="0" y="599"/>
                  </a:lnTo>
                  <a:lnTo>
                    <a:pt x="3745" y="599"/>
                  </a:lnTo>
                  <a:lnTo>
                    <a:pt x="37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1028180" y="2991833"/>
              <a:ext cx="113204" cy="18102"/>
            </a:xfrm>
            <a:custGeom>
              <a:rect b="b" l="l" r="r" t="t"/>
              <a:pathLst>
                <a:path extrusionOk="0" h="599" w="3746">
                  <a:moveTo>
                    <a:pt x="0" y="1"/>
                  </a:moveTo>
                  <a:lnTo>
                    <a:pt x="0" y="599"/>
                  </a:lnTo>
                  <a:lnTo>
                    <a:pt x="3745" y="599"/>
                  </a:lnTo>
                  <a:lnTo>
                    <a:pt x="3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a:off x="730625" y="2789565"/>
              <a:ext cx="58687" cy="31368"/>
            </a:xfrm>
            <a:custGeom>
              <a:rect b="b" l="l" r="r" t="t"/>
              <a:pathLst>
                <a:path extrusionOk="0" h="1038" w="1942">
                  <a:moveTo>
                    <a:pt x="1539" y="1"/>
                  </a:moveTo>
                  <a:cubicBezTo>
                    <a:pt x="1514" y="1"/>
                    <a:pt x="1491" y="16"/>
                    <a:pt x="1483" y="40"/>
                  </a:cubicBezTo>
                  <a:lnTo>
                    <a:pt x="1253" y="608"/>
                  </a:lnTo>
                  <a:lnTo>
                    <a:pt x="1167" y="800"/>
                  </a:lnTo>
                  <a:lnTo>
                    <a:pt x="1010" y="273"/>
                  </a:lnTo>
                  <a:cubicBezTo>
                    <a:pt x="1002" y="249"/>
                    <a:pt x="980" y="232"/>
                    <a:pt x="954" y="230"/>
                  </a:cubicBezTo>
                  <a:cubicBezTo>
                    <a:pt x="928" y="230"/>
                    <a:pt x="905" y="244"/>
                    <a:pt x="894" y="267"/>
                  </a:cubicBezTo>
                  <a:lnTo>
                    <a:pt x="726" y="673"/>
                  </a:lnTo>
                  <a:lnTo>
                    <a:pt x="82" y="673"/>
                  </a:lnTo>
                  <a:cubicBezTo>
                    <a:pt x="0" y="673"/>
                    <a:pt x="0" y="796"/>
                    <a:pt x="82" y="796"/>
                  </a:cubicBezTo>
                  <a:lnTo>
                    <a:pt x="768" y="796"/>
                  </a:lnTo>
                  <a:cubicBezTo>
                    <a:pt x="792" y="796"/>
                    <a:pt x="815" y="781"/>
                    <a:pt x="823" y="758"/>
                  </a:cubicBezTo>
                  <a:lnTo>
                    <a:pt x="941" y="475"/>
                  </a:lnTo>
                  <a:lnTo>
                    <a:pt x="1097" y="993"/>
                  </a:lnTo>
                  <a:cubicBezTo>
                    <a:pt x="1104" y="1018"/>
                    <a:pt x="1126" y="1036"/>
                    <a:pt x="1151" y="1038"/>
                  </a:cubicBezTo>
                  <a:lnTo>
                    <a:pt x="1156" y="1038"/>
                  </a:lnTo>
                  <a:cubicBezTo>
                    <a:pt x="1180" y="1038"/>
                    <a:pt x="1203" y="1023"/>
                    <a:pt x="1213" y="1000"/>
                  </a:cubicBezTo>
                  <a:lnTo>
                    <a:pt x="1367" y="657"/>
                  </a:lnTo>
                  <a:lnTo>
                    <a:pt x="1525" y="267"/>
                  </a:lnTo>
                  <a:lnTo>
                    <a:pt x="1660" y="856"/>
                  </a:lnTo>
                  <a:cubicBezTo>
                    <a:pt x="1665" y="877"/>
                    <a:pt x="1680" y="893"/>
                    <a:pt x="1700" y="900"/>
                  </a:cubicBezTo>
                  <a:cubicBezTo>
                    <a:pt x="1706" y="902"/>
                    <a:pt x="1713" y="904"/>
                    <a:pt x="1720" y="904"/>
                  </a:cubicBezTo>
                  <a:cubicBezTo>
                    <a:pt x="1734" y="904"/>
                    <a:pt x="1748" y="899"/>
                    <a:pt x="1760" y="890"/>
                  </a:cubicBezTo>
                  <a:lnTo>
                    <a:pt x="1891" y="783"/>
                  </a:lnTo>
                  <a:cubicBezTo>
                    <a:pt x="1942" y="741"/>
                    <a:pt x="1903" y="672"/>
                    <a:pt x="1852" y="672"/>
                  </a:cubicBezTo>
                  <a:cubicBezTo>
                    <a:pt x="1839" y="672"/>
                    <a:pt x="1826" y="676"/>
                    <a:pt x="1813" y="687"/>
                  </a:cubicBezTo>
                  <a:lnTo>
                    <a:pt x="1758" y="733"/>
                  </a:lnTo>
                  <a:lnTo>
                    <a:pt x="1601" y="50"/>
                  </a:lnTo>
                  <a:cubicBezTo>
                    <a:pt x="1595" y="23"/>
                    <a:pt x="1572" y="4"/>
                    <a:pt x="1545" y="1"/>
                  </a:cubicBezTo>
                  <a:cubicBezTo>
                    <a:pt x="1543" y="1"/>
                    <a:pt x="1541"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a:off x="784086" y="2789595"/>
              <a:ext cx="58748" cy="31338"/>
            </a:xfrm>
            <a:custGeom>
              <a:rect b="b" l="l" r="r" t="t"/>
              <a:pathLst>
                <a:path extrusionOk="0" h="1037" w="1944">
                  <a:moveTo>
                    <a:pt x="1541" y="1"/>
                  </a:moveTo>
                  <a:cubicBezTo>
                    <a:pt x="1518" y="1"/>
                    <a:pt x="1495" y="13"/>
                    <a:pt x="1485" y="39"/>
                  </a:cubicBezTo>
                  <a:lnTo>
                    <a:pt x="1255" y="607"/>
                  </a:lnTo>
                  <a:lnTo>
                    <a:pt x="1169" y="799"/>
                  </a:lnTo>
                  <a:lnTo>
                    <a:pt x="1011" y="272"/>
                  </a:lnTo>
                  <a:cubicBezTo>
                    <a:pt x="1003" y="248"/>
                    <a:pt x="981" y="229"/>
                    <a:pt x="956" y="229"/>
                  </a:cubicBezTo>
                  <a:cubicBezTo>
                    <a:pt x="930" y="229"/>
                    <a:pt x="905" y="243"/>
                    <a:pt x="895" y="266"/>
                  </a:cubicBezTo>
                  <a:lnTo>
                    <a:pt x="728" y="672"/>
                  </a:lnTo>
                  <a:lnTo>
                    <a:pt x="84" y="672"/>
                  </a:lnTo>
                  <a:cubicBezTo>
                    <a:pt x="1" y="672"/>
                    <a:pt x="1" y="795"/>
                    <a:pt x="84" y="795"/>
                  </a:cubicBezTo>
                  <a:lnTo>
                    <a:pt x="768" y="795"/>
                  </a:lnTo>
                  <a:cubicBezTo>
                    <a:pt x="794" y="795"/>
                    <a:pt x="815" y="780"/>
                    <a:pt x="825" y="757"/>
                  </a:cubicBezTo>
                  <a:lnTo>
                    <a:pt x="943" y="474"/>
                  </a:lnTo>
                  <a:lnTo>
                    <a:pt x="1099" y="992"/>
                  </a:lnTo>
                  <a:cubicBezTo>
                    <a:pt x="1106" y="1017"/>
                    <a:pt x="1127" y="1035"/>
                    <a:pt x="1153" y="1037"/>
                  </a:cubicBezTo>
                  <a:lnTo>
                    <a:pt x="1157" y="1037"/>
                  </a:lnTo>
                  <a:cubicBezTo>
                    <a:pt x="1182" y="1037"/>
                    <a:pt x="1203" y="1022"/>
                    <a:pt x="1213" y="999"/>
                  </a:cubicBezTo>
                  <a:lnTo>
                    <a:pt x="1368" y="654"/>
                  </a:lnTo>
                  <a:lnTo>
                    <a:pt x="1525" y="266"/>
                  </a:lnTo>
                  <a:lnTo>
                    <a:pt x="1661" y="855"/>
                  </a:lnTo>
                  <a:cubicBezTo>
                    <a:pt x="1666" y="876"/>
                    <a:pt x="1681" y="892"/>
                    <a:pt x="1701" y="899"/>
                  </a:cubicBezTo>
                  <a:cubicBezTo>
                    <a:pt x="1708" y="901"/>
                    <a:pt x="1715" y="903"/>
                    <a:pt x="1722" y="903"/>
                  </a:cubicBezTo>
                  <a:cubicBezTo>
                    <a:pt x="1736" y="903"/>
                    <a:pt x="1749" y="898"/>
                    <a:pt x="1760" y="889"/>
                  </a:cubicBezTo>
                  <a:lnTo>
                    <a:pt x="1892" y="782"/>
                  </a:lnTo>
                  <a:cubicBezTo>
                    <a:pt x="1943" y="740"/>
                    <a:pt x="1904" y="671"/>
                    <a:pt x="1854" y="671"/>
                  </a:cubicBezTo>
                  <a:cubicBezTo>
                    <a:pt x="1841" y="671"/>
                    <a:pt x="1828" y="675"/>
                    <a:pt x="1814" y="686"/>
                  </a:cubicBezTo>
                  <a:lnTo>
                    <a:pt x="1759" y="732"/>
                  </a:lnTo>
                  <a:lnTo>
                    <a:pt x="1601" y="49"/>
                  </a:lnTo>
                  <a:cubicBezTo>
                    <a:pt x="1594" y="17"/>
                    <a:pt x="1568" y="1"/>
                    <a:pt x="1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a:off x="837607" y="2789565"/>
              <a:ext cx="58597" cy="31368"/>
            </a:xfrm>
            <a:custGeom>
              <a:rect b="b" l="l" r="r" t="t"/>
              <a:pathLst>
                <a:path extrusionOk="0" h="1038" w="1939">
                  <a:moveTo>
                    <a:pt x="1539" y="1"/>
                  </a:moveTo>
                  <a:cubicBezTo>
                    <a:pt x="1515" y="1"/>
                    <a:pt x="1493" y="16"/>
                    <a:pt x="1484" y="40"/>
                  </a:cubicBezTo>
                  <a:lnTo>
                    <a:pt x="1253" y="608"/>
                  </a:lnTo>
                  <a:lnTo>
                    <a:pt x="1167" y="800"/>
                  </a:lnTo>
                  <a:lnTo>
                    <a:pt x="1010" y="273"/>
                  </a:lnTo>
                  <a:cubicBezTo>
                    <a:pt x="1003" y="249"/>
                    <a:pt x="980" y="230"/>
                    <a:pt x="954" y="230"/>
                  </a:cubicBezTo>
                  <a:cubicBezTo>
                    <a:pt x="953" y="230"/>
                    <a:pt x="952" y="230"/>
                    <a:pt x="951" y="230"/>
                  </a:cubicBezTo>
                  <a:cubicBezTo>
                    <a:pt x="926" y="230"/>
                    <a:pt x="905" y="245"/>
                    <a:pt x="894" y="267"/>
                  </a:cubicBezTo>
                  <a:lnTo>
                    <a:pt x="726" y="673"/>
                  </a:lnTo>
                  <a:lnTo>
                    <a:pt x="82" y="673"/>
                  </a:lnTo>
                  <a:cubicBezTo>
                    <a:pt x="1" y="673"/>
                    <a:pt x="1" y="796"/>
                    <a:pt x="82" y="796"/>
                  </a:cubicBezTo>
                  <a:lnTo>
                    <a:pt x="768" y="796"/>
                  </a:lnTo>
                  <a:cubicBezTo>
                    <a:pt x="792" y="796"/>
                    <a:pt x="815" y="781"/>
                    <a:pt x="825" y="758"/>
                  </a:cubicBezTo>
                  <a:lnTo>
                    <a:pt x="942" y="475"/>
                  </a:lnTo>
                  <a:lnTo>
                    <a:pt x="1097" y="993"/>
                  </a:lnTo>
                  <a:cubicBezTo>
                    <a:pt x="1104" y="1018"/>
                    <a:pt x="1127" y="1036"/>
                    <a:pt x="1153" y="1038"/>
                  </a:cubicBezTo>
                  <a:lnTo>
                    <a:pt x="1157" y="1038"/>
                  </a:lnTo>
                  <a:cubicBezTo>
                    <a:pt x="1180" y="1038"/>
                    <a:pt x="1203" y="1023"/>
                    <a:pt x="1212" y="1000"/>
                  </a:cubicBezTo>
                  <a:lnTo>
                    <a:pt x="1368" y="655"/>
                  </a:lnTo>
                  <a:lnTo>
                    <a:pt x="1525" y="267"/>
                  </a:lnTo>
                  <a:lnTo>
                    <a:pt x="1661" y="856"/>
                  </a:lnTo>
                  <a:cubicBezTo>
                    <a:pt x="1665" y="876"/>
                    <a:pt x="1680" y="893"/>
                    <a:pt x="1701" y="900"/>
                  </a:cubicBezTo>
                  <a:cubicBezTo>
                    <a:pt x="1708" y="902"/>
                    <a:pt x="1714" y="904"/>
                    <a:pt x="1721" y="904"/>
                  </a:cubicBezTo>
                  <a:cubicBezTo>
                    <a:pt x="1735" y="904"/>
                    <a:pt x="1748" y="899"/>
                    <a:pt x="1760" y="890"/>
                  </a:cubicBezTo>
                  <a:lnTo>
                    <a:pt x="1892" y="783"/>
                  </a:lnTo>
                  <a:cubicBezTo>
                    <a:pt x="1939" y="740"/>
                    <a:pt x="1901" y="674"/>
                    <a:pt x="1851" y="674"/>
                  </a:cubicBezTo>
                  <a:cubicBezTo>
                    <a:pt x="1839" y="674"/>
                    <a:pt x="1827" y="678"/>
                    <a:pt x="1814" y="687"/>
                  </a:cubicBezTo>
                  <a:lnTo>
                    <a:pt x="1758" y="733"/>
                  </a:lnTo>
                  <a:lnTo>
                    <a:pt x="1601" y="50"/>
                  </a:lnTo>
                  <a:cubicBezTo>
                    <a:pt x="1595" y="23"/>
                    <a:pt x="1572" y="4"/>
                    <a:pt x="1545" y="1"/>
                  </a:cubicBezTo>
                  <a:cubicBezTo>
                    <a:pt x="1543" y="1"/>
                    <a:pt x="1541" y="1"/>
                    <a:pt x="1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
            <p:cNvSpPr/>
            <p:nvPr/>
          </p:nvSpPr>
          <p:spPr>
            <a:xfrm>
              <a:off x="891128" y="2789595"/>
              <a:ext cx="58717" cy="31338"/>
            </a:xfrm>
            <a:custGeom>
              <a:rect b="b" l="l" r="r" t="t"/>
              <a:pathLst>
                <a:path extrusionOk="0" h="1037" w="1943">
                  <a:moveTo>
                    <a:pt x="1541" y="1"/>
                  </a:moveTo>
                  <a:cubicBezTo>
                    <a:pt x="1518" y="1"/>
                    <a:pt x="1495" y="13"/>
                    <a:pt x="1485" y="39"/>
                  </a:cubicBezTo>
                  <a:lnTo>
                    <a:pt x="1254" y="607"/>
                  </a:lnTo>
                  <a:lnTo>
                    <a:pt x="1168" y="799"/>
                  </a:lnTo>
                  <a:lnTo>
                    <a:pt x="1011" y="272"/>
                  </a:lnTo>
                  <a:cubicBezTo>
                    <a:pt x="1002" y="248"/>
                    <a:pt x="981" y="229"/>
                    <a:pt x="955" y="229"/>
                  </a:cubicBezTo>
                  <a:cubicBezTo>
                    <a:pt x="929" y="229"/>
                    <a:pt x="905" y="243"/>
                    <a:pt x="895" y="266"/>
                  </a:cubicBezTo>
                  <a:lnTo>
                    <a:pt x="728" y="672"/>
                  </a:lnTo>
                  <a:lnTo>
                    <a:pt x="83" y="672"/>
                  </a:lnTo>
                  <a:cubicBezTo>
                    <a:pt x="0" y="672"/>
                    <a:pt x="0" y="795"/>
                    <a:pt x="83" y="795"/>
                  </a:cubicBezTo>
                  <a:lnTo>
                    <a:pt x="768" y="795"/>
                  </a:lnTo>
                  <a:cubicBezTo>
                    <a:pt x="793" y="795"/>
                    <a:pt x="815" y="780"/>
                    <a:pt x="825" y="757"/>
                  </a:cubicBezTo>
                  <a:lnTo>
                    <a:pt x="942" y="474"/>
                  </a:lnTo>
                  <a:lnTo>
                    <a:pt x="1098" y="992"/>
                  </a:lnTo>
                  <a:cubicBezTo>
                    <a:pt x="1106" y="1017"/>
                    <a:pt x="1127" y="1035"/>
                    <a:pt x="1153" y="1037"/>
                  </a:cubicBezTo>
                  <a:lnTo>
                    <a:pt x="1156" y="1037"/>
                  </a:lnTo>
                  <a:cubicBezTo>
                    <a:pt x="1180" y="1037"/>
                    <a:pt x="1203" y="1022"/>
                    <a:pt x="1213" y="999"/>
                  </a:cubicBezTo>
                  <a:lnTo>
                    <a:pt x="1367" y="654"/>
                  </a:lnTo>
                  <a:lnTo>
                    <a:pt x="1525" y="266"/>
                  </a:lnTo>
                  <a:lnTo>
                    <a:pt x="1661" y="855"/>
                  </a:lnTo>
                  <a:cubicBezTo>
                    <a:pt x="1665" y="876"/>
                    <a:pt x="1681" y="892"/>
                    <a:pt x="1701" y="899"/>
                  </a:cubicBezTo>
                  <a:cubicBezTo>
                    <a:pt x="1708" y="901"/>
                    <a:pt x="1714" y="903"/>
                    <a:pt x="1721" y="903"/>
                  </a:cubicBezTo>
                  <a:cubicBezTo>
                    <a:pt x="1735" y="903"/>
                    <a:pt x="1749" y="898"/>
                    <a:pt x="1760" y="889"/>
                  </a:cubicBezTo>
                  <a:lnTo>
                    <a:pt x="1891" y="782"/>
                  </a:lnTo>
                  <a:cubicBezTo>
                    <a:pt x="1943" y="740"/>
                    <a:pt x="1903" y="671"/>
                    <a:pt x="1853" y="671"/>
                  </a:cubicBezTo>
                  <a:cubicBezTo>
                    <a:pt x="1840" y="671"/>
                    <a:pt x="1827" y="675"/>
                    <a:pt x="1814" y="686"/>
                  </a:cubicBezTo>
                  <a:lnTo>
                    <a:pt x="1758" y="732"/>
                  </a:lnTo>
                  <a:lnTo>
                    <a:pt x="1601" y="49"/>
                  </a:lnTo>
                  <a:cubicBezTo>
                    <a:pt x="1594" y="17"/>
                    <a:pt x="1567" y="1"/>
                    <a:pt x="1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a:off x="944589" y="2789595"/>
              <a:ext cx="58748" cy="31338"/>
            </a:xfrm>
            <a:custGeom>
              <a:rect b="b" l="l" r="r" t="t"/>
              <a:pathLst>
                <a:path extrusionOk="0" h="1037" w="1944">
                  <a:moveTo>
                    <a:pt x="1543" y="0"/>
                  </a:moveTo>
                  <a:cubicBezTo>
                    <a:pt x="1517" y="0"/>
                    <a:pt x="1493" y="15"/>
                    <a:pt x="1485" y="39"/>
                  </a:cubicBezTo>
                  <a:lnTo>
                    <a:pt x="1255" y="607"/>
                  </a:lnTo>
                  <a:lnTo>
                    <a:pt x="1169" y="799"/>
                  </a:lnTo>
                  <a:lnTo>
                    <a:pt x="1011" y="272"/>
                  </a:lnTo>
                  <a:cubicBezTo>
                    <a:pt x="1003" y="248"/>
                    <a:pt x="981" y="229"/>
                    <a:pt x="956" y="229"/>
                  </a:cubicBezTo>
                  <a:cubicBezTo>
                    <a:pt x="930" y="229"/>
                    <a:pt x="905" y="243"/>
                    <a:pt x="895" y="266"/>
                  </a:cubicBezTo>
                  <a:lnTo>
                    <a:pt x="728" y="672"/>
                  </a:lnTo>
                  <a:lnTo>
                    <a:pt x="84" y="672"/>
                  </a:lnTo>
                  <a:cubicBezTo>
                    <a:pt x="1" y="672"/>
                    <a:pt x="1" y="795"/>
                    <a:pt x="84" y="795"/>
                  </a:cubicBezTo>
                  <a:lnTo>
                    <a:pt x="769" y="795"/>
                  </a:lnTo>
                  <a:cubicBezTo>
                    <a:pt x="794" y="795"/>
                    <a:pt x="817" y="780"/>
                    <a:pt x="825" y="757"/>
                  </a:cubicBezTo>
                  <a:lnTo>
                    <a:pt x="943" y="474"/>
                  </a:lnTo>
                  <a:lnTo>
                    <a:pt x="1099" y="992"/>
                  </a:lnTo>
                  <a:cubicBezTo>
                    <a:pt x="1106" y="1017"/>
                    <a:pt x="1127" y="1035"/>
                    <a:pt x="1153" y="1037"/>
                  </a:cubicBezTo>
                  <a:lnTo>
                    <a:pt x="1157" y="1037"/>
                  </a:lnTo>
                  <a:cubicBezTo>
                    <a:pt x="1182" y="1037"/>
                    <a:pt x="1203" y="1022"/>
                    <a:pt x="1213" y="999"/>
                  </a:cubicBezTo>
                  <a:lnTo>
                    <a:pt x="1368" y="654"/>
                  </a:lnTo>
                  <a:lnTo>
                    <a:pt x="1525" y="266"/>
                  </a:lnTo>
                  <a:lnTo>
                    <a:pt x="1661" y="855"/>
                  </a:lnTo>
                  <a:cubicBezTo>
                    <a:pt x="1666" y="876"/>
                    <a:pt x="1681" y="892"/>
                    <a:pt x="1701" y="899"/>
                  </a:cubicBezTo>
                  <a:cubicBezTo>
                    <a:pt x="1708" y="901"/>
                    <a:pt x="1715" y="903"/>
                    <a:pt x="1722" y="903"/>
                  </a:cubicBezTo>
                  <a:cubicBezTo>
                    <a:pt x="1736" y="903"/>
                    <a:pt x="1749" y="898"/>
                    <a:pt x="1760" y="889"/>
                  </a:cubicBezTo>
                  <a:lnTo>
                    <a:pt x="1893" y="782"/>
                  </a:lnTo>
                  <a:cubicBezTo>
                    <a:pt x="1943" y="740"/>
                    <a:pt x="1905" y="671"/>
                    <a:pt x="1854" y="671"/>
                  </a:cubicBezTo>
                  <a:cubicBezTo>
                    <a:pt x="1841" y="671"/>
                    <a:pt x="1828" y="675"/>
                    <a:pt x="1814" y="686"/>
                  </a:cubicBezTo>
                  <a:lnTo>
                    <a:pt x="1759" y="732"/>
                  </a:lnTo>
                  <a:lnTo>
                    <a:pt x="1603" y="49"/>
                  </a:lnTo>
                  <a:cubicBezTo>
                    <a:pt x="1595" y="22"/>
                    <a:pt x="1574" y="3"/>
                    <a:pt x="1547" y="0"/>
                  </a:cubicBezTo>
                  <a:cubicBezTo>
                    <a:pt x="1546" y="0"/>
                    <a:pt x="1545"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a:off x="732468" y="2851155"/>
              <a:ext cx="58022" cy="56511"/>
            </a:xfrm>
            <a:custGeom>
              <a:rect b="b" l="l" r="r" t="t"/>
              <a:pathLst>
                <a:path extrusionOk="0" h="1870" w="1920">
                  <a:moveTo>
                    <a:pt x="963" y="0"/>
                  </a:moveTo>
                  <a:cubicBezTo>
                    <a:pt x="931" y="0"/>
                    <a:pt x="904" y="23"/>
                    <a:pt x="901" y="55"/>
                  </a:cubicBezTo>
                  <a:lnTo>
                    <a:pt x="773" y="1243"/>
                  </a:lnTo>
                  <a:lnTo>
                    <a:pt x="80" y="1243"/>
                  </a:lnTo>
                  <a:cubicBezTo>
                    <a:pt x="1" y="1247"/>
                    <a:pt x="1" y="1362"/>
                    <a:pt x="80" y="1366"/>
                  </a:cubicBezTo>
                  <a:lnTo>
                    <a:pt x="828" y="1366"/>
                  </a:lnTo>
                  <a:cubicBezTo>
                    <a:pt x="860" y="1366"/>
                    <a:pt x="886" y="1342"/>
                    <a:pt x="890" y="1310"/>
                  </a:cubicBezTo>
                  <a:lnTo>
                    <a:pt x="953" y="719"/>
                  </a:lnTo>
                  <a:lnTo>
                    <a:pt x="1042" y="1814"/>
                  </a:lnTo>
                  <a:cubicBezTo>
                    <a:pt x="1043" y="1843"/>
                    <a:pt x="1066" y="1865"/>
                    <a:pt x="1095" y="1870"/>
                  </a:cubicBezTo>
                  <a:lnTo>
                    <a:pt x="1103" y="1870"/>
                  </a:lnTo>
                  <a:cubicBezTo>
                    <a:pt x="1128" y="1870"/>
                    <a:pt x="1150" y="1853"/>
                    <a:pt x="1159" y="1828"/>
                  </a:cubicBezTo>
                  <a:lnTo>
                    <a:pt x="1328" y="1349"/>
                  </a:lnTo>
                  <a:lnTo>
                    <a:pt x="1842" y="1349"/>
                  </a:lnTo>
                  <a:cubicBezTo>
                    <a:pt x="1919" y="1344"/>
                    <a:pt x="1919" y="1230"/>
                    <a:pt x="1842" y="1226"/>
                  </a:cubicBezTo>
                  <a:lnTo>
                    <a:pt x="1285" y="1226"/>
                  </a:lnTo>
                  <a:cubicBezTo>
                    <a:pt x="1258" y="1226"/>
                    <a:pt x="1235" y="1241"/>
                    <a:pt x="1226" y="1267"/>
                  </a:cubicBezTo>
                  <a:lnTo>
                    <a:pt x="1139" y="1513"/>
                  </a:lnTo>
                  <a:lnTo>
                    <a:pt x="1023" y="56"/>
                  </a:lnTo>
                  <a:cubicBezTo>
                    <a:pt x="1020" y="25"/>
                    <a:pt x="994"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785567" y="2851155"/>
              <a:ext cx="58204" cy="56511"/>
            </a:xfrm>
            <a:custGeom>
              <a:rect b="b" l="l" r="r" t="t"/>
              <a:pathLst>
                <a:path extrusionOk="0" h="1870" w="1926">
                  <a:moveTo>
                    <a:pt x="968" y="0"/>
                  </a:moveTo>
                  <a:cubicBezTo>
                    <a:pt x="937" y="0"/>
                    <a:pt x="911" y="23"/>
                    <a:pt x="907" y="55"/>
                  </a:cubicBezTo>
                  <a:lnTo>
                    <a:pt x="779" y="1243"/>
                  </a:lnTo>
                  <a:lnTo>
                    <a:pt x="85" y="1243"/>
                  </a:lnTo>
                  <a:cubicBezTo>
                    <a:pt x="83" y="1243"/>
                    <a:pt x="81" y="1243"/>
                    <a:pt x="80" y="1243"/>
                  </a:cubicBezTo>
                  <a:cubicBezTo>
                    <a:pt x="0" y="1243"/>
                    <a:pt x="1" y="1366"/>
                    <a:pt x="81" y="1366"/>
                  </a:cubicBezTo>
                  <a:cubicBezTo>
                    <a:pt x="82" y="1366"/>
                    <a:pt x="84" y="1366"/>
                    <a:pt x="85" y="1366"/>
                  </a:cubicBezTo>
                  <a:lnTo>
                    <a:pt x="834" y="1366"/>
                  </a:lnTo>
                  <a:cubicBezTo>
                    <a:pt x="865" y="1366"/>
                    <a:pt x="892" y="1342"/>
                    <a:pt x="895" y="1310"/>
                  </a:cubicBezTo>
                  <a:lnTo>
                    <a:pt x="960" y="719"/>
                  </a:lnTo>
                  <a:lnTo>
                    <a:pt x="1047" y="1814"/>
                  </a:lnTo>
                  <a:cubicBezTo>
                    <a:pt x="1050" y="1843"/>
                    <a:pt x="1071" y="1865"/>
                    <a:pt x="1101" y="1870"/>
                  </a:cubicBezTo>
                  <a:lnTo>
                    <a:pt x="1108" y="1870"/>
                  </a:lnTo>
                  <a:cubicBezTo>
                    <a:pt x="1134" y="1870"/>
                    <a:pt x="1159" y="1854"/>
                    <a:pt x="1167" y="1828"/>
                  </a:cubicBezTo>
                  <a:lnTo>
                    <a:pt x="1336" y="1349"/>
                  </a:lnTo>
                  <a:lnTo>
                    <a:pt x="1847" y="1349"/>
                  </a:lnTo>
                  <a:cubicBezTo>
                    <a:pt x="1926" y="1344"/>
                    <a:pt x="1926" y="1230"/>
                    <a:pt x="1847" y="1226"/>
                  </a:cubicBezTo>
                  <a:lnTo>
                    <a:pt x="1290" y="1226"/>
                  </a:lnTo>
                  <a:cubicBezTo>
                    <a:pt x="1264" y="1226"/>
                    <a:pt x="1242" y="1241"/>
                    <a:pt x="1233" y="1267"/>
                  </a:cubicBezTo>
                  <a:lnTo>
                    <a:pt x="1146" y="1513"/>
                  </a:lnTo>
                  <a:lnTo>
                    <a:pt x="1028" y="56"/>
                  </a:lnTo>
                  <a:cubicBezTo>
                    <a:pt x="1027" y="25"/>
                    <a:pt x="1000"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a:off x="838816" y="2851095"/>
              <a:ext cx="58476" cy="56572"/>
            </a:xfrm>
            <a:custGeom>
              <a:rect b="b" l="l" r="r" t="t"/>
              <a:pathLst>
                <a:path extrusionOk="0" h="1872" w="1935">
                  <a:moveTo>
                    <a:pt x="967" y="1"/>
                  </a:moveTo>
                  <a:cubicBezTo>
                    <a:pt x="937" y="1"/>
                    <a:pt x="910" y="25"/>
                    <a:pt x="908" y="57"/>
                  </a:cubicBezTo>
                  <a:lnTo>
                    <a:pt x="781" y="1243"/>
                  </a:lnTo>
                  <a:lnTo>
                    <a:pt x="87" y="1243"/>
                  </a:lnTo>
                  <a:cubicBezTo>
                    <a:pt x="85" y="1243"/>
                    <a:pt x="84" y="1243"/>
                    <a:pt x="82" y="1243"/>
                  </a:cubicBezTo>
                  <a:cubicBezTo>
                    <a:pt x="1" y="1243"/>
                    <a:pt x="1" y="1367"/>
                    <a:pt x="82" y="1367"/>
                  </a:cubicBezTo>
                  <a:cubicBezTo>
                    <a:pt x="84" y="1367"/>
                    <a:pt x="85" y="1367"/>
                    <a:pt x="87" y="1366"/>
                  </a:cubicBezTo>
                  <a:lnTo>
                    <a:pt x="835" y="1366"/>
                  </a:lnTo>
                  <a:cubicBezTo>
                    <a:pt x="867" y="1366"/>
                    <a:pt x="892" y="1344"/>
                    <a:pt x="897" y="1312"/>
                  </a:cubicBezTo>
                  <a:lnTo>
                    <a:pt x="960" y="721"/>
                  </a:lnTo>
                  <a:lnTo>
                    <a:pt x="1049" y="1816"/>
                  </a:lnTo>
                  <a:cubicBezTo>
                    <a:pt x="1050" y="1845"/>
                    <a:pt x="1073" y="1867"/>
                    <a:pt x="1101" y="1872"/>
                  </a:cubicBezTo>
                  <a:lnTo>
                    <a:pt x="1110" y="1872"/>
                  </a:lnTo>
                  <a:cubicBezTo>
                    <a:pt x="1136" y="1872"/>
                    <a:pt x="1159" y="1855"/>
                    <a:pt x="1167" y="1830"/>
                  </a:cubicBezTo>
                  <a:lnTo>
                    <a:pt x="1336" y="1349"/>
                  </a:lnTo>
                  <a:lnTo>
                    <a:pt x="1849" y="1349"/>
                  </a:lnTo>
                  <a:cubicBezTo>
                    <a:pt x="1851" y="1349"/>
                    <a:pt x="1852" y="1349"/>
                    <a:pt x="1854" y="1349"/>
                  </a:cubicBezTo>
                  <a:cubicBezTo>
                    <a:pt x="1935" y="1349"/>
                    <a:pt x="1934" y="1226"/>
                    <a:pt x="1853" y="1226"/>
                  </a:cubicBezTo>
                  <a:cubicBezTo>
                    <a:pt x="1851" y="1226"/>
                    <a:pt x="1850" y="1226"/>
                    <a:pt x="1849" y="1226"/>
                  </a:cubicBezTo>
                  <a:lnTo>
                    <a:pt x="1292" y="1226"/>
                  </a:lnTo>
                  <a:cubicBezTo>
                    <a:pt x="1266" y="1226"/>
                    <a:pt x="1243" y="1243"/>
                    <a:pt x="1235" y="1268"/>
                  </a:cubicBezTo>
                  <a:lnTo>
                    <a:pt x="1147" y="1515"/>
                  </a:lnTo>
                  <a:lnTo>
                    <a:pt x="1031" y="58"/>
                  </a:lnTo>
                  <a:cubicBezTo>
                    <a:pt x="1028" y="27"/>
                    <a:pt x="1001" y="1"/>
                    <a:pt x="970" y="1"/>
                  </a:cubicBezTo>
                  <a:cubicBezTo>
                    <a:pt x="969" y="1"/>
                    <a:pt x="968" y="1"/>
                    <a:pt x="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a:off x="892337" y="2851095"/>
              <a:ext cx="57992" cy="56572"/>
            </a:xfrm>
            <a:custGeom>
              <a:rect b="b" l="l" r="r" t="t"/>
              <a:pathLst>
                <a:path extrusionOk="0" h="1872" w="1919">
                  <a:moveTo>
                    <a:pt x="962" y="1"/>
                  </a:moveTo>
                  <a:cubicBezTo>
                    <a:pt x="931" y="1"/>
                    <a:pt x="904" y="24"/>
                    <a:pt x="901" y="55"/>
                  </a:cubicBezTo>
                  <a:lnTo>
                    <a:pt x="773" y="1243"/>
                  </a:lnTo>
                  <a:lnTo>
                    <a:pt x="79" y="1243"/>
                  </a:lnTo>
                  <a:cubicBezTo>
                    <a:pt x="0" y="1248"/>
                    <a:pt x="0" y="1362"/>
                    <a:pt x="79" y="1366"/>
                  </a:cubicBezTo>
                  <a:lnTo>
                    <a:pt x="826" y="1366"/>
                  </a:lnTo>
                  <a:cubicBezTo>
                    <a:pt x="858" y="1366"/>
                    <a:pt x="885" y="1342"/>
                    <a:pt x="888" y="1312"/>
                  </a:cubicBezTo>
                  <a:lnTo>
                    <a:pt x="952" y="721"/>
                  </a:lnTo>
                  <a:lnTo>
                    <a:pt x="1040" y="1816"/>
                  </a:lnTo>
                  <a:cubicBezTo>
                    <a:pt x="1043" y="1845"/>
                    <a:pt x="1066" y="1867"/>
                    <a:pt x="1094" y="1872"/>
                  </a:cubicBezTo>
                  <a:lnTo>
                    <a:pt x="1101" y="1872"/>
                  </a:lnTo>
                  <a:cubicBezTo>
                    <a:pt x="1127" y="1872"/>
                    <a:pt x="1151" y="1855"/>
                    <a:pt x="1159" y="1830"/>
                  </a:cubicBezTo>
                  <a:lnTo>
                    <a:pt x="1327" y="1349"/>
                  </a:lnTo>
                  <a:lnTo>
                    <a:pt x="1841" y="1349"/>
                  </a:lnTo>
                  <a:cubicBezTo>
                    <a:pt x="1919" y="1345"/>
                    <a:pt x="1919" y="1230"/>
                    <a:pt x="1841" y="1226"/>
                  </a:cubicBezTo>
                  <a:lnTo>
                    <a:pt x="1285" y="1226"/>
                  </a:lnTo>
                  <a:cubicBezTo>
                    <a:pt x="1257" y="1226"/>
                    <a:pt x="1234" y="1242"/>
                    <a:pt x="1226" y="1268"/>
                  </a:cubicBezTo>
                  <a:lnTo>
                    <a:pt x="1140" y="1514"/>
                  </a:lnTo>
                  <a:lnTo>
                    <a:pt x="1023" y="57"/>
                  </a:lnTo>
                  <a:cubicBezTo>
                    <a:pt x="1020" y="25"/>
                    <a:pt x="994"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945647" y="2851155"/>
              <a:ext cx="57992" cy="56511"/>
            </a:xfrm>
            <a:custGeom>
              <a:rect b="b" l="l" r="r" t="t"/>
              <a:pathLst>
                <a:path extrusionOk="0" h="1870" w="1919">
                  <a:moveTo>
                    <a:pt x="961" y="0"/>
                  </a:moveTo>
                  <a:cubicBezTo>
                    <a:pt x="929" y="0"/>
                    <a:pt x="902" y="23"/>
                    <a:pt x="899" y="55"/>
                  </a:cubicBezTo>
                  <a:lnTo>
                    <a:pt x="772" y="1243"/>
                  </a:lnTo>
                  <a:lnTo>
                    <a:pt x="77" y="1243"/>
                  </a:lnTo>
                  <a:cubicBezTo>
                    <a:pt x="0" y="1247"/>
                    <a:pt x="0" y="1362"/>
                    <a:pt x="77" y="1366"/>
                  </a:cubicBezTo>
                  <a:lnTo>
                    <a:pt x="826" y="1366"/>
                  </a:lnTo>
                  <a:cubicBezTo>
                    <a:pt x="858" y="1366"/>
                    <a:pt x="885" y="1342"/>
                    <a:pt x="888" y="1310"/>
                  </a:cubicBezTo>
                  <a:lnTo>
                    <a:pt x="952" y="719"/>
                  </a:lnTo>
                  <a:lnTo>
                    <a:pt x="1039" y="1814"/>
                  </a:lnTo>
                  <a:cubicBezTo>
                    <a:pt x="1041" y="1843"/>
                    <a:pt x="1064" y="1865"/>
                    <a:pt x="1092" y="1870"/>
                  </a:cubicBezTo>
                  <a:lnTo>
                    <a:pt x="1101" y="1870"/>
                  </a:lnTo>
                  <a:cubicBezTo>
                    <a:pt x="1127" y="1870"/>
                    <a:pt x="1150" y="1853"/>
                    <a:pt x="1158" y="1828"/>
                  </a:cubicBezTo>
                  <a:lnTo>
                    <a:pt x="1327" y="1349"/>
                  </a:lnTo>
                  <a:lnTo>
                    <a:pt x="1841" y="1349"/>
                  </a:lnTo>
                  <a:cubicBezTo>
                    <a:pt x="1918" y="1344"/>
                    <a:pt x="1918" y="1230"/>
                    <a:pt x="1841" y="1226"/>
                  </a:cubicBezTo>
                  <a:lnTo>
                    <a:pt x="1283" y="1226"/>
                  </a:lnTo>
                  <a:cubicBezTo>
                    <a:pt x="1257" y="1226"/>
                    <a:pt x="1234" y="1241"/>
                    <a:pt x="1225" y="1267"/>
                  </a:cubicBezTo>
                  <a:lnTo>
                    <a:pt x="1138" y="1513"/>
                  </a:lnTo>
                  <a:lnTo>
                    <a:pt x="1022" y="56"/>
                  </a:lnTo>
                  <a:cubicBezTo>
                    <a:pt x="1018" y="25"/>
                    <a:pt x="992" y="0"/>
                    <a:pt x="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a:off x="734947" y="2940971"/>
              <a:ext cx="57660" cy="22514"/>
            </a:xfrm>
            <a:custGeom>
              <a:rect b="b" l="l" r="r" t="t"/>
              <a:pathLst>
                <a:path extrusionOk="0" h="745" w="1908">
                  <a:moveTo>
                    <a:pt x="1121" y="0"/>
                  </a:moveTo>
                  <a:cubicBezTo>
                    <a:pt x="932" y="0"/>
                    <a:pt x="806" y="305"/>
                    <a:pt x="703" y="591"/>
                  </a:cubicBezTo>
                  <a:lnTo>
                    <a:pt x="696" y="613"/>
                  </a:lnTo>
                  <a:lnTo>
                    <a:pt x="84" y="613"/>
                  </a:lnTo>
                  <a:cubicBezTo>
                    <a:pt x="1" y="613"/>
                    <a:pt x="1" y="736"/>
                    <a:pt x="84" y="736"/>
                  </a:cubicBezTo>
                  <a:lnTo>
                    <a:pt x="739" y="736"/>
                  </a:lnTo>
                  <a:cubicBezTo>
                    <a:pt x="765" y="736"/>
                    <a:pt x="788" y="720"/>
                    <a:pt x="796" y="696"/>
                  </a:cubicBezTo>
                  <a:lnTo>
                    <a:pt x="821" y="633"/>
                  </a:lnTo>
                  <a:cubicBezTo>
                    <a:pt x="865" y="507"/>
                    <a:pt x="1003" y="125"/>
                    <a:pt x="1121" y="125"/>
                  </a:cubicBezTo>
                  <a:lnTo>
                    <a:pt x="1124" y="125"/>
                  </a:lnTo>
                  <a:cubicBezTo>
                    <a:pt x="1156" y="125"/>
                    <a:pt x="1272" y="170"/>
                    <a:pt x="1415" y="690"/>
                  </a:cubicBezTo>
                  <a:cubicBezTo>
                    <a:pt x="1423" y="727"/>
                    <a:pt x="1428" y="744"/>
                    <a:pt x="1580" y="744"/>
                  </a:cubicBezTo>
                  <a:cubicBezTo>
                    <a:pt x="1640" y="744"/>
                    <a:pt x="1726" y="742"/>
                    <a:pt x="1847" y="736"/>
                  </a:cubicBezTo>
                  <a:cubicBezTo>
                    <a:pt x="1882" y="733"/>
                    <a:pt x="1907" y="704"/>
                    <a:pt x="1906" y="671"/>
                  </a:cubicBezTo>
                  <a:cubicBezTo>
                    <a:pt x="1904" y="637"/>
                    <a:pt x="1879" y="616"/>
                    <a:pt x="1841" y="611"/>
                  </a:cubicBezTo>
                  <a:cubicBezTo>
                    <a:pt x="1749" y="616"/>
                    <a:pt x="1645" y="619"/>
                    <a:pt x="1573" y="619"/>
                  </a:cubicBezTo>
                  <a:cubicBezTo>
                    <a:pt x="1553" y="619"/>
                    <a:pt x="1536" y="619"/>
                    <a:pt x="1522" y="618"/>
                  </a:cubicBezTo>
                  <a:cubicBezTo>
                    <a:pt x="1405" y="203"/>
                    <a:pt x="1279" y="6"/>
                    <a:pt x="1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a:off x="788196" y="2941002"/>
              <a:ext cx="57660" cy="22484"/>
            </a:xfrm>
            <a:custGeom>
              <a:rect b="b" l="l" r="r" t="t"/>
              <a:pathLst>
                <a:path extrusionOk="0" h="744" w="1908">
                  <a:moveTo>
                    <a:pt x="1122" y="0"/>
                  </a:moveTo>
                  <a:cubicBezTo>
                    <a:pt x="933" y="0"/>
                    <a:pt x="807" y="304"/>
                    <a:pt x="704" y="590"/>
                  </a:cubicBezTo>
                  <a:lnTo>
                    <a:pt x="695" y="613"/>
                  </a:lnTo>
                  <a:lnTo>
                    <a:pt x="82" y="613"/>
                  </a:lnTo>
                  <a:cubicBezTo>
                    <a:pt x="1" y="613"/>
                    <a:pt x="1" y="736"/>
                    <a:pt x="82" y="736"/>
                  </a:cubicBezTo>
                  <a:lnTo>
                    <a:pt x="738" y="736"/>
                  </a:lnTo>
                  <a:cubicBezTo>
                    <a:pt x="764" y="736"/>
                    <a:pt x="787" y="721"/>
                    <a:pt x="797" y="696"/>
                  </a:cubicBezTo>
                  <a:lnTo>
                    <a:pt x="820" y="633"/>
                  </a:lnTo>
                  <a:cubicBezTo>
                    <a:pt x="865" y="506"/>
                    <a:pt x="1003" y="124"/>
                    <a:pt x="1122" y="124"/>
                  </a:cubicBezTo>
                  <a:lnTo>
                    <a:pt x="1123" y="124"/>
                  </a:lnTo>
                  <a:cubicBezTo>
                    <a:pt x="1156" y="125"/>
                    <a:pt x="1271" y="169"/>
                    <a:pt x="1414" y="690"/>
                  </a:cubicBezTo>
                  <a:cubicBezTo>
                    <a:pt x="1424" y="726"/>
                    <a:pt x="1428" y="743"/>
                    <a:pt x="1578" y="743"/>
                  </a:cubicBezTo>
                  <a:cubicBezTo>
                    <a:pt x="1638" y="743"/>
                    <a:pt x="1726" y="741"/>
                    <a:pt x="1847" y="735"/>
                  </a:cubicBezTo>
                  <a:cubicBezTo>
                    <a:pt x="1880" y="733"/>
                    <a:pt x="1908" y="705"/>
                    <a:pt x="1906" y="670"/>
                  </a:cubicBezTo>
                  <a:cubicBezTo>
                    <a:pt x="1905" y="636"/>
                    <a:pt x="1875" y="616"/>
                    <a:pt x="1842" y="612"/>
                  </a:cubicBezTo>
                  <a:cubicBezTo>
                    <a:pt x="1742" y="616"/>
                    <a:pt x="1631" y="619"/>
                    <a:pt x="1560" y="619"/>
                  </a:cubicBezTo>
                  <a:cubicBezTo>
                    <a:pt x="1546" y="619"/>
                    <a:pt x="1533" y="619"/>
                    <a:pt x="1522" y="619"/>
                  </a:cubicBezTo>
                  <a:cubicBezTo>
                    <a:pt x="1404" y="202"/>
                    <a:pt x="1279" y="6"/>
                    <a:pt x="1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a:off x="841415" y="2941002"/>
              <a:ext cx="57660" cy="22484"/>
            </a:xfrm>
            <a:custGeom>
              <a:rect b="b" l="l" r="r" t="t"/>
              <a:pathLst>
                <a:path extrusionOk="0" h="744" w="1908">
                  <a:moveTo>
                    <a:pt x="1123" y="0"/>
                  </a:moveTo>
                  <a:cubicBezTo>
                    <a:pt x="932" y="0"/>
                    <a:pt x="808" y="304"/>
                    <a:pt x="705" y="590"/>
                  </a:cubicBezTo>
                  <a:lnTo>
                    <a:pt x="696" y="613"/>
                  </a:lnTo>
                  <a:lnTo>
                    <a:pt x="84" y="613"/>
                  </a:lnTo>
                  <a:cubicBezTo>
                    <a:pt x="1" y="613"/>
                    <a:pt x="1" y="736"/>
                    <a:pt x="84" y="736"/>
                  </a:cubicBezTo>
                  <a:lnTo>
                    <a:pt x="739" y="736"/>
                  </a:lnTo>
                  <a:cubicBezTo>
                    <a:pt x="765" y="736"/>
                    <a:pt x="788" y="721"/>
                    <a:pt x="796" y="696"/>
                  </a:cubicBezTo>
                  <a:lnTo>
                    <a:pt x="821" y="633"/>
                  </a:lnTo>
                  <a:cubicBezTo>
                    <a:pt x="865" y="506"/>
                    <a:pt x="1003" y="124"/>
                    <a:pt x="1123" y="124"/>
                  </a:cubicBezTo>
                  <a:lnTo>
                    <a:pt x="1124" y="124"/>
                  </a:lnTo>
                  <a:cubicBezTo>
                    <a:pt x="1157" y="125"/>
                    <a:pt x="1272" y="169"/>
                    <a:pt x="1415" y="690"/>
                  </a:cubicBezTo>
                  <a:cubicBezTo>
                    <a:pt x="1425" y="726"/>
                    <a:pt x="1429" y="743"/>
                    <a:pt x="1578" y="743"/>
                  </a:cubicBezTo>
                  <a:cubicBezTo>
                    <a:pt x="1640" y="743"/>
                    <a:pt x="1727" y="741"/>
                    <a:pt x="1847" y="735"/>
                  </a:cubicBezTo>
                  <a:cubicBezTo>
                    <a:pt x="1882" y="733"/>
                    <a:pt x="1907" y="705"/>
                    <a:pt x="1906" y="670"/>
                  </a:cubicBezTo>
                  <a:cubicBezTo>
                    <a:pt x="1904" y="636"/>
                    <a:pt x="1877" y="616"/>
                    <a:pt x="1841" y="612"/>
                  </a:cubicBezTo>
                  <a:cubicBezTo>
                    <a:pt x="1743" y="616"/>
                    <a:pt x="1632" y="619"/>
                    <a:pt x="1561" y="619"/>
                  </a:cubicBezTo>
                  <a:cubicBezTo>
                    <a:pt x="1546" y="619"/>
                    <a:pt x="1533" y="619"/>
                    <a:pt x="1522" y="619"/>
                  </a:cubicBezTo>
                  <a:cubicBezTo>
                    <a:pt x="1405" y="202"/>
                    <a:pt x="1279" y="6"/>
                    <a:pt x="1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894664" y="2940971"/>
              <a:ext cx="57660" cy="22514"/>
            </a:xfrm>
            <a:custGeom>
              <a:rect b="b" l="l" r="r" t="t"/>
              <a:pathLst>
                <a:path extrusionOk="0" h="745" w="1908">
                  <a:moveTo>
                    <a:pt x="1122" y="0"/>
                  </a:moveTo>
                  <a:cubicBezTo>
                    <a:pt x="933" y="0"/>
                    <a:pt x="807" y="305"/>
                    <a:pt x="704" y="591"/>
                  </a:cubicBezTo>
                  <a:lnTo>
                    <a:pt x="696" y="613"/>
                  </a:lnTo>
                  <a:lnTo>
                    <a:pt x="84" y="613"/>
                  </a:lnTo>
                  <a:cubicBezTo>
                    <a:pt x="1" y="613"/>
                    <a:pt x="1" y="736"/>
                    <a:pt x="84" y="736"/>
                  </a:cubicBezTo>
                  <a:lnTo>
                    <a:pt x="739" y="736"/>
                  </a:lnTo>
                  <a:cubicBezTo>
                    <a:pt x="765" y="736"/>
                    <a:pt x="788" y="720"/>
                    <a:pt x="797" y="696"/>
                  </a:cubicBezTo>
                  <a:lnTo>
                    <a:pt x="820" y="633"/>
                  </a:lnTo>
                  <a:cubicBezTo>
                    <a:pt x="865" y="507"/>
                    <a:pt x="1003" y="125"/>
                    <a:pt x="1122" y="125"/>
                  </a:cubicBezTo>
                  <a:lnTo>
                    <a:pt x="1124" y="125"/>
                  </a:lnTo>
                  <a:cubicBezTo>
                    <a:pt x="1156" y="125"/>
                    <a:pt x="1271" y="170"/>
                    <a:pt x="1414" y="690"/>
                  </a:cubicBezTo>
                  <a:cubicBezTo>
                    <a:pt x="1424" y="727"/>
                    <a:pt x="1428" y="744"/>
                    <a:pt x="1578" y="744"/>
                  </a:cubicBezTo>
                  <a:cubicBezTo>
                    <a:pt x="1640" y="744"/>
                    <a:pt x="1726" y="742"/>
                    <a:pt x="1847" y="736"/>
                  </a:cubicBezTo>
                  <a:cubicBezTo>
                    <a:pt x="1882" y="733"/>
                    <a:pt x="1908" y="704"/>
                    <a:pt x="1906" y="671"/>
                  </a:cubicBezTo>
                  <a:cubicBezTo>
                    <a:pt x="1905" y="637"/>
                    <a:pt x="1873" y="616"/>
                    <a:pt x="1842" y="611"/>
                  </a:cubicBezTo>
                  <a:cubicBezTo>
                    <a:pt x="1749" y="616"/>
                    <a:pt x="1644" y="619"/>
                    <a:pt x="1573" y="619"/>
                  </a:cubicBezTo>
                  <a:cubicBezTo>
                    <a:pt x="1553" y="619"/>
                    <a:pt x="1536" y="619"/>
                    <a:pt x="1522" y="618"/>
                  </a:cubicBezTo>
                  <a:cubicBezTo>
                    <a:pt x="1405" y="203"/>
                    <a:pt x="1279" y="6"/>
                    <a:pt x="1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a:off x="947913" y="2940971"/>
              <a:ext cx="57660" cy="22514"/>
            </a:xfrm>
            <a:custGeom>
              <a:rect b="b" l="l" r="r" t="t"/>
              <a:pathLst>
                <a:path extrusionOk="0" h="745" w="1908">
                  <a:moveTo>
                    <a:pt x="1122" y="0"/>
                  </a:moveTo>
                  <a:cubicBezTo>
                    <a:pt x="933" y="0"/>
                    <a:pt x="807" y="305"/>
                    <a:pt x="704" y="591"/>
                  </a:cubicBezTo>
                  <a:lnTo>
                    <a:pt x="697" y="613"/>
                  </a:lnTo>
                  <a:lnTo>
                    <a:pt x="83" y="613"/>
                  </a:lnTo>
                  <a:cubicBezTo>
                    <a:pt x="1" y="613"/>
                    <a:pt x="1" y="736"/>
                    <a:pt x="83" y="736"/>
                  </a:cubicBezTo>
                  <a:lnTo>
                    <a:pt x="738" y="736"/>
                  </a:lnTo>
                  <a:cubicBezTo>
                    <a:pt x="764" y="736"/>
                    <a:pt x="787" y="720"/>
                    <a:pt x="797" y="696"/>
                  </a:cubicBezTo>
                  <a:lnTo>
                    <a:pt x="820" y="633"/>
                  </a:lnTo>
                  <a:cubicBezTo>
                    <a:pt x="866" y="507"/>
                    <a:pt x="1003" y="125"/>
                    <a:pt x="1122" y="125"/>
                  </a:cubicBezTo>
                  <a:lnTo>
                    <a:pt x="1123" y="125"/>
                  </a:lnTo>
                  <a:cubicBezTo>
                    <a:pt x="1156" y="125"/>
                    <a:pt x="1271" y="170"/>
                    <a:pt x="1414" y="690"/>
                  </a:cubicBezTo>
                  <a:cubicBezTo>
                    <a:pt x="1424" y="727"/>
                    <a:pt x="1428" y="744"/>
                    <a:pt x="1579" y="744"/>
                  </a:cubicBezTo>
                  <a:cubicBezTo>
                    <a:pt x="1640" y="744"/>
                    <a:pt x="1726" y="742"/>
                    <a:pt x="1848" y="736"/>
                  </a:cubicBezTo>
                  <a:cubicBezTo>
                    <a:pt x="1882" y="733"/>
                    <a:pt x="1908" y="704"/>
                    <a:pt x="1906" y="671"/>
                  </a:cubicBezTo>
                  <a:cubicBezTo>
                    <a:pt x="1905" y="637"/>
                    <a:pt x="1875" y="616"/>
                    <a:pt x="1842" y="611"/>
                  </a:cubicBezTo>
                  <a:cubicBezTo>
                    <a:pt x="1749" y="616"/>
                    <a:pt x="1644" y="619"/>
                    <a:pt x="1573" y="619"/>
                  </a:cubicBezTo>
                  <a:cubicBezTo>
                    <a:pt x="1553" y="619"/>
                    <a:pt x="1536" y="619"/>
                    <a:pt x="1523" y="618"/>
                  </a:cubicBezTo>
                  <a:cubicBezTo>
                    <a:pt x="1404" y="203"/>
                    <a:pt x="1279" y="6"/>
                    <a:pt x="1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a:off x="1319722" y="3324656"/>
              <a:ext cx="147111" cy="432146"/>
            </a:xfrm>
            <a:custGeom>
              <a:rect b="b" l="l" r="r" t="t"/>
              <a:pathLst>
                <a:path extrusionOk="0" h="14300" w="4868">
                  <a:moveTo>
                    <a:pt x="2434" y="0"/>
                  </a:moveTo>
                  <a:cubicBezTo>
                    <a:pt x="1090" y="0"/>
                    <a:pt x="1" y="3201"/>
                    <a:pt x="1" y="7149"/>
                  </a:cubicBezTo>
                  <a:cubicBezTo>
                    <a:pt x="1" y="11099"/>
                    <a:pt x="1090" y="14300"/>
                    <a:pt x="2434" y="14300"/>
                  </a:cubicBezTo>
                  <a:cubicBezTo>
                    <a:pt x="3778" y="14300"/>
                    <a:pt x="4868" y="11099"/>
                    <a:pt x="4868" y="7149"/>
                  </a:cubicBezTo>
                  <a:cubicBezTo>
                    <a:pt x="4868" y="3201"/>
                    <a:pt x="3778" y="0"/>
                    <a:pt x="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1319722" y="3324656"/>
              <a:ext cx="74402" cy="432146"/>
            </a:xfrm>
            <a:custGeom>
              <a:rect b="b" l="l" r="r" t="t"/>
              <a:pathLst>
                <a:path extrusionOk="0" h="14300" w="2462">
                  <a:moveTo>
                    <a:pt x="2434" y="0"/>
                  </a:moveTo>
                  <a:cubicBezTo>
                    <a:pt x="1091" y="0"/>
                    <a:pt x="1" y="3201"/>
                    <a:pt x="1" y="7149"/>
                  </a:cubicBezTo>
                  <a:cubicBezTo>
                    <a:pt x="1" y="11099"/>
                    <a:pt x="1090" y="14300"/>
                    <a:pt x="2434" y="14300"/>
                  </a:cubicBezTo>
                  <a:cubicBezTo>
                    <a:pt x="2444" y="14300"/>
                    <a:pt x="2453" y="14297"/>
                    <a:pt x="2461" y="14296"/>
                  </a:cubicBezTo>
                  <a:lnTo>
                    <a:pt x="2461" y="3"/>
                  </a:lnTo>
                  <a:cubicBezTo>
                    <a:pt x="2451" y="3"/>
                    <a:pt x="2443" y="0"/>
                    <a:pt x="2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662658" y="3230367"/>
              <a:ext cx="648431" cy="53036"/>
            </a:xfrm>
            <a:custGeom>
              <a:rect b="b" l="l" r="r" t="t"/>
              <a:pathLst>
                <a:path extrusionOk="0" h="1755" w="21457">
                  <a:moveTo>
                    <a:pt x="20581" y="1"/>
                  </a:moveTo>
                  <a:cubicBezTo>
                    <a:pt x="20580" y="1"/>
                    <a:pt x="20580" y="1"/>
                    <a:pt x="20579" y="1"/>
                  </a:cubicBezTo>
                  <a:lnTo>
                    <a:pt x="877" y="1"/>
                  </a:lnTo>
                  <a:cubicBezTo>
                    <a:pt x="393" y="1"/>
                    <a:pt x="0" y="393"/>
                    <a:pt x="0" y="877"/>
                  </a:cubicBezTo>
                  <a:cubicBezTo>
                    <a:pt x="0" y="1361"/>
                    <a:pt x="393" y="1755"/>
                    <a:pt x="877" y="1755"/>
                  </a:cubicBezTo>
                  <a:lnTo>
                    <a:pt x="20579" y="1755"/>
                  </a:lnTo>
                  <a:cubicBezTo>
                    <a:pt x="21063" y="1755"/>
                    <a:pt x="21456" y="1362"/>
                    <a:pt x="21456" y="877"/>
                  </a:cubicBezTo>
                  <a:cubicBezTo>
                    <a:pt x="21456" y="393"/>
                    <a:pt x="21064" y="1"/>
                    <a:pt x="205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1"/>
            <p:cNvSpPr/>
            <p:nvPr/>
          </p:nvSpPr>
          <p:spPr>
            <a:xfrm>
              <a:off x="1351091" y="3717588"/>
              <a:ext cx="85643" cy="39105"/>
            </a:xfrm>
            <a:custGeom>
              <a:rect b="b" l="l" r="r" t="t"/>
              <a:pathLst>
                <a:path extrusionOk="0" h="1294" w="2834">
                  <a:moveTo>
                    <a:pt x="0" y="1"/>
                  </a:moveTo>
                  <a:lnTo>
                    <a:pt x="0" y="1294"/>
                  </a:lnTo>
                  <a:lnTo>
                    <a:pt x="2833" y="1294"/>
                  </a:lnTo>
                  <a:lnTo>
                    <a:pt x="2833" y="1"/>
                  </a:lnTo>
                  <a:close/>
                </a:path>
              </a:pathLst>
            </a:custGeom>
            <a:solidFill>
              <a:srgbClr val="B3B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1"/>
            <p:cNvSpPr/>
            <p:nvPr/>
          </p:nvSpPr>
          <p:spPr>
            <a:xfrm>
              <a:off x="1351091" y="3321277"/>
              <a:ext cx="85643" cy="39105"/>
            </a:xfrm>
            <a:custGeom>
              <a:rect b="b" l="l" r="r" t="t"/>
              <a:pathLst>
                <a:path extrusionOk="0" h="1294" w="2834">
                  <a:moveTo>
                    <a:pt x="0" y="1"/>
                  </a:moveTo>
                  <a:lnTo>
                    <a:pt x="0" y="1294"/>
                  </a:lnTo>
                  <a:lnTo>
                    <a:pt x="2833" y="1294"/>
                  </a:lnTo>
                  <a:lnTo>
                    <a:pt x="2833" y="1"/>
                  </a:lnTo>
                  <a:close/>
                </a:path>
              </a:pathLst>
            </a:custGeom>
            <a:solidFill>
              <a:srgbClr val="B3B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1"/>
            <p:cNvSpPr/>
            <p:nvPr/>
          </p:nvSpPr>
          <p:spPr>
            <a:xfrm>
              <a:off x="580850" y="2847770"/>
              <a:ext cx="17074" cy="54668"/>
            </a:xfrm>
            <a:custGeom>
              <a:rect b="b" l="l" r="r" t="t"/>
              <a:pathLst>
                <a:path extrusionOk="0" h="1809" w="565">
                  <a:moveTo>
                    <a:pt x="282" y="1"/>
                  </a:moveTo>
                  <a:cubicBezTo>
                    <a:pt x="126" y="1"/>
                    <a:pt x="0" y="404"/>
                    <a:pt x="0" y="904"/>
                  </a:cubicBezTo>
                  <a:cubicBezTo>
                    <a:pt x="0" y="1403"/>
                    <a:pt x="126" y="1809"/>
                    <a:pt x="282" y="1809"/>
                  </a:cubicBezTo>
                  <a:cubicBezTo>
                    <a:pt x="438" y="1809"/>
                    <a:pt x="564" y="1403"/>
                    <a:pt x="564" y="904"/>
                  </a:cubicBezTo>
                  <a:cubicBezTo>
                    <a:pt x="564" y="406"/>
                    <a:pt x="438" y="1"/>
                    <a:pt x="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31"/>
          <p:cNvGrpSpPr/>
          <p:nvPr/>
        </p:nvGrpSpPr>
        <p:grpSpPr>
          <a:xfrm>
            <a:off x="2844245" y="1074213"/>
            <a:ext cx="705653" cy="705614"/>
            <a:chOff x="10174495" y="4989626"/>
            <a:chExt cx="705653" cy="705614"/>
          </a:xfrm>
        </p:grpSpPr>
        <p:sp>
          <p:nvSpPr>
            <p:cNvPr id="827" name="Google Shape;827;p31"/>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1"/>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1"/>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1"/>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1"/>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31"/>
          <p:cNvGrpSpPr/>
          <p:nvPr/>
        </p:nvGrpSpPr>
        <p:grpSpPr>
          <a:xfrm>
            <a:off x="2845643" y="3038058"/>
            <a:ext cx="1658322" cy="1499266"/>
            <a:chOff x="4479175" y="3124583"/>
            <a:chExt cx="1658322" cy="1499266"/>
          </a:xfrm>
        </p:grpSpPr>
        <p:sp>
          <p:nvSpPr>
            <p:cNvPr id="834" name="Google Shape;834;p31"/>
            <p:cNvSpPr/>
            <p:nvPr/>
          </p:nvSpPr>
          <p:spPr>
            <a:xfrm>
              <a:off x="4639216" y="4168899"/>
              <a:ext cx="1338205" cy="41733"/>
            </a:xfrm>
            <a:custGeom>
              <a:rect b="b" l="l" r="r" t="t"/>
              <a:pathLst>
                <a:path extrusionOk="0" h="1083" w="34727">
                  <a:moveTo>
                    <a:pt x="0" y="1"/>
                  </a:moveTo>
                  <a:lnTo>
                    <a:pt x="0" y="1083"/>
                  </a:lnTo>
                  <a:lnTo>
                    <a:pt x="34726" y="1083"/>
                  </a:lnTo>
                  <a:lnTo>
                    <a:pt x="347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a:off x="4699178" y="3273857"/>
              <a:ext cx="1212195" cy="399646"/>
            </a:xfrm>
            <a:custGeom>
              <a:rect b="b" l="l" r="r" t="t"/>
              <a:pathLst>
                <a:path extrusionOk="0" h="10371" w="31457">
                  <a:moveTo>
                    <a:pt x="4740" y="0"/>
                  </a:moveTo>
                  <a:cubicBezTo>
                    <a:pt x="2126" y="0"/>
                    <a:pt x="0" y="2127"/>
                    <a:pt x="0" y="4740"/>
                  </a:cubicBezTo>
                  <a:lnTo>
                    <a:pt x="0" y="10370"/>
                  </a:lnTo>
                  <a:lnTo>
                    <a:pt x="1104" y="10370"/>
                  </a:lnTo>
                  <a:lnTo>
                    <a:pt x="1104" y="4740"/>
                  </a:lnTo>
                  <a:cubicBezTo>
                    <a:pt x="1104" y="2736"/>
                    <a:pt x="2736" y="1105"/>
                    <a:pt x="4740" y="1105"/>
                  </a:cubicBezTo>
                  <a:lnTo>
                    <a:pt x="26718" y="1105"/>
                  </a:lnTo>
                  <a:cubicBezTo>
                    <a:pt x="28723" y="1105"/>
                    <a:pt x="30355" y="2736"/>
                    <a:pt x="30355" y="4740"/>
                  </a:cubicBezTo>
                  <a:lnTo>
                    <a:pt x="30355" y="10370"/>
                  </a:lnTo>
                  <a:lnTo>
                    <a:pt x="31457" y="10370"/>
                  </a:lnTo>
                  <a:lnTo>
                    <a:pt x="31457" y="4740"/>
                  </a:lnTo>
                  <a:cubicBezTo>
                    <a:pt x="31457" y="2126"/>
                    <a:pt x="29330" y="0"/>
                    <a:pt x="2671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a:off x="4555014" y="3476673"/>
              <a:ext cx="1506564" cy="182810"/>
            </a:xfrm>
            <a:custGeom>
              <a:rect b="b" l="l" r="r" t="t"/>
              <a:pathLst>
                <a:path extrusionOk="0" h="4744" w="39096">
                  <a:moveTo>
                    <a:pt x="4345" y="1"/>
                  </a:moveTo>
                  <a:lnTo>
                    <a:pt x="1" y="4744"/>
                  </a:lnTo>
                  <a:lnTo>
                    <a:pt x="39096" y="4744"/>
                  </a:lnTo>
                  <a:lnTo>
                    <a:pt x="347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a:off x="4824998" y="3124583"/>
              <a:ext cx="949541" cy="420301"/>
            </a:xfrm>
            <a:custGeom>
              <a:rect b="b" l="l" r="r" t="t"/>
              <a:pathLst>
                <a:path extrusionOk="0" h="10907" w="24641">
                  <a:moveTo>
                    <a:pt x="10398" y="1"/>
                  </a:moveTo>
                  <a:cubicBezTo>
                    <a:pt x="5409" y="1"/>
                    <a:pt x="1365" y="321"/>
                    <a:pt x="1365" y="717"/>
                  </a:cubicBezTo>
                  <a:cubicBezTo>
                    <a:pt x="1365" y="719"/>
                    <a:pt x="1368" y="722"/>
                    <a:pt x="1368" y="724"/>
                  </a:cubicBezTo>
                  <a:lnTo>
                    <a:pt x="1365" y="724"/>
                  </a:lnTo>
                  <a:lnTo>
                    <a:pt x="1365" y="745"/>
                  </a:lnTo>
                  <a:cubicBezTo>
                    <a:pt x="1154" y="745"/>
                    <a:pt x="598" y="2346"/>
                    <a:pt x="598" y="5286"/>
                  </a:cubicBezTo>
                  <a:cubicBezTo>
                    <a:pt x="598" y="8226"/>
                    <a:pt x="1" y="10218"/>
                    <a:pt x="211" y="10218"/>
                  </a:cubicBezTo>
                  <a:cubicBezTo>
                    <a:pt x="214" y="10218"/>
                    <a:pt x="217" y="10213"/>
                    <a:pt x="218" y="10213"/>
                  </a:cubicBezTo>
                  <a:cubicBezTo>
                    <a:pt x="366" y="10597"/>
                    <a:pt x="5502" y="10906"/>
                    <a:pt x="10398" y="10906"/>
                  </a:cubicBezTo>
                  <a:cubicBezTo>
                    <a:pt x="15292" y="10906"/>
                    <a:pt x="24275" y="10597"/>
                    <a:pt x="24421" y="10213"/>
                  </a:cubicBezTo>
                  <a:cubicBezTo>
                    <a:pt x="24424" y="10213"/>
                    <a:pt x="24425" y="10218"/>
                    <a:pt x="24428" y="10218"/>
                  </a:cubicBezTo>
                  <a:cubicBezTo>
                    <a:pt x="24640" y="10218"/>
                    <a:pt x="24042" y="8226"/>
                    <a:pt x="24042" y="5286"/>
                  </a:cubicBezTo>
                  <a:cubicBezTo>
                    <a:pt x="24042" y="2346"/>
                    <a:pt x="23486" y="745"/>
                    <a:pt x="23274" y="745"/>
                  </a:cubicBezTo>
                  <a:lnTo>
                    <a:pt x="23274" y="724"/>
                  </a:lnTo>
                  <a:lnTo>
                    <a:pt x="23273" y="724"/>
                  </a:lnTo>
                  <a:cubicBezTo>
                    <a:pt x="23273" y="722"/>
                    <a:pt x="23274" y="719"/>
                    <a:pt x="23274" y="717"/>
                  </a:cubicBezTo>
                  <a:cubicBezTo>
                    <a:pt x="23274" y="323"/>
                    <a:pt x="15385" y="1"/>
                    <a:pt x="103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a:off x="4531391" y="3657293"/>
              <a:ext cx="1538086" cy="424848"/>
            </a:xfrm>
            <a:custGeom>
              <a:rect b="b" l="l" r="r" t="t"/>
              <a:pathLst>
                <a:path extrusionOk="0" h="11025" w="39914">
                  <a:moveTo>
                    <a:pt x="1" y="1"/>
                  </a:moveTo>
                  <a:lnTo>
                    <a:pt x="1" y="11025"/>
                  </a:lnTo>
                  <a:lnTo>
                    <a:pt x="39914" y="11025"/>
                  </a:lnTo>
                  <a:lnTo>
                    <a:pt x="399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4745460" y="4228361"/>
              <a:ext cx="57841" cy="10520"/>
            </a:xfrm>
            <a:custGeom>
              <a:rect b="b" l="l" r="r" t="t"/>
              <a:pathLst>
                <a:path extrusionOk="0" h="273" w="1501">
                  <a:moveTo>
                    <a:pt x="752" y="1"/>
                  </a:moveTo>
                  <a:cubicBezTo>
                    <a:pt x="337" y="1"/>
                    <a:pt x="0" y="62"/>
                    <a:pt x="0" y="137"/>
                  </a:cubicBezTo>
                  <a:cubicBezTo>
                    <a:pt x="0" y="211"/>
                    <a:pt x="337" y="273"/>
                    <a:pt x="752" y="273"/>
                  </a:cubicBezTo>
                  <a:cubicBezTo>
                    <a:pt x="1166" y="273"/>
                    <a:pt x="1501" y="213"/>
                    <a:pt x="1501" y="137"/>
                  </a:cubicBezTo>
                  <a:cubicBezTo>
                    <a:pt x="1501" y="62"/>
                    <a:pt x="1166" y="1"/>
                    <a:pt x="752" y="1"/>
                  </a:cubicBezTo>
                  <a:close/>
                </a:path>
              </a:pathLst>
            </a:custGeom>
            <a:solidFill>
              <a:srgbClr val="1F4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a:off x="4745460" y="4019340"/>
              <a:ext cx="57841" cy="214293"/>
            </a:xfrm>
            <a:custGeom>
              <a:rect b="b" l="l" r="r" t="t"/>
              <a:pathLst>
                <a:path extrusionOk="0" h="5561" w="1501">
                  <a:moveTo>
                    <a:pt x="0" y="1"/>
                  </a:moveTo>
                  <a:lnTo>
                    <a:pt x="0" y="5561"/>
                  </a:lnTo>
                  <a:lnTo>
                    <a:pt x="1501" y="5561"/>
                  </a:lnTo>
                  <a:lnTo>
                    <a:pt x="150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a:off x="4770701" y="4019340"/>
              <a:ext cx="32601" cy="214293"/>
            </a:xfrm>
            <a:custGeom>
              <a:rect b="b" l="l" r="r" t="t"/>
              <a:pathLst>
                <a:path extrusionOk="0" h="5561" w="846">
                  <a:moveTo>
                    <a:pt x="1" y="1"/>
                  </a:moveTo>
                  <a:lnTo>
                    <a:pt x="1" y="5561"/>
                  </a:lnTo>
                  <a:lnTo>
                    <a:pt x="846" y="5561"/>
                  </a:lnTo>
                  <a:lnTo>
                    <a:pt x="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a:off x="5101457" y="4019340"/>
              <a:ext cx="57841" cy="270130"/>
            </a:xfrm>
            <a:custGeom>
              <a:rect b="b" l="l" r="r" t="t"/>
              <a:pathLst>
                <a:path extrusionOk="0" h="7010" w="1501">
                  <a:moveTo>
                    <a:pt x="0" y="1"/>
                  </a:moveTo>
                  <a:lnTo>
                    <a:pt x="0" y="7010"/>
                  </a:lnTo>
                  <a:lnTo>
                    <a:pt x="1500" y="7010"/>
                  </a:lnTo>
                  <a:lnTo>
                    <a:pt x="150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5126698" y="4019340"/>
              <a:ext cx="32601" cy="270130"/>
            </a:xfrm>
            <a:custGeom>
              <a:rect b="b" l="l" r="r" t="t"/>
              <a:pathLst>
                <a:path extrusionOk="0" h="7010" w="846">
                  <a:moveTo>
                    <a:pt x="1" y="1"/>
                  </a:moveTo>
                  <a:lnTo>
                    <a:pt x="1" y="7010"/>
                  </a:lnTo>
                  <a:lnTo>
                    <a:pt x="845" y="7010"/>
                  </a:lnTo>
                  <a:lnTo>
                    <a:pt x="8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a:off x="5457377" y="4019340"/>
              <a:ext cx="57841" cy="270130"/>
            </a:xfrm>
            <a:custGeom>
              <a:rect b="b" l="l" r="r" t="t"/>
              <a:pathLst>
                <a:path extrusionOk="0" h="7010" w="1501">
                  <a:moveTo>
                    <a:pt x="0" y="1"/>
                  </a:moveTo>
                  <a:lnTo>
                    <a:pt x="0" y="7010"/>
                  </a:lnTo>
                  <a:lnTo>
                    <a:pt x="1501" y="7010"/>
                  </a:lnTo>
                  <a:lnTo>
                    <a:pt x="150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a:off x="5482618" y="4019340"/>
              <a:ext cx="32601" cy="270130"/>
            </a:xfrm>
            <a:custGeom>
              <a:rect b="b" l="l" r="r" t="t"/>
              <a:pathLst>
                <a:path extrusionOk="0" h="7010" w="846">
                  <a:moveTo>
                    <a:pt x="1" y="1"/>
                  </a:moveTo>
                  <a:lnTo>
                    <a:pt x="1" y="7010"/>
                  </a:lnTo>
                  <a:lnTo>
                    <a:pt x="846" y="7010"/>
                  </a:lnTo>
                  <a:lnTo>
                    <a:pt x="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a:off x="5813297" y="4228361"/>
              <a:ext cx="57918" cy="10520"/>
            </a:xfrm>
            <a:custGeom>
              <a:rect b="b" l="l" r="r" t="t"/>
              <a:pathLst>
                <a:path extrusionOk="0" h="273" w="1503">
                  <a:moveTo>
                    <a:pt x="751" y="1"/>
                  </a:moveTo>
                  <a:cubicBezTo>
                    <a:pt x="336" y="1"/>
                    <a:pt x="1" y="62"/>
                    <a:pt x="1" y="137"/>
                  </a:cubicBezTo>
                  <a:cubicBezTo>
                    <a:pt x="1" y="211"/>
                    <a:pt x="337" y="273"/>
                    <a:pt x="751" y="273"/>
                  </a:cubicBezTo>
                  <a:cubicBezTo>
                    <a:pt x="1164" y="273"/>
                    <a:pt x="1502" y="213"/>
                    <a:pt x="1502" y="137"/>
                  </a:cubicBezTo>
                  <a:cubicBezTo>
                    <a:pt x="1502" y="62"/>
                    <a:pt x="1166" y="1"/>
                    <a:pt x="751" y="1"/>
                  </a:cubicBezTo>
                  <a:close/>
                </a:path>
              </a:pathLst>
            </a:custGeom>
            <a:solidFill>
              <a:srgbClr val="1F48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a:off x="5813335" y="4019340"/>
              <a:ext cx="57880" cy="214293"/>
            </a:xfrm>
            <a:custGeom>
              <a:rect b="b" l="l" r="r" t="t"/>
              <a:pathLst>
                <a:path extrusionOk="0" h="5561" w="1502">
                  <a:moveTo>
                    <a:pt x="1" y="1"/>
                  </a:moveTo>
                  <a:lnTo>
                    <a:pt x="1" y="5561"/>
                  </a:lnTo>
                  <a:lnTo>
                    <a:pt x="1501" y="5561"/>
                  </a:lnTo>
                  <a:lnTo>
                    <a:pt x="150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5838615" y="4019340"/>
              <a:ext cx="32601" cy="214293"/>
            </a:xfrm>
            <a:custGeom>
              <a:rect b="b" l="l" r="r" t="t"/>
              <a:pathLst>
                <a:path extrusionOk="0" h="5561" w="846">
                  <a:moveTo>
                    <a:pt x="1" y="1"/>
                  </a:moveTo>
                  <a:lnTo>
                    <a:pt x="1" y="5561"/>
                  </a:lnTo>
                  <a:lnTo>
                    <a:pt x="845" y="5561"/>
                  </a:lnTo>
                  <a:lnTo>
                    <a:pt x="8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a:off x="4618445" y="3570509"/>
              <a:ext cx="1379784" cy="598410"/>
            </a:xfrm>
            <a:custGeom>
              <a:rect b="b" l="l" r="r" t="t"/>
              <a:pathLst>
                <a:path extrusionOk="0" h="15529" w="35806">
                  <a:moveTo>
                    <a:pt x="4105" y="1"/>
                  </a:moveTo>
                  <a:cubicBezTo>
                    <a:pt x="1839" y="1"/>
                    <a:pt x="1" y="1839"/>
                    <a:pt x="1" y="4105"/>
                  </a:cubicBezTo>
                  <a:lnTo>
                    <a:pt x="1" y="15529"/>
                  </a:lnTo>
                  <a:lnTo>
                    <a:pt x="35805" y="15529"/>
                  </a:lnTo>
                  <a:lnTo>
                    <a:pt x="35805" y="4105"/>
                  </a:lnTo>
                  <a:cubicBezTo>
                    <a:pt x="35805" y="1839"/>
                    <a:pt x="33966" y="1"/>
                    <a:pt x="31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a:off x="4639216" y="4255914"/>
              <a:ext cx="1338205" cy="23738"/>
            </a:xfrm>
            <a:custGeom>
              <a:rect b="b" l="l" r="r" t="t"/>
              <a:pathLst>
                <a:path extrusionOk="0" h="616" w="34727">
                  <a:moveTo>
                    <a:pt x="0" y="0"/>
                  </a:moveTo>
                  <a:lnTo>
                    <a:pt x="0" y="616"/>
                  </a:lnTo>
                  <a:lnTo>
                    <a:pt x="34726" y="616"/>
                  </a:lnTo>
                  <a:lnTo>
                    <a:pt x="34726"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5724085" y="4210596"/>
              <a:ext cx="180652" cy="331440"/>
            </a:xfrm>
            <a:custGeom>
              <a:rect b="b" l="l" r="r" t="t"/>
              <a:pathLst>
                <a:path extrusionOk="0" h="8601" w="4688">
                  <a:moveTo>
                    <a:pt x="1" y="1"/>
                  </a:moveTo>
                  <a:lnTo>
                    <a:pt x="3575" y="8600"/>
                  </a:lnTo>
                  <a:lnTo>
                    <a:pt x="468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5794221" y="4362004"/>
              <a:ext cx="261768" cy="261845"/>
            </a:xfrm>
            <a:custGeom>
              <a:rect b="b" l="l" r="r" t="t"/>
              <a:pathLst>
                <a:path extrusionOk="0" h="6795" w="6793">
                  <a:moveTo>
                    <a:pt x="3396" y="0"/>
                  </a:moveTo>
                  <a:cubicBezTo>
                    <a:pt x="1522" y="0"/>
                    <a:pt x="0" y="1522"/>
                    <a:pt x="0" y="3397"/>
                  </a:cubicBezTo>
                  <a:cubicBezTo>
                    <a:pt x="0" y="5272"/>
                    <a:pt x="1521" y="6794"/>
                    <a:pt x="3396" y="6794"/>
                  </a:cubicBezTo>
                  <a:cubicBezTo>
                    <a:pt x="5273" y="6794"/>
                    <a:pt x="6793" y="5272"/>
                    <a:pt x="6793" y="3397"/>
                  </a:cubicBezTo>
                  <a:cubicBezTo>
                    <a:pt x="6793" y="1522"/>
                    <a:pt x="5271" y="0"/>
                    <a:pt x="3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5830253" y="4404972"/>
              <a:ext cx="182849" cy="175874"/>
            </a:xfrm>
            <a:custGeom>
              <a:rect b="b" l="l" r="r" t="t"/>
              <a:pathLst>
                <a:path extrusionOk="0" h="4564" w="4745">
                  <a:moveTo>
                    <a:pt x="2462" y="0"/>
                  </a:moveTo>
                  <a:cubicBezTo>
                    <a:pt x="1868" y="0"/>
                    <a:pt x="1284" y="232"/>
                    <a:pt x="847" y="669"/>
                  </a:cubicBezTo>
                  <a:cubicBezTo>
                    <a:pt x="195" y="1322"/>
                    <a:pt x="0" y="2302"/>
                    <a:pt x="354" y="3155"/>
                  </a:cubicBezTo>
                  <a:cubicBezTo>
                    <a:pt x="706" y="4009"/>
                    <a:pt x="1539" y="4564"/>
                    <a:pt x="2461" y="4564"/>
                  </a:cubicBezTo>
                  <a:cubicBezTo>
                    <a:pt x="3722" y="4564"/>
                    <a:pt x="4744" y="3542"/>
                    <a:pt x="4744" y="2282"/>
                  </a:cubicBezTo>
                  <a:cubicBezTo>
                    <a:pt x="4744" y="1359"/>
                    <a:pt x="4187" y="527"/>
                    <a:pt x="3334" y="173"/>
                  </a:cubicBezTo>
                  <a:cubicBezTo>
                    <a:pt x="3052" y="57"/>
                    <a:pt x="2756" y="0"/>
                    <a:pt x="24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4709968" y="4210596"/>
              <a:ext cx="180652" cy="331440"/>
            </a:xfrm>
            <a:custGeom>
              <a:rect b="b" l="l" r="r" t="t"/>
              <a:pathLst>
                <a:path extrusionOk="0" h="8601" w="4688">
                  <a:moveTo>
                    <a:pt x="1" y="1"/>
                  </a:moveTo>
                  <a:lnTo>
                    <a:pt x="3575" y="8600"/>
                  </a:lnTo>
                  <a:lnTo>
                    <a:pt x="468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4780104" y="4362004"/>
              <a:ext cx="261768" cy="261845"/>
            </a:xfrm>
            <a:custGeom>
              <a:rect b="b" l="l" r="r" t="t"/>
              <a:pathLst>
                <a:path extrusionOk="0" h="6795" w="6793">
                  <a:moveTo>
                    <a:pt x="3397" y="0"/>
                  </a:moveTo>
                  <a:cubicBezTo>
                    <a:pt x="1522" y="0"/>
                    <a:pt x="0" y="1522"/>
                    <a:pt x="0" y="3397"/>
                  </a:cubicBezTo>
                  <a:cubicBezTo>
                    <a:pt x="0" y="5272"/>
                    <a:pt x="1521" y="6794"/>
                    <a:pt x="3397" y="6794"/>
                  </a:cubicBezTo>
                  <a:cubicBezTo>
                    <a:pt x="5273" y="6793"/>
                    <a:pt x="6793" y="5272"/>
                    <a:pt x="6793" y="3397"/>
                  </a:cubicBezTo>
                  <a:cubicBezTo>
                    <a:pt x="6793" y="1522"/>
                    <a:pt x="5271" y="0"/>
                    <a:pt x="3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4816135" y="4404972"/>
              <a:ext cx="182849" cy="175874"/>
            </a:xfrm>
            <a:custGeom>
              <a:rect b="b" l="l" r="r" t="t"/>
              <a:pathLst>
                <a:path extrusionOk="0" h="4564" w="4745">
                  <a:moveTo>
                    <a:pt x="2463" y="0"/>
                  </a:moveTo>
                  <a:cubicBezTo>
                    <a:pt x="1869" y="0"/>
                    <a:pt x="1284" y="232"/>
                    <a:pt x="848" y="669"/>
                  </a:cubicBezTo>
                  <a:cubicBezTo>
                    <a:pt x="195" y="1322"/>
                    <a:pt x="0" y="2304"/>
                    <a:pt x="354" y="3155"/>
                  </a:cubicBezTo>
                  <a:cubicBezTo>
                    <a:pt x="707" y="4009"/>
                    <a:pt x="1539" y="4564"/>
                    <a:pt x="2462" y="4564"/>
                  </a:cubicBezTo>
                  <a:cubicBezTo>
                    <a:pt x="3722" y="4564"/>
                    <a:pt x="4744" y="3542"/>
                    <a:pt x="4744" y="2282"/>
                  </a:cubicBezTo>
                  <a:cubicBezTo>
                    <a:pt x="4744" y="1359"/>
                    <a:pt x="4187" y="527"/>
                    <a:pt x="3334" y="173"/>
                  </a:cubicBezTo>
                  <a:cubicBezTo>
                    <a:pt x="3052" y="57"/>
                    <a:pt x="2756" y="0"/>
                    <a:pt x="2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4569041" y="3789086"/>
              <a:ext cx="1478549" cy="266277"/>
            </a:xfrm>
            <a:custGeom>
              <a:rect b="b" l="l" r="r" t="t"/>
              <a:pathLst>
                <a:path extrusionOk="0" h="6910" w="38369">
                  <a:moveTo>
                    <a:pt x="0" y="1"/>
                  </a:moveTo>
                  <a:lnTo>
                    <a:pt x="0" y="1177"/>
                  </a:lnTo>
                  <a:lnTo>
                    <a:pt x="2954" y="1177"/>
                  </a:lnTo>
                  <a:lnTo>
                    <a:pt x="2954" y="1"/>
                  </a:lnTo>
                  <a:close/>
                  <a:moveTo>
                    <a:pt x="35415" y="1"/>
                  </a:moveTo>
                  <a:lnTo>
                    <a:pt x="35415" y="1177"/>
                  </a:lnTo>
                  <a:lnTo>
                    <a:pt x="38368" y="1177"/>
                  </a:lnTo>
                  <a:lnTo>
                    <a:pt x="38368" y="1"/>
                  </a:lnTo>
                  <a:close/>
                  <a:moveTo>
                    <a:pt x="0" y="5734"/>
                  </a:moveTo>
                  <a:lnTo>
                    <a:pt x="0" y="6909"/>
                  </a:lnTo>
                  <a:lnTo>
                    <a:pt x="2954" y="6909"/>
                  </a:lnTo>
                  <a:lnTo>
                    <a:pt x="2954" y="5734"/>
                  </a:lnTo>
                  <a:close/>
                  <a:moveTo>
                    <a:pt x="35415" y="5734"/>
                  </a:moveTo>
                  <a:lnTo>
                    <a:pt x="35415" y="6909"/>
                  </a:lnTo>
                  <a:lnTo>
                    <a:pt x="38368" y="6909"/>
                  </a:lnTo>
                  <a:lnTo>
                    <a:pt x="38368" y="5734"/>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4510042" y="3449582"/>
              <a:ext cx="1590455" cy="792781"/>
            </a:xfrm>
            <a:custGeom>
              <a:rect b="b" l="l" r="r" t="t"/>
              <a:pathLst>
                <a:path extrusionOk="0" h="20573" w="41273">
                  <a:moveTo>
                    <a:pt x="6218" y="1"/>
                  </a:moveTo>
                  <a:cubicBezTo>
                    <a:pt x="2790" y="1"/>
                    <a:pt x="1" y="2790"/>
                    <a:pt x="1" y="6218"/>
                  </a:cubicBezTo>
                  <a:lnTo>
                    <a:pt x="1" y="20572"/>
                  </a:lnTo>
                  <a:lnTo>
                    <a:pt x="1450" y="20572"/>
                  </a:lnTo>
                  <a:lnTo>
                    <a:pt x="1450" y="6218"/>
                  </a:lnTo>
                  <a:cubicBezTo>
                    <a:pt x="1450" y="3588"/>
                    <a:pt x="3588" y="1448"/>
                    <a:pt x="6218" y="1448"/>
                  </a:cubicBezTo>
                  <a:lnTo>
                    <a:pt x="35056" y="1448"/>
                  </a:lnTo>
                  <a:cubicBezTo>
                    <a:pt x="37686" y="1448"/>
                    <a:pt x="39825" y="3588"/>
                    <a:pt x="39825" y="6218"/>
                  </a:cubicBezTo>
                  <a:lnTo>
                    <a:pt x="39825" y="20572"/>
                  </a:lnTo>
                  <a:lnTo>
                    <a:pt x="41272" y="20572"/>
                  </a:lnTo>
                  <a:lnTo>
                    <a:pt x="41272" y="6218"/>
                  </a:lnTo>
                  <a:cubicBezTo>
                    <a:pt x="41272" y="2790"/>
                    <a:pt x="38483" y="1"/>
                    <a:pt x="35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a:off x="4479175" y="4205355"/>
              <a:ext cx="131828" cy="49325"/>
            </a:xfrm>
            <a:custGeom>
              <a:rect b="b" l="l" r="r" t="t"/>
              <a:pathLst>
                <a:path extrusionOk="0" h="1280" w="3421">
                  <a:moveTo>
                    <a:pt x="543" y="1"/>
                  </a:moveTo>
                  <a:cubicBezTo>
                    <a:pt x="242" y="1"/>
                    <a:pt x="0" y="287"/>
                    <a:pt x="0" y="641"/>
                  </a:cubicBezTo>
                  <a:cubicBezTo>
                    <a:pt x="0" y="993"/>
                    <a:pt x="242" y="1279"/>
                    <a:pt x="543" y="1279"/>
                  </a:cubicBezTo>
                  <a:lnTo>
                    <a:pt x="2876" y="1279"/>
                  </a:lnTo>
                  <a:cubicBezTo>
                    <a:pt x="3177" y="1279"/>
                    <a:pt x="3420" y="994"/>
                    <a:pt x="3420" y="641"/>
                  </a:cubicBezTo>
                  <a:cubicBezTo>
                    <a:pt x="3420" y="287"/>
                    <a:pt x="3175" y="1"/>
                    <a:pt x="2876"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a:off x="6005669" y="4205355"/>
              <a:ext cx="131828" cy="49325"/>
            </a:xfrm>
            <a:custGeom>
              <a:rect b="b" l="l" r="r" t="t"/>
              <a:pathLst>
                <a:path extrusionOk="0" h="1280" w="3421">
                  <a:moveTo>
                    <a:pt x="544" y="1"/>
                  </a:moveTo>
                  <a:cubicBezTo>
                    <a:pt x="244" y="1"/>
                    <a:pt x="0" y="287"/>
                    <a:pt x="0" y="641"/>
                  </a:cubicBezTo>
                  <a:cubicBezTo>
                    <a:pt x="0" y="993"/>
                    <a:pt x="244" y="1279"/>
                    <a:pt x="544" y="1279"/>
                  </a:cubicBezTo>
                  <a:lnTo>
                    <a:pt x="2878" y="1279"/>
                  </a:lnTo>
                  <a:cubicBezTo>
                    <a:pt x="3178" y="1279"/>
                    <a:pt x="3420" y="994"/>
                    <a:pt x="3420" y="641"/>
                  </a:cubicBezTo>
                  <a:cubicBezTo>
                    <a:pt x="3420" y="287"/>
                    <a:pt x="3178" y="1"/>
                    <a:pt x="2878"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67"/>
          <p:cNvSpPr txBox="1"/>
          <p:nvPr>
            <p:ph idx="4294967295" type="body"/>
          </p:nvPr>
        </p:nvSpPr>
        <p:spPr>
          <a:xfrm>
            <a:off x="720000" y="1112425"/>
            <a:ext cx="7411500" cy="32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do people have a positive attitude towards AI and influence others to adopt AI?</a:t>
            </a:r>
            <a:endParaRPr sz="2200"/>
          </a:p>
          <a:p>
            <a:pPr indent="0" lvl="0" marL="0" rtl="0" algn="l">
              <a:spcBef>
                <a:spcPts val="1600"/>
              </a:spcBef>
              <a:spcAft>
                <a:spcPts val="0"/>
              </a:spcAft>
              <a:buNone/>
            </a:pPr>
            <a:r>
              <a:rPr b="1" lang="en" sz="2200"/>
              <a:t>Knowledge</a:t>
            </a:r>
            <a:endParaRPr b="1" sz="2200"/>
          </a:p>
          <a:p>
            <a:pPr indent="0" lvl="0" marL="0" rtl="0" algn="l">
              <a:spcBef>
                <a:spcPts val="1600"/>
              </a:spcBef>
              <a:spcAft>
                <a:spcPts val="0"/>
              </a:spcAft>
              <a:buNone/>
            </a:pPr>
            <a:r>
              <a:t/>
            </a:r>
            <a:endParaRPr b="1" sz="2200"/>
          </a:p>
          <a:p>
            <a:pPr indent="0" lvl="0" marL="0" rtl="0" algn="l">
              <a:spcBef>
                <a:spcPts val="1600"/>
              </a:spcBef>
              <a:spcAft>
                <a:spcPts val="0"/>
              </a:spcAft>
              <a:buNone/>
            </a:pPr>
            <a:r>
              <a:rPr lang="en" sz="2200"/>
              <a:t>We propose:</a:t>
            </a:r>
            <a:endParaRPr sz="2200"/>
          </a:p>
          <a:p>
            <a:pPr indent="-368300" lvl="0" marL="457200" rtl="0" algn="l">
              <a:spcBef>
                <a:spcPts val="1600"/>
              </a:spcBef>
              <a:spcAft>
                <a:spcPts val="0"/>
              </a:spcAft>
              <a:buSzPts val="2200"/>
              <a:buAutoNum type="arabicPeriod"/>
            </a:pPr>
            <a:r>
              <a:rPr lang="en" sz="2200"/>
              <a:t>Further study into knowledge as an important factor in radiologists accepting AI</a:t>
            </a:r>
            <a:endParaRPr sz="2200"/>
          </a:p>
        </p:txBody>
      </p:sp>
      <p:sp>
        <p:nvSpPr>
          <p:cNvPr id="2598" name="Google Shape;2598;p67"/>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3.2.7 Conclusion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68"/>
          <p:cNvSpPr/>
          <p:nvPr/>
        </p:nvSpPr>
        <p:spPr>
          <a:xfrm>
            <a:off x="5264800" y="4471100"/>
            <a:ext cx="31641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8"/>
          <p:cNvSpPr txBox="1"/>
          <p:nvPr>
            <p:ph idx="1" type="body"/>
          </p:nvPr>
        </p:nvSpPr>
        <p:spPr>
          <a:xfrm>
            <a:off x="720000" y="1364850"/>
            <a:ext cx="5021400" cy="3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Hosting O</a:t>
            </a:r>
            <a:r>
              <a:rPr lang="en"/>
              <a:t>ptions</a:t>
            </a:r>
            <a:r>
              <a:rPr lang="en"/>
              <a:t> Include:</a:t>
            </a:r>
            <a:endParaRPr>
              <a:solidFill>
                <a:schemeClr val="dk1"/>
              </a:solidFill>
            </a:endParaRPr>
          </a:p>
          <a:p>
            <a:pPr indent="-238759" lvl="0" marL="365760" rtl="0" algn="l">
              <a:spcBef>
                <a:spcPts val="1000"/>
              </a:spcBef>
              <a:spcAft>
                <a:spcPts val="0"/>
              </a:spcAft>
              <a:buSzPts val="1600"/>
              <a:buChar char="●"/>
            </a:pPr>
            <a:r>
              <a:rPr lang="en">
                <a:highlight>
                  <a:srgbClr val="EAD1DC"/>
                </a:highlight>
              </a:rPr>
              <a:t>Cloud-Based using Qure.AI’s servers</a:t>
            </a:r>
            <a:r>
              <a:rPr lang="en"/>
              <a:t> (Our choice)</a:t>
            </a:r>
            <a:br>
              <a:rPr lang="en"/>
            </a:br>
            <a:r>
              <a:rPr lang="en"/>
              <a:t> Or </a:t>
            </a:r>
            <a:endParaRPr/>
          </a:p>
          <a:p>
            <a:pPr indent="-238759" lvl="0" marL="365760" rtl="0" algn="l">
              <a:spcBef>
                <a:spcPts val="0"/>
              </a:spcBef>
              <a:spcAft>
                <a:spcPts val="0"/>
              </a:spcAft>
              <a:buSzPts val="1600"/>
              <a:buChar char="●"/>
            </a:pPr>
            <a:r>
              <a:rPr lang="en"/>
              <a:t>Client’s Own Services</a:t>
            </a:r>
            <a:endParaRPr/>
          </a:p>
          <a:p>
            <a:pPr indent="-330200" lvl="1" marL="914400" rtl="0" algn="l">
              <a:spcBef>
                <a:spcPts val="0"/>
              </a:spcBef>
              <a:spcAft>
                <a:spcPts val="0"/>
              </a:spcAft>
              <a:buSzPts val="1600"/>
              <a:buChar char="○"/>
            </a:pPr>
            <a:r>
              <a:rPr lang="en"/>
              <a:t>API Based-Private Cloud </a:t>
            </a:r>
            <a:endParaRPr/>
          </a:p>
          <a:p>
            <a:pPr indent="-317500" lvl="1" marL="914400" rtl="0" algn="l">
              <a:spcBef>
                <a:spcPts val="0"/>
              </a:spcBef>
              <a:spcAft>
                <a:spcPts val="0"/>
              </a:spcAft>
              <a:buSzPts val="1400"/>
              <a:buChar char="○"/>
            </a:pPr>
            <a:r>
              <a:rPr lang="en"/>
              <a:t>API Based-Local IT Infrastructure </a:t>
            </a:r>
            <a:endParaRPr/>
          </a:p>
          <a:p>
            <a:pPr indent="0" lvl="0" marL="0" rtl="0" algn="l">
              <a:spcBef>
                <a:spcPts val="1600"/>
              </a:spcBef>
              <a:spcAft>
                <a:spcPts val="0"/>
              </a:spcAft>
              <a:buNone/>
            </a:pPr>
            <a:r>
              <a:rPr lang="en"/>
              <a:t>Cloud-based does not require any specific requirements for the Radiology practice and do all the maintenance for the program.</a:t>
            </a:r>
            <a:br>
              <a:rPr lang="en"/>
            </a:br>
            <a:r>
              <a:rPr lang="en"/>
              <a:t>So radiology practices can focus on important tasks instead </a:t>
            </a:r>
            <a:endParaRPr/>
          </a:p>
        </p:txBody>
      </p:sp>
      <p:sp>
        <p:nvSpPr>
          <p:cNvPr id="2605" name="Google Shape;2605;p68"/>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a:t>
            </a:r>
            <a:r>
              <a:rPr lang="en"/>
              <a:t>.3 </a:t>
            </a:r>
            <a:r>
              <a:rPr lang="en"/>
              <a:t>Requirements</a:t>
            </a:r>
            <a:r>
              <a:rPr lang="en"/>
              <a:t> </a:t>
            </a:r>
            <a:endParaRPr/>
          </a:p>
        </p:txBody>
      </p:sp>
      <p:grpSp>
        <p:nvGrpSpPr>
          <p:cNvPr id="2606" name="Google Shape;2606;p68"/>
          <p:cNvGrpSpPr/>
          <p:nvPr/>
        </p:nvGrpSpPr>
        <p:grpSpPr>
          <a:xfrm>
            <a:off x="5392250" y="2379925"/>
            <a:ext cx="2909210" cy="2145897"/>
            <a:chOff x="5214900" y="2462600"/>
            <a:chExt cx="2909210" cy="2145897"/>
          </a:xfrm>
        </p:grpSpPr>
        <p:sp>
          <p:nvSpPr>
            <p:cNvPr id="2607" name="Google Shape;2607;p68"/>
            <p:cNvSpPr/>
            <p:nvPr/>
          </p:nvSpPr>
          <p:spPr>
            <a:xfrm>
              <a:off x="5441108" y="4271950"/>
              <a:ext cx="488482" cy="336547"/>
            </a:xfrm>
            <a:custGeom>
              <a:rect b="b" l="l" r="r" t="t"/>
              <a:pathLst>
                <a:path extrusionOk="0" h="4264" w="6189">
                  <a:moveTo>
                    <a:pt x="1" y="1"/>
                  </a:moveTo>
                  <a:lnTo>
                    <a:pt x="1" y="4263"/>
                  </a:lnTo>
                  <a:lnTo>
                    <a:pt x="6189" y="4263"/>
                  </a:lnTo>
                  <a:lnTo>
                    <a:pt x="61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8"/>
            <p:cNvSpPr/>
            <p:nvPr/>
          </p:nvSpPr>
          <p:spPr>
            <a:xfrm>
              <a:off x="5214900" y="3932954"/>
              <a:ext cx="977912" cy="60222"/>
            </a:xfrm>
            <a:custGeom>
              <a:rect b="b" l="l" r="r" t="t"/>
              <a:pathLst>
                <a:path extrusionOk="0" h="763" w="12390">
                  <a:moveTo>
                    <a:pt x="260" y="1"/>
                  </a:moveTo>
                  <a:cubicBezTo>
                    <a:pt x="117" y="1"/>
                    <a:pt x="1" y="117"/>
                    <a:pt x="1" y="260"/>
                  </a:cubicBezTo>
                  <a:lnTo>
                    <a:pt x="1" y="503"/>
                  </a:lnTo>
                  <a:cubicBezTo>
                    <a:pt x="1" y="646"/>
                    <a:pt x="117" y="762"/>
                    <a:pt x="260" y="762"/>
                  </a:cubicBezTo>
                  <a:lnTo>
                    <a:pt x="12389" y="762"/>
                  </a:lnTo>
                  <a:lnTo>
                    <a:pt x="12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8"/>
            <p:cNvSpPr/>
            <p:nvPr/>
          </p:nvSpPr>
          <p:spPr>
            <a:xfrm>
              <a:off x="5265335" y="3993097"/>
              <a:ext cx="927477" cy="279009"/>
            </a:xfrm>
            <a:custGeom>
              <a:rect b="b" l="l" r="r" t="t"/>
              <a:pathLst>
                <a:path extrusionOk="0" h="3535" w="11751">
                  <a:moveTo>
                    <a:pt x="0" y="0"/>
                  </a:moveTo>
                  <a:lnTo>
                    <a:pt x="2228" y="3535"/>
                  </a:lnTo>
                  <a:lnTo>
                    <a:pt x="11750" y="3535"/>
                  </a:lnTo>
                  <a:lnTo>
                    <a:pt x="11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8"/>
            <p:cNvSpPr/>
            <p:nvPr/>
          </p:nvSpPr>
          <p:spPr>
            <a:xfrm>
              <a:off x="5761872" y="3932954"/>
              <a:ext cx="1976029" cy="60222"/>
            </a:xfrm>
            <a:custGeom>
              <a:rect b="b" l="l" r="r" t="t"/>
              <a:pathLst>
                <a:path extrusionOk="0" h="763" w="25036">
                  <a:moveTo>
                    <a:pt x="9" y="1"/>
                  </a:moveTo>
                  <a:cubicBezTo>
                    <a:pt x="4" y="1"/>
                    <a:pt x="1" y="4"/>
                    <a:pt x="1" y="11"/>
                  </a:cubicBezTo>
                  <a:lnTo>
                    <a:pt x="1" y="754"/>
                  </a:lnTo>
                  <a:cubicBezTo>
                    <a:pt x="1" y="758"/>
                    <a:pt x="4" y="762"/>
                    <a:pt x="9" y="762"/>
                  </a:cubicBezTo>
                  <a:lnTo>
                    <a:pt x="25027" y="762"/>
                  </a:lnTo>
                  <a:cubicBezTo>
                    <a:pt x="25032" y="762"/>
                    <a:pt x="25035" y="758"/>
                    <a:pt x="25035" y="754"/>
                  </a:cubicBezTo>
                  <a:lnTo>
                    <a:pt x="25035" y="11"/>
                  </a:lnTo>
                  <a:cubicBezTo>
                    <a:pt x="25035" y="4"/>
                    <a:pt x="25032" y="1"/>
                    <a:pt x="25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8"/>
            <p:cNvSpPr/>
            <p:nvPr/>
          </p:nvSpPr>
          <p:spPr>
            <a:xfrm>
              <a:off x="5790366" y="3993097"/>
              <a:ext cx="1897180" cy="279009"/>
            </a:xfrm>
            <a:custGeom>
              <a:rect b="b" l="l" r="r" t="t"/>
              <a:pathLst>
                <a:path extrusionOk="0" h="3535" w="24037">
                  <a:moveTo>
                    <a:pt x="0" y="0"/>
                  </a:moveTo>
                  <a:lnTo>
                    <a:pt x="1764" y="3535"/>
                  </a:lnTo>
                  <a:lnTo>
                    <a:pt x="21809" y="3535"/>
                  </a:lnTo>
                  <a:lnTo>
                    <a:pt x="240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8"/>
            <p:cNvSpPr/>
            <p:nvPr/>
          </p:nvSpPr>
          <p:spPr>
            <a:xfrm>
              <a:off x="5929516" y="4271950"/>
              <a:ext cx="1582181" cy="336547"/>
            </a:xfrm>
            <a:custGeom>
              <a:rect b="b" l="l" r="r" t="t"/>
              <a:pathLst>
                <a:path extrusionOk="0" h="4264" w="20046">
                  <a:moveTo>
                    <a:pt x="1" y="1"/>
                  </a:moveTo>
                  <a:lnTo>
                    <a:pt x="1" y="4263"/>
                  </a:lnTo>
                  <a:lnTo>
                    <a:pt x="20046" y="4263"/>
                  </a:lnTo>
                  <a:lnTo>
                    <a:pt x="200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8"/>
            <p:cNvSpPr/>
            <p:nvPr/>
          </p:nvSpPr>
          <p:spPr>
            <a:xfrm>
              <a:off x="7847787" y="2462600"/>
              <a:ext cx="169852" cy="2145881"/>
            </a:xfrm>
            <a:custGeom>
              <a:rect b="b" l="l" r="r" t="t"/>
              <a:pathLst>
                <a:path extrusionOk="0" h="27188" w="2152">
                  <a:moveTo>
                    <a:pt x="519" y="0"/>
                  </a:moveTo>
                  <a:cubicBezTo>
                    <a:pt x="233" y="0"/>
                    <a:pt x="1" y="232"/>
                    <a:pt x="1" y="519"/>
                  </a:cubicBezTo>
                  <a:lnTo>
                    <a:pt x="1" y="27187"/>
                  </a:lnTo>
                  <a:lnTo>
                    <a:pt x="2140" y="27187"/>
                  </a:lnTo>
                  <a:lnTo>
                    <a:pt x="2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8"/>
            <p:cNvSpPr/>
            <p:nvPr/>
          </p:nvSpPr>
          <p:spPr>
            <a:xfrm>
              <a:off x="7467353" y="2863713"/>
              <a:ext cx="465751" cy="216972"/>
            </a:xfrm>
            <a:custGeom>
              <a:rect b="b" l="l" r="r" t="t"/>
              <a:pathLst>
                <a:path extrusionOk="0" h="2749" w="5901">
                  <a:moveTo>
                    <a:pt x="19" y="0"/>
                  </a:moveTo>
                  <a:cubicBezTo>
                    <a:pt x="9" y="0"/>
                    <a:pt x="0" y="9"/>
                    <a:pt x="0" y="19"/>
                  </a:cubicBezTo>
                  <a:lnTo>
                    <a:pt x="0" y="2730"/>
                  </a:lnTo>
                  <a:cubicBezTo>
                    <a:pt x="0" y="2740"/>
                    <a:pt x="9" y="2749"/>
                    <a:pt x="19" y="2749"/>
                  </a:cubicBezTo>
                  <a:lnTo>
                    <a:pt x="5901" y="2749"/>
                  </a:lnTo>
                  <a:lnTo>
                    <a:pt x="5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8"/>
            <p:cNvSpPr/>
            <p:nvPr/>
          </p:nvSpPr>
          <p:spPr>
            <a:xfrm>
              <a:off x="7584246" y="2462600"/>
              <a:ext cx="539864" cy="2145881"/>
            </a:xfrm>
            <a:custGeom>
              <a:rect b="b" l="l" r="r" t="t"/>
              <a:pathLst>
                <a:path extrusionOk="0" h="27188" w="6840">
                  <a:moveTo>
                    <a:pt x="5219" y="0"/>
                  </a:moveTo>
                  <a:cubicBezTo>
                    <a:pt x="4932" y="0"/>
                    <a:pt x="4700" y="232"/>
                    <a:pt x="4700" y="519"/>
                  </a:cubicBezTo>
                  <a:lnTo>
                    <a:pt x="4700" y="5082"/>
                  </a:lnTo>
                  <a:lnTo>
                    <a:pt x="463" y="5082"/>
                  </a:lnTo>
                  <a:cubicBezTo>
                    <a:pt x="207" y="5082"/>
                    <a:pt x="0" y="5290"/>
                    <a:pt x="0" y="5545"/>
                  </a:cubicBezTo>
                  <a:lnTo>
                    <a:pt x="0" y="7367"/>
                  </a:lnTo>
                  <a:cubicBezTo>
                    <a:pt x="0" y="7622"/>
                    <a:pt x="207" y="7830"/>
                    <a:pt x="463" y="7830"/>
                  </a:cubicBezTo>
                  <a:lnTo>
                    <a:pt x="4700" y="7830"/>
                  </a:lnTo>
                  <a:lnTo>
                    <a:pt x="4700" y="27187"/>
                  </a:lnTo>
                  <a:lnTo>
                    <a:pt x="6840" y="27187"/>
                  </a:lnTo>
                  <a:lnTo>
                    <a:pt x="6840" y="519"/>
                  </a:lnTo>
                  <a:cubicBezTo>
                    <a:pt x="6840" y="232"/>
                    <a:pt x="6608" y="0"/>
                    <a:pt x="63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8"/>
            <p:cNvSpPr/>
            <p:nvPr/>
          </p:nvSpPr>
          <p:spPr>
            <a:xfrm>
              <a:off x="7442649" y="2900336"/>
              <a:ext cx="120443" cy="143727"/>
            </a:xfrm>
            <a:custGeom>
              <a:rect b="b" l="l" r="r" t="t"/>
              <a:pathLst>
                <a:path extrusionOk="0" h="1821" w="1526">
                  <a:moveTo>
                    <a:pt x="1" y="0"/>
                  </a:moveTo>
                  <a:lnTo>
                    <a:pt x="1" y="1821"/>
                  </a:lnTo>
                  <a:lnTo>
                    <a:pt x="1525" y="1821"/>
                  </a:ln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8"/>
            <p:cNvSpPr/>
            <p:nvPr/>
          </p:nvSpPr>
          <p:spPr>
            <a:xfrm>
              <a:off x="7127488" y="3091421"/>
              <a:ext cx="135124" cy="77744"/>
            </a:xfrm>
            <a:custGeom>
              <a:rect b="b" l="l" r="r" t="t"/>
              <a:pathLst>
                <a:path extrusionOk="0" h="985" w="1712">
                  <a:moveTo>
                    <a:pt x="0" y="1"/>
                  </a:moveTo>
                  <a:lnTo>
                    <a:pt x="0" y="984"/>
                  </a:lnTo>
                  <a:lnTo>
                    <a:pt x="1712" y="984"/>
                  </a:lnTo>
                  <a:lnTo>
                    <a:pt x="1712" y="349"/>
                  </a:lnTo>
                  <a:lnTo>
                    <a:pt x="1080" y="349"/>
                  </a:lnTo>
                  <a:cubicBezTo>
                    <a:pt x="693" y="349"/>
                    <a:pt x="315" y="22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8"/>
            <p:cNvSpPr/>
            <p:nvPr/>
          </p:nvSpPr>
          <p:spPr>
            <a:xfrm>
              <a:off x="7012727" y="3091421"/>
              <a:ext cx="114918" cy="77744"/>
            </a:xfrm>
            <a:custGeom>
              <a:rect b="b" l="l" r="r" t="t"/>
              <a:pathLst>
                <a:path extrusionOk="0" h="985" w="1456">
                  <a:moveTo>
                    <a:pt x="0" y="1"/>
                  </a:moveTo>
                  <a:lnTo>
                    <a:pt x="0" y="984"/>
                  </a:lnTo>
                  <a:lnTo>
                    <a:pt x="1455" y="984"/>
                  </a:lnTo>
                  <a:lnTo>
                    <a:pt x="1455" y="1"/>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8"/>
            <p:cNvSpPr/>
            <p:nvPr/>
          </p:nvSpPr>
          <p:spPr>
            <a:xfrm>
              <a:off x="6934509" y="3169007"/>
              <a:ext cx="247201" cy="142543"/>
            </a:xfrm>
            <a:custGeom>
              <a:rect b="b" l="l" r="r" t="t"/>
              <a:pathLst>
                <a:path extrusionOk="0" h="1806" w="3132">
                  <a:moveTo>
                    <a:pt x="244" y="0"/>
                  </a:moveTo>
                  <a:cubicBezTo>
                    <a:pt x="109" y="0"/>
                    <a:pt x="0" y="109"/>
                    <a:pt x="2" y="243"/>
                  </a:cubicBezTo>
                  <a:lnTo>
                    <a:pt x="2" y="1563"/>
                  </a:lnTo>
                  <a:cubicBezTo>
                    <a:pt x="2" y="1697"/>
                    <a:pt x="110" y="1806"/>
                    <a:pt x="244" y="1806"/>
                  </a:cubicBezTo>
                  <a:lnTo>
                    <a:pt x="3131" y="1806"/>
                  </a:lnTo>
                  <a:lnTo>
                    <a:pt x="3131" y="0"/>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8"/>
            <p:cNvSpPr/>
            <p:nvPr/>
          </p:nvSpPr>
          <p:spPr>
            <a:xfrm>
              <a:off x="7095680" y="3169086"/>
              <a:ext cx="224943" cy="142464"/>
            </a:xfrm>
            <a:custGeom>
              <a:rect b="b" l="l" r="r" t="t"/>
              <a:pathLst>
                <a:path extrusionOk="0" h="1805" w="2850">
                  <a:moveTo>
                    <a:pt x="10" y="0"/>
                  </a:moveTo>
                  <a:cubicBezTo>
                    <a:pt x="5" y="0"/>
                    <a:pt x="1" y="4"/>
                    <a:pt x="1" y="9"/>
                  </a:cubicBezTo>
                  <a:lnTo>
                    <a:pt x="1" y="1796"/>
                  </a:lnTo>
                  <a:cubicBezTo>
                    <a:pt x="1" y="1801"/>
                    <a:pt x="5" y="1805"/>
                    <a:pt x="10" y="1805"/>
                  </a:cubicBezTo>
                  <a:lnTo>
                    <a:pt x="2841" y="1805"/>
                  </a:lnTo>
                  <a:cubicBezTo>
                    <a:pt x="2846" y="1805"/>
                    <a:pt x="2849" y="1801"/>
                    <a:pt x="2849" y="1796"/>
                  </a:cubicBezTo>
                  <a:lnTo>
                    <a:pt x="2849" y="9"/>
                  </a:lnTo>
                  <a:cubicBezTo>
                    <a:pt x="2849" y="4"/>
                    <a:pt x="2846" y="0"/>
                    <a:pt x="2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8"/>
            <p:cNvSpPr/>
            <p:nvPr/>
          </p:nvSpPr>
          <p:spPr>
            <a:xfrm>
              <a:off x="6889125" y="2825512"/>
              <a:ext cx="431576" cy="293374"/>
            </a:xfrm>
            <a:custGeom>
              <a:rect b="b" l="l" r="r" t="t"/>
              <a:pathLst>
                <a:path extrusionOk="0" h="3717" w="5468">
                  <a:moveTo>
                    <a:pt x="1857" y="1"/>
                  </a:moveTo>
                  <a:cubicBezTo>
                    <a:pt x="831" y="1"/>
                    <a:pt x="0" y="833"/>
                    <a:pt x="0" y="1858"/>
                  </a:cubicBezTo>
                  <a:cubicBezTo>
                    <a:pt x="0" y="2885"/>
                    <a:pt x="832" y="3717"/>
                    <a:pt x="1859" y="3717"/>
                  </a:cubicBezTo>
                  <a:lnTo>
                    <a:pt x="5468" y="3717"/>
                  </a:lnTo>
                  <a:lnTo>
                    <a:pt x="5468" y="1"/>
                  </a:lnTo>
                  <a:lnTo>
                    <a:pt x="1859" y="1"/>
                  </a:lnTo>
                  <a:cubicBezTo>
                    <a:pt x="1858" y="1"/>
                    <a:pt x="1857" y="1"/>
                    <a:pt x="1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8"/>
            <p:cNvSpPr/>
            <p:nvPr/>
          </p:nvSpPr>
          <p:spPr>
            <a:xfrm>
              <a:off x="7173898" y="2825512"/>
              <a:ext cx="304976" cy="293452"/>
            </a:xfrm>
            <a:custGeom>
              <a:rect b="b" l="l" r="r" t="t"/>
              <a:pathLst>
                <a:path extrusionOk="0" h="3718" w="3864">
                  <a:moveTo>
                    <a:pt x="1860" y="1"/>
                  </a:moveTo>
                  <a:cubicBezTo>
                    <a:pt x="833" y="1"/>
                    <a:pt x="1" y="832"/>
                    <a:pt x="1" y="1858"/>
                  </a:cubicBezTo>
                  <a:cubicBezTo>
                    <a:pt x="1" y="2610"/>
                    <a:pt x="454" y="3288"/>
                    <a:pt x="1149" y="3576"/>
                  </a:cubicBezTo>
                  <a:cubicBezTo>
                    <a:pt x="1379" y="3671"/>
                    <a:pt x="1620" y="3717"/>
                    <a:pt x="1859" y="3717"/>
                  </a:cubicBezTo>
                  <a:cubicBezTo>
                    <a:pt x="2343" y="3717"/>
                    <a:pt x="2818" y="3528"/>
                    <a:pt x="3174" y="3172"/>
                  </a:cubicBezTo>
                  <a:cubicBezTo>
                    <a:pt x="3706" y="2640"/>
                    <a:pt x="3864" y="1842"/>
                    <a:pt x="3576" y="1147"/>
                  </a:cubicBezTo>
                  <a:cubicBezTo>
                    <a:pt x="3289" y="452"/>
                    <a:pt x="2611"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8"/>
            <p:cNvSpPr/>
            <p:nvPr/>
          </p:nvSpPr>
          <p:spPr>
            <a:xfrm>
              <a:off x="7312654" y="2896626"/>
              <a:ext cx="83663" cy="151146"/>
            </a:xfrm>
            <a:custGeom>
              <a:rect b="b" l="l" r="r" t="t"/>
              <a:pathLst>
                <a:path extrusionOk="0" h="1915" w="1060">
                  <a:moveTo>
                    <a:pt x="84" y="0"/>
                  </a:moveTo>
                  <a:cubicBezTo>
                    <a:pt x="56" y="0"/>
                    <a:pt x="28" y="2"/>
                    <a:pt x="0" y="5"/>
                  </a:cubicBezTo>
                  <a:cubicBezTo>
                    <a:pt x="485" y="59"/>
                    <a:pt x="854" y="468"/>
                    <a:pt x="854" y="957"/>
                  </a:cubicBezTo>
                  <a:cubicBezTo>
                    <a:pt x="854" y="1446"/>
                    <a:pt x="485" y="1857"/>
                    <a:pt x="0" y="1910"/>
                  </a:cubicBezTo>
                  <a:cubicBezTo>
                    <a:pt x="34" y="1913"/>
                    <a:pt x="68" y="1915"/>
                    <a:pt x="103" y="1915"/>
                  </a:cubicBezTo>
                  <a:cubicBezTo>
                    <a:pt x="631" y="1915"/>
                    <a:pt x="1059" y="1485"/>
                    <a:pt x="1059" y="957"/>
                  </a:cubicBezTo>
                  <a:cubicBezTo>
                    <a:pt x="1059" y="430"/>
                    <a:pt x="632" y="1"/>
                    <a:pt x="105" y="1"/>
                  </a:cubicBezTo>
                  <a:cubicBezTo>
                    <a:pt x="104" y="1"/>
                    <a:pt x="104" y="1"/>
                    <a:pt x="103" y="1"/>
                  </a:cubicBezTo>
                  <a:cubicBezTo>
                    <a:pt x="97" y="0"/>
                    <a:pt x="91"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8"/>
            <p:cNvSpPr/>
            <p:nvPr/>
          </p:nvSpPr>
          <p:spPr>
            <a:xfrm>
              <a:off x="7232425" y="2896600"/>
              <a:ext cx="153948" cy="151152"/>
            </a:xfrm>
            <a:custGeom>
              <a:rect b="b" l="l" r="r" t="t"/>
              <a:pathLst>
                <a:path extrusionOk="0" h="1719" w="1778">
                  <a:moveTo>
                    <a:pt x="922" y="0"/>
                  </a:moveTo>
                  <a:cubicBezTo>
                    <a:pt x="584" y="0"/>
                    <a:pt x="277" y="199"/>
                    <a:pt x="138" y="509"/>
                  </a:cubicBezTo>
                  <a:cubicBezTo>
                    <a:pt x="0" y="819"/>
                    <a:pt x="57" y="1180"/>
                    <a:pt x="283" y="1433"/>
                  </a:cubicBezTo>
                  <a:cubicBezTo>
                    <a:pt x="449" y="1618"/>
                    <a:pt x="683" y="1719"/>
                    <a:pt x="924" y="1719"/>
                  </a:cubicBezTo>
                  <a:cubicBezTo>
                    <a:pt x="1011" y="1719"/>
                    <a:pt x="1100" y="1705"/>
                    <a:pt x="1186" y="1678"/>
                  </a:cubicBezTo>
                  <a:cubicBezTo>
                    <a:pt x="1510" y="1573"/>
                    <a:pt x="1740" y="1289"/>
                    <a:pt x="1777" y="952"/>
                  </a:cubicBezTo>
                  <a:cubicBezTo>
                    <a:pt x="1776" y="463"/>
                    <a:pt x="1408" y="54"/>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8"/>
            <p:cNvSpPr/>
            <p:nvPr/>
          </p:nvSpPr>
          <p:spPr>
            <a:xfrm>
              <a:off x="6880364" y="2953297"/>
              <a:ext cx="79164" cy="37806"/>
            </a:xfrm>
            <a:custGeom>
              <a:rect b="b" l="l" r="r" t="t"/>
              <a:pathLst>
                <a:path extrusionOk="0" h="479" w="1003">
                  <a:moveTo>
                    <a:pt x="227" y="1"/>
                  </a:moveTo>
                  <a:cubicBezTo>
                    <a:pt x="100" y="7"/>
                    <a:pt x="0" y="112"/>
                    <a:pt x="0" y="239"/>
                  </a:cubicBezTo>
                  <a:cubicBezTo>
                    <a:pt x="0" y="367"/>
                    <a:pt x="100" y="472"/>
                    <a:pt x="227"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8"/>
            <p:cNvSpPr/>
            <p:nvPr/>
          </p:nvSpPr>
          <p:spPr>
            <a:xfrm>
              <a:off x="6935298" y="2885103"/>
              <a:ext cx="198108" cy="174193"/>
            </a:xfrm>
            <a:custGeom>
              <a:rect b="b" l="l" r="r" t="t"/>
              <a:pathLst>
                <a:path extrusionOk="0" h="2207" w="2510">
                  <a:moveTo>
                    <a:pt x="542" y="1"/>
                  </a:moveTo>
                  <a:cubicBezTo>
                    <a:pt x="242" y="1"/>
                    <a:pt x="0" y="243"/>
                    <a:pt x="0" y="543"/>
                  </a:cubicBezTo>
                  <a:lnTo>
                    <a:pt x="0" y="1665"/>
                  </a:lnTo>
                  <a:cubicBezTo>
                    <a:pt x="0" y="1963"/>
                    <a:pt x="242" y="2206"/>
                    <a:pt x="542" y="2206"/>
                  </a:cubicBezTo>
                  <a:lnTo>
                    <a:pt x="2509" y="2206"/>
                  </a:lnTo>
                  <a:lnTo>
                    <a:pt x="1796" y="1436"/>
                  </a:lnTo>
                  <a:lnTo>
                    <a:pt x="1940" y="286"/>
                  </a:lnTo>
                  <a:lnTo>
                    <a:pt x="25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8"/>
            <p:cNvSpPr/>
            <p:nvPr/>
          </p:nvSpPr>
          <p:spPr>
            <a:xfrm>
              <a:off x="7061899" y="2885103"/>
              <a:ext cx="71508" cy="174193"/>
            </a:xfrm>
            <a:custGeom>
              <a:rect b="b" l="l" r="r" t="t"/>
              <a:pathLst>
                <a:path extrusionOk="0" h="2207" w="906">
                  <a:moveTo>
                    <a:pt x="542" y="1"/>
                  </a:moveTo>
                  <a:cubicBezTo>
                    <a:pt x="244" y="1"/>
                    <a:pt x="1" y="243"/>
                    <a:pt x="2" y="543"/>
                  </a:cubicBezTo>
                  <a:lnTo>
                    <a:pt x="2" y="1665"/>
                  </a:lnTo>
                  <a:cubicBezTo>
                    <a:pt x="1" y="1963"/>
                    <a:pt x="244" y="2206"/>
                    <a:pt x="542" y="2206"/>
                  </a:cubicBezTo>
                  <a:lnTo>
                    <a:pt x="905" y="2206"/>
                  </a:lnTo>
                  <a:cubicBezTo>
                    <a:pt x="634" y="1903"/>
                    <a:pt x="484" y="1510"/>
                    <a:pt x="486" y="1103"/>
                  </a:cubicBezTo>
                  <a:cubicBezTo>
                    <a:pt x="486" y="697"/>
                    <a:pt x="634" y="303"/>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8"/>
            <p:cNvSpPr/>
            <p:nvPr/>
          </p:nvSpPr>
          <p:spPr>
            <a:xfrm>
              <a:off x="7065135" y="2953297"/>
              <a:ext cx="79164" cy="37806"/>
            </a:xfrm>
            <a:custGeom>
              <a:rect b="b" l="l" r="r" t="t"/>
              <a:pathLst>
                <a:path extrusionOk="0" h="479" w="1003">
                  <a:moveTo>
                    <a:pt x="229" y="1"/>
                  </a:moveTo>
                  <a:cubicBezTo>
                    <a:pt x="100" y="7"/>
                    <a:pt x="0" y="112"/>
                    <a:pt x="0" y="239"/>
                  </a:cubicBezTo>
                  <a:cubicBezTo>
                    <a:pt x="0" y="367"/>
                    <a:pt x="100" y="472"/>
                    <a:pt x="229"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8"/>
            <p:cNvSpPr/>
            <p:nvPr/>
          </p:nvSpPr>
          <p:spPr>
            <a:xfrm>
              <a:off x="7118964" y="2953297"/>
              <a:ext cx="44357" cy="37885"/>
            </a:xfrm>
            <a:custGeom>
              <a:rect b="b" l="l" r="r" t="t"/>
              <a:pathLst>
                <a:path extrusionOk="0" h="480" w="562">
                  <a:moveTo>
                    <a:pt x="324" y="1"/>
                  </a:moveTo>
                  <a:cubicBezTo>
                    <a:pt x="323" y="1"/>
                    <a:pt x="322" y="1"/>
                    <a:pt x="322" y="1"/>
                  </a:cubicBezTo>
                  <a:cubicBezTo>
                    <a:pt x="108" y="1"/>
                    <a:pt x="1" y="259"/>
                    <a:pt x="153" y="409"/>
                  </a:cubicBezTo>
                  <a:cubicBezTo>
                    <a:pt x="201" y="458"/>
                    <a:pt x="261" y="480"/>
                    <a:pt x="320" y="480"/>
                  </a:cubicBezTo>
                  <a:cubicBezTo>
                    <a:pt x="443" y="480"/>
                    <a:pt x="561" y="384"/>
                    <a:pt x="561" y="239"/>
                  </a:cubicBezTo>
                  <a:cubicBezTo>
                    <a:pt x="561" y="108"/>
                    <a:pt x="455"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68"/>
          <p:cNvGrpSpPr/>
          <p:nvPr/>
        </p:nvGrpSpPr>
        <p:grpSpPr>
          <a:xfrm>
            <a:off x="6439807" y="834909"/>
            <a:ext cx="1865180" cy="1324164"/>
            <a:chOff x="2715188" y="1846600"/>
            <a:chExt cx="1027025" cy="729125"/>
          </a:xfrm>
        </p:grpSpPr>
        <p:sp>
          <p:nvSpPr>
            <p:cNvPr id="2631" name="Google Shape;2631;p68"/>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8"/>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8"/>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8"/>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8"/>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8"/>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8"/>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8"/>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8"/>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8"/>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8"/>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8"/>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8"/>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8"/>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8"/>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8"/>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8"/>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8"/>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8"/>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8"/>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8"/>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8"/>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8"/>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8"/>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8"/>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8"/>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8"/>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8"/>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8"/>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8"/>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8"/>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8"/>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8"/>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8"/>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8"/>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grpSp>
        <p:nvGrpSpPr>
          <p:cNvPr id="2670" name="Google Shape;2670;p69"/>
          <p:cNvGrpSpPr/>
          <p:nvPr/>
        </p:nvGrpSpPr>
        <p:grpSpPr>
          <a:xfrm>
            <a:off x="7192450" y="3011375"/>
            <a:ext cx="1346400" cy="1901925"/>
            <a:chOff x="2555500" y="2749600"/>
            <a:chExt cx="1346400" cy="1901925"/>
          </a:xfrm>
        </p:grpSpPr>
        <p:sp>
          <p:nvSpPr>
            <p:cNvPr id="2671" name="Google Shape;2671;p69"/>
            <p:cNvSpPr/>
            <p:nvPr/>
          </p:nvSpPr>
          <p:spPr>
            <a:xfrm>
              <a:off x="2555500" y="4514125"/>
              <a:ext cx="13464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2" name="Google Shape;2672;p69"/>
            <p:cNvGrpSpPr/>
            <p:nvPr/>
          </p:nvGrpSpPr>
          <p:grpSpPr>
            <a:xfrm>
              <a:off x="2695650" y="2749600"/>
              <a:ext cx="1066100" cy="1858900"/>
              <a:chOff x="2695650" y="2749600"/>
              <a:chExt cx="1066100" cy="1858900"/>
            </a:xfrm>
          </p:grpSpPr>
          <p:sp>
            <p:nvSpPr>
              <p:cNvPr id="2673" name="Google Shape;2673;p69"/>
              <p:cNvSpPr/>
              <p:nvPr/>
            </p:nvSpPr>
            <p:spPr>
              <a:xfrm>
                <a:off x="3337650" y="3487175"/>
                <a:ext cx="104225" cy="463750"/>
              </a:xfrm>
              <a:custGeom>
                <a:rect b="b" l="l" r="r" t="t"/>
                <a:pathLst>
                  <a:path extrusionOk="0" h="18550" w="4169">
                    <a:moveTo>
                      <a:pt x="3777" y="1"/>
                    </a:moveTo>
                    <a:cubicBezTo>
                      <a:pt x="3509" y="4391"/>
                      <a:pt x="2908" y="8294"/>
                      <a:pt x="1949" y="11945"/>
                    </a:cubicBezTo>
                    <a:cubicBezTo>
                      <a:pt x="1572" y="13375"/>
                      <a:pt x="1126" y="14816"/>
                      <a:pt x="696" y="16209"/>
                    </a:cubicBezTo>
                    <a:cubicBezTo>
                      <a:pt x="462" y="16961"/>
                      <a:pt x="227" y="17722"/>
                      <a:pt x="1" y="18487"/>
                    </a:cubicBezTo>
                    <a:lnTo>
                      <a:pt x="394" y="18550"/>
                    </a:lnTo>
                    <a:cubicBezTo>
                      <a:pt x="616" y="17802"/>
                      <a:pt x="844" y="17060"/>
                      <a:pt x="1072" y="16326"/>
                    </a:cubicBezTo>
                    <a:cubicBezTo>
                      <a:pt x="1505" y="14929"/>
                      <a:pt x="1954" y="13483"/>
                      <a:pt x="2331" y="12044"/>
                    </a:cubicBezTo>
                    <a:cubicBezTo>
                      <a:pt x="3294" y="8379"/>
                      <a:pt x="3898" y="4463"/>
                      <a:pt x="4169" y="63"/>
                    </a:cubicBezTo>
                    <a:lnTo>
                      <a:pt x="3777"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9"/>
              <p:cNvSpPr/>
              <p:nvPr/>
            </p:nvSpPr>
            <p:spPr>
              <a:xfrm>
                <a:off x="2993125" y="2963975"/>
                <a:ext cx="141600" cy="482550"/>
              </a:xfrm>
              <a:custGeom>
                <a:rect b="b" l="l" r="r" t="t"/>
                <a:pathLst>
                  <a:path extrusionOk="0" h="19302" w="5664">
                    <a:moveTo>
                      <a:pt x="282" y="1"/>
                    </a:moveTo>
                    <a:lnTo>
                      <a:pt x="282" y="1"/>
                    </a:lnTo>
                    <a:cubicBezTo>
                      <a:pt x="144" y="3382"/>
                      <a:pt x="0" y="6881"/>
                      <a:pt x="638" y="10282"/>
                    </a:cubicBezTo>
                    <a:cubicBezTo>
                      <a:pt x="1140" y="12964"/>
                      <a:pt x="2375" y="16705"/>
                      <a:pt x="5407" y="19302"/>
                    </a:cubicBezTo>
                    <a:lnTo>
                      <a:pt x="5664" y="19001"/>
                    </a:lnTo>
                    <a:cubicBezTo>
                      <a:pt x="2718" y="16480"/>
                      <a:pt x="1516" y="12829"/>
                      <a:pt x="1026" y="10211"/>
                    </a:cubicBezTo>
                    <a:cubicBezTo>
                      <a:pt x="398" y="6852"/>
                      <a:pt x="539" y="3376"/>
                      <a:pt x="677" y="16"/>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9"/>
              <p:cNvSpPr/>
              <p:nvPr/>
            </p:nvSpPr>
            <p:spPr>
              <a:xfrm>
                <a:off x="3463900" y="2994400"/>
                <a:ext cx="69750" cy="464875"/>
              </a:xfrm>
              <a:custGeom>
                <a:rect b="b" l="l" r="r" t="t"/>
                <a:pathLst>
                  <a:path extrusionOk="0" h="18595" w="2790">
                    <a:moveTo>
                      <a:pt x="395" y="0"/>
                    </a:moveTo>
                    <a:lnTo>
                      <a:pt x="0" y="19"/>
                    </a:lnTo>
                    <a:cubicBezTo>
                      <a:pt x="274" y="6268"/>
                      <a:pt x="1077" y="12481"/>
                      <a:pt x="2405" y="18595"/>
                    </a:cubicBezTo>
                    <a:lnTo>
                      <a:pt x="2789" y="18511"/>
                    </a:lnTo>
                    <a:cubicBezTo>
                      <a:pt x="1469" y="12420"/>
                      <a:pt x="667" y="6228"/>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9"/>
              <p:cNvSpPr/>
              <p:nvPr/>
            </p:nvSpPr>
            <p:spPr>
              <a:xfrm>
                <a:off x="2764775" y="3062050"/>
                <a:ext cx="927875" cy="1391775"/>
              </a:xfrm>
              <a:custGeom>
                <a:rect b="b" l="l" r="r" t="t"/>
                <a:pathLst>
                  <a:path extrusionOk="0" h="55671" w="37115">
                    <a:moveTo>
                      <a:pt x="35931" y="1184"/>
                    </a:moveTo>
                    <a:lnTo>
                      <a:pt x="35931" y="54486"/>
                    </a:lnTo>
                    <a:lnTo>
                      <a:pt x="1186" y="54486"/>
                    </a:lnTo>
                    <a:lnTo>
                      <a:pt x="1184" y="1184"/>
                    </a:lnTo>
                    <a:close/>
                    <a:moveTo>
                      <a:pt x="0" y="0"/>
                    </a:moveTo>
                    <a:lnTo>
                      <a:pt x="0" y="55671"/>
                    </a:lnTo>
                    <a:lnTo>
                      <a:pt x="37115" y="55671"/>
                    </a:lnTo>
                    <a:lnTo>
                      <a:pt x="37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9"/>
              <p:cNvSpPr/>
              <p:nvPr/>
            </p:nvSpPr>
            <p:spPr>
              <a:xfrm>
                <a:off x="2883100" y="3797375"/>
                <a:ext cx="652750" cy="138250"/>
              </a:xfrm>
              <a:custGeom>
                <a:rect b="b" l="l" r="r" t="t"/>
                <a:pathLst>
                  <a:path extrusionOk="0" h="5530" w="26110">
                    <a:moveTo>
                      <a:pt x="1" y="1"/>
                    </a:moveTo>
                    <a:lnTo>
                      <a:pt x="1" y="5529"/>
                    </a:lnTo>
                    <a:lnTo>
                      <a:pt x="26110" y="5529"/>
                    </a:lnTo>
                    <a:lnTo>
                      <a:pt x="26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9"/>
              <p:cNvSpPr/>
              <p:nvPr/>
            </p:nvSpPr>
            <p:spPr>
              <a:xfrm>
                <a:off x="2883100" y="3886225"/>
                <a:ext cx="652750" cy="49400"/>
              </a:xfrm>
              <a:custGeom>
                <a:rect b="b" l="l" r="r" t="t"/>
                <a:pathLst>
                  <a:path extrusionOk="0" h="1976" w="26110">
                    <a:moveTo>
                      <a:pt x="1" y="1"/>
                    </a:moveTo>
                    <a:lnTo>
                      <a:pt x="1" y="1975"/>
                    </a:lnTo>
                    <a:lnTo>
                      <a:pt x="26110" y="1975"/>
                    </a:lnTo>
                    <a:lnTo>
                      <a:pt x="261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9"/>
              <p:cNvSpPr/>
              <p:nvPr/>
            </p:nvSpPr>
            <p:spPr>
              <a:xfrm>
                <a:off x="3046600" y="3827025"/>
                <a:ext cx="88850" cy="29600"/>
              </a:xfrm>
              <a:custGeom>
                <a:rect b="b" l="l" r="r" t="t"/>
                <a:pathLst>
                  <a:path extrusionOk="0" h="1184" w="3554">
                    <a:moveTo>
                      <a:pt x="1" y="0"/>
                    </a:moveTo>
                    <a:lnTo>
                      <a:pt x="1" y="1184"/>
                    </a:lnTo>
                    <a:lnTo>
                      <a:pt x="3553" y="1184"/>
                    </a:lnTo>
                    <a:lnTo>
                      <a:pt x="35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9"/>
              <p:cNvSpPr/>
              <p:nvPr/>
            </p:nvSpPr>
            <p:spPr>
              <a:xfrm>
                <a:off x="3165050" y="3827025"/>
                <a:ext cx="88875" cy="29600"/>
              </a:xfrm>
              <a:custGeom>
                <a:rect b="b" l="l" r="r" t="t"/>
                <a:pathLst>
                  <a:path extrusionOk="0" h="1184" w="3555">
                    <a:moveTo>
                      <a:pt x="0" y="0"/>
                    </a:moveTo>
                    <a:lnTo>
                      <a:pt x="0" y="1184"/>
                    </a:lnTo>
                    <a:lnTo>
                      <a:pt x="3554" y="1184"/>
                    </a:lnTo>
                    <a:lnTo>
                      <a:pt x="3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9"/>
              <p:cNvSpPr/>
              <p:nvPr/>
            </p:nvSpPr>
            <p:spPr>
              <a:xfrm>
                <a:off x="3283500" y="3827025"/>
                <a:ext cx="88875" cy="29600"/>
              </a:xfrm>
              <a:custGeom>
                <a:rect b="b" l="l" r="r" t="t"/>
                <a:pathLst>
                  <a:path extrusionOk="0" h="1184" w="3555">
                    <a:moveTo>
                      <a:pt x="0" y="0"/>
                    </a:moveTo>
                    <a:lnTo>
                      <a:pt x="0" y="1184"/>
                    </a:lnTo>
                    <a:lnTo>
                      <a:pt x="3554" y="1184"/>
                    </a:lnTo>
                    <a:lnTo>
                      <a:pt x="3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9"/>
              <p:cNvSpPr/>
              <p:nvPr/>
            </p:nvSpPr>
            <p:spPr>
              <a:xfrm>
                <a:off x="3401925" y="3827025"/>
                <a:ext cx="88875" cy="29600"/>
              </a:xfrm>
              <a:custGeom>
                <a:rect b="b" l="l" r="r" t="t"/>
                <a:pathLst>
                  <a:path extrusionOk="0" h="1184" w="3555">
                    <a:moveTo>
                      <a:pt x="1" y="0"/>
                    </a:moveTo>
                    <a:lnTo>
                      <a:pt x="1" y="1184"/>
                    </a:lnTo>
                    <a:lnTo>
                      <a:pt x="3555" y="1184"/>
                    </a:lnTo>
                    <a:lnTo>
                      <a:pt x="3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9"/>
              <p:cNvSpPr/>
              <p:nvPr/>
            </p:nvSpPr>
            <p:spPr>
              <a:xfrm>
                <a:off x="2907900" y="3817150"/>
                <a:ext cx="98700" cy="98750"/>
              </a:xfrm>
              <a:custGeom>
                <a:rect b="b" l="l" r="r" t="t"/>
                <a:pathLst>
                  <a:path extrusionOk="0" h="3950" w="3948">
                    <a:moveTo>
                      <a:pt x="1975" y="1"/>
                    </a:moveTo>
                    <a:cubicBezTo>
                      <a:pt x="884" y="1"/>
                      <a:pt x="0" y="884"/>
                      <a:pt x="0" y="1975"/>
                    </a:cubicBezTo>
                    <a:cubicBezTo>
                      <a:pt x="0" y="3065"/>
                      <a:pt x="884" y="3949"/>
                      <a:pt x="1975" y="3949"/>
                    </a:cubicBezTo>
                    <a:cubicBezTo>
                      <a:pt x="3064" y="3949"/>
                      <a:pt x="3948" y="3065"/>
                      <a:pt x="3948" y="1975"/>
                    </a:cubicBezTo>
                    <a:cubicBezTo>
                      <a:pt x="3948" y="884"/>
                      <a:pt x="3064" y="1"/>
                      <a:pt x="1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9"/>
              <p:cNvSpPr/>
              <p:nvPr/>
            </p:nvSpPr>
            <p:spPr>
              <a:xfrm>
                <a:off x="2779550" y="3492600"/>
                <a:ext cx="898300" cy="29650"/>
              </a:xfrm>
              <a:custGeom>
                <a:rect b="b" l="l" r="r" t="t"/>
                <a:pathLst>
                  <a:path extrusionOk="0" h="1186" w="35932">
                    <a:moveTo>
                      <a:pt x="1" y="0"/>
                    </a:moveTo>
                    <a:lnTo>
                      <a:pt x="1" y="1185"/>
                    </a:lnTo>
                    <a:lnTo>
                      <a:pt x="35931" y="1185"/>
                    </a:lnTo>
                    <a:lnTo>
                      <a:pt x="359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9"/>
              <p:cNvSpPr/>
              <p:nvPr/>
            </p:nvSpPr>
            <p:spPr>
              <a:xfrm>
                <a:off x="2779550" y="3935600"/>
                <a:ext cx="898300" cy="29650"/>
              </a:xfrm>
              <a:custGeom>
                <a:rect b="b" l="l" r="r" t="t"/>
                <a:pathLst>
                  <a:path extrusionOk="0" h="1186" w="35932">
                    <a:moveTo>
                      <a:pt x="1" y="0"/>
                    </a:moveTo>
                    <a:lnTo>
                      <a:pt x="1" y="1185"/>
                    </a:lnTo>
                    <a:lnTo>
                      <a:pt x="35931" y="1185"/>
                    </a:lnTo>
                    <a:lnTo>
                      <a:pt x="359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9"/>
              <p:cNvSpPr/>
              <p:nvPr/>
            </p:nvSpPr>
            <p:spPr>
              <a:xfrm>
                <a:off x="2697850" y="4509400"/>
                <a:ext cx="90675" cy="99100"/>
              </a:xfrm>
              <a:custGeom>
                <a:rect b="b" l="l" r="r" t="t"/>
                <a:pathLst>
                  <a:path extrusionOk="0" h="3964" w="3627">
                    <a:moveTo>
                      <a:pt x="1814" y="0"/>
                    </a:moveTo>
                    <a:cubicBezTo>
                      <a:pt x="813" y="0"/>
                      <a:pt x="1" y="888"/>
                      <a:pt x="1" y="1983"/>
                    </a:cubicBezTo>
                    <a:cubicBezTo>
                      <a:pt x="1" y="3077"/>
                      <a:pt x="813" y="3963"/>
                      <a:pt x="1814" y="3963"/>
                    </a:cubicBezTo>
                    <a:cubicBezTo>
                      <a:pt x="2816" y="3963"/>
                      <a:pt x="3626" y="3077"/>
                      <a:pt x="3626" y="1983"/>
                    </a:cubicBezTo>
                    <a:cubicBezTo>
                      <a:pt x="3626" y="888"/>
                      <a:pt x="2814" y="0"/>
                      <a:pt x="1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9"/>
              <p:cNvSpPr/>
              <p:nvPr/>
            </p:nvSpPr>
            <p:spPr>
              <a:xfrm>
                <a:off x="2712275" y="4525175"/>
                <a:ext cx="61825" cy="67575"/>
              </a:xfrm>
              <a:custGeom>
                <a:rect b="b" l="l" r="r" t="t"/>
                <a:pathLst>
                  <a:path extrusionOk="0" h="2703" w="2473">
                    <a:moveTo>
                      <a:pt x="1237" y="0"/>
                    </a:moveTo>
                    <a:cubicBezTo>
                      <a:pt x="554" y="0"/>
                      <a:pt x="1" y="606"/>
                      <a:pt x="1" y="1352"/>
                    </a:cubicBezTo>
                    <a:cubicBezTo>
                      <a:pt x="1" y="2097"/>
                      <a:pt x="554" y="2703"/>
                      <a:pt x="1237" y="2703"/>
                    </a:cubicBezTo>
                    <a:cubicBezTo>
                      <a:pt x="1920" y="2703"/>
                      <a:pt x="2472" y="2097"/>
                      <a:pt x="2472" y="1352"/>
                    </a:cubicBezTo>
                    <a:cubicBezTo>
                      <a:pt x="2472" y="606"/>
                      <a:pt x="1920" y="0"/>
                      <a:pt x="1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9"/>
              <p:cNvSpPr/>
              <p:nvPr/>
            </p:nvSpPr>
            <p:spPr>
              <a:xfrm>
                <a:off x="2711925" y="4482925"/>
                <a:ext cx="82675" cy="82875"/>
              </a:xfrm>
              <a:custGeom>
                <a:rect b="b" l="l" r="r" t="t"/>
                <a:pathLst>
                  <a:path extrusionOk="0" h="3315" w="3307">
                    <a:moveTo>
                      <a:pt x="2092" y="1"/>
                    </a:moveTo>
                    <a:cubicBezTo>
                      <a:pt x="1898" y="1"/>
                      <a:pt x="1707" y="22"/>
                      <a:pt x="1532" y="91"/>
                    </a:cubicBezTo>
                    <a:cubicBezTo>
                      <a:pt x="1160" y="237"/>
                      <a:pt x="834" y="525"/>
                      <a:pt x="528" y="790"/>
                    </a:cubicBezTo>
                    <a:cubicBezTo>
                      <a:pt x="405" y="897"/>
                      <a:pt x="281" y="1004"/>
                      <a:pt x="174" y="1129"/>
                    </a:cubicBezTo>
                    <a:cubicBezTo>
                      <a:pt x="99" y="1218"/>
                      <a:pt x="29" y="1320"/>
                      <a:pt x="13" y="1437"/>
                    </a:cubicBezTo>
                    <a:cubicBezTo>
                      <a:pt x="12" y="1447"/>
                      <a:pt x="11" y="1458"/>
                      <a:pt x="11" y="1468"/>
                    </a:cubicBezTo>
                    <a:cubicBezTo>
                      <a:pt x="1" y="1670"/>
                      <a:pt x="263" y="1789"/>
                      <a:pt x="361" y="1945"/>
                    </a:cubicBezTo>
                    <a:cubicBezTo>
                      <a:pt x="512" y="2192"/>
                      <a:pt x="686" y="2424"/>
                      <a:pt x="879" y="2639"/>
                    </a:cubicBezTo>
                    <a:cubicBezTo>
                      <a:pt x="1019" y="2794"/>
                      <a:pt x="1381" y="3314"/>
                      <a:pt x="1598" y="3314"/>
                    </a:cubicBezTo>
                    <a:cubicBezTo>
                      <a:pt x="1604" y="3314"/>
                      <a:pt x="1611" y="3314"/>
                      <a:pt x="1617" y="3313"/>
                    </a:cubicBezTo>
                    <a:cubicBezTo>
                      <a:pt x="1704" y="3299"/>
                      <a:pt x="1774" y="3233"/>
                      <a:pt x="1840" y="3169"/>
                    </a:cubicBezTo>
                    <a:cubicBezTo>
                      <a:pt x="2453" y="2571"/>
                      <a:pt x="3102" y="1906"/>
                      <a:pt x="3255" y="1022"/>
                    </a:cubicBezTo>
                    <a:cubicBezTo>
                      <a:pt x="3307" y="722"/>
                      <a:pt x="3277" y="364"/>
                      <a:pt x="3053" y="181"/>
                    </a:cubicBezTo>
                    <a:cubicBezTo>
                      <a:pt x="2929" y="79"/>
                      <a:pt x="2768" y="51"/>
                      <a:pt x="2614" y="35"/>
                    </a:cubicBezTo>
                    <a:cubicBezTo>
                      <a:pt x="2447" y="19"/>
                      <a:pt x="2269"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9"/>
              <p:cNvSpPr/>
              <p:nvPr/>
            </p:nvSpPr>
            <p:spPr>
              <a:xfrm>
                <a:off x="2742850" y="4448850"/>
                <a:ext cx="59225" cy="49400"/>
              </a:xfrm>
              <a:custGeom>
                <a:rect b="b" l="l" r="r" t="t"/>
                <a:pathLst>
                  <a:path extrusionOk="0" h="1976" w="2369">
                    <a:moveTo>
                      <a:pt x="0" y="1"/>
                    </a:moveTo>
                    <a:lnTo>
                      <a:pt x="0" y="1975"/>
                    </a:lnTo>
                    <a:lnTo>
                      <a:pt x="2369" y="1975"/>
                    </a:lnTo>
                    <a:lnTo>
                      <a:pt x="2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9"/>
              <p:cNvSpPr/>
              <p:nvPr/>
            </p:nvSpPr>
            <p:spPr>
              <a:xfrm>
                <a:off x="3615825" y="4509400"/>
                <a:ext cx="90675" cy="99100"/>
              </a:xfrm>
              <a:custGeom>
                <a:rect b="b" l="l" r="r" t="t"/>
                <a:pathLst>
                  <a:path extrusionOk="0" h="3964" w="3627">
                    <a:moveTo>
                      <a:pt x="1813" y="0"/>
                    </a:moveTo>
                    <a:cubicBezTo>
                      <a:pt x="812" y="0"/>
                      <a:pt x="0" y="888"/>
                      <a:pt x="0" y="1983"/>
                    </a:cubicBezTo>
                    <a:cubicBezTo>
                      <a:pt x="0" y="3077"/>
                      <a:pt x="812" y="3963"/>
                      <a:pt x="1813" y="3963"/>
                    </a:cubicBezTo>
                    <a:cubicBezTo>
                      <a:pt x="2815" y="3963"/>
                      <a:pt x="3627" y="3077"/>
                      <a:pt x="3627" y="1983"/>
                    </a:cubicBezTo>
                    <a:cubicBezTo>
                      <a:pt x="3627" y="888"/>
                      <a:pt x="2815"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9"/>
              <p:cNvSpPr/>
              <p:nvPr/>
            </p:nvSpPr>
            <p:spPr>
              <a:xfrm>
                <a:off x="3630250" y="4525175"/>
                <a:ext cx="61825" cy="67575"/>
              </a:xfrm>
              <a:custGeom>
                <a:rect b="b" l="l" r="r" t="t"/>
                <a:pathLst>
                  <a:path extrusionOk="0" h="2703" w="2473">
                    <a:moveTo>
                      <a:pt x="1236" y="0"/>
                    </a:moveTo>
                    <a:cubicBezTo>
                      <a:pt x="554" y="0"/>
                      <a:pt x="0" y="606"/>
                      <a:pt x="0" y="1352"/>
                    </a:cubicBezTo>
                    <a:cubicBezTo>
                      <a:pt x="0" y="2097"/>
                      <a:pt x="554" y="2703"/>
                      <a:pt x="1236" y="2703"/>
                    </a:cubicBezTo>
                    <a:cubicBezTo>
                      <a:pt x="1919" y="2703"/>
                      <a:pt x="2473" y="2097"/>
                      <a:pt x="2473" y="1352"/>
                    </a:cubicBezTo>
                    <a:cubicBezTo>
                      <a:pt x="2473" y="606"/>
                      <a:pt x="1919" y="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9"/>
              <p:cNvSpPr/>
              <p:nvPr/>
            </p:nvSpPr>
            <p:spPr>
              <a:xfrm>
                <a:off x="3629925" y="4482925"/>
                <a:ext cx="82675" cy="82875"/>
              </a:xfrm>
              <a:custGeom>
                <a:rect b="b" l="l" r="r" t="t"/>
                <a:pathLst>
                  <a:path extrusionOk="0" h="3315" w="3307">
                    <a:moveTo>
                      <a:pt x="2091" y="1"/>
                    </a:moveTo>
                    <a:cubicBezTo>
                      <a:pt x="1898" y="1"/>
                      <a:pt x="1706" y="22"/>
                      <a:pt x="1530" y="91"/>
                    </a:cubicBezTo>
                    <a:cubicBezTo>
                      <a:pt x="1158" y="237"/>
                      <a:pt x="834" y="525"/>
                      <a:pt x="527" y="790"/>
                    </a:cubicBezTo>
                    <a:cubicBezTo>
                      <a:pt x="403" y="897"/>
                      <a:pt x="281" y="1004"/>
                      <a:pt x="173" y="1129"/>
                    </a:cubicBezTo>
                    <a:cubicBezTo>
                      <a:pt x="98" y="1218"/>
                      <a:pt x="29" y="1320"/>
                      <a:pt x="13" y="1437"/>
                    </a:cubicBezTo>
                    <a:cubicBezTo>
                      <a:pt x="12" y="1447"/>
                      <a:pt x="10" y="1458"/>
                      <a:pt x="10" y="1468"/>
                    </a:cubicBezTo>
                    <a:cubicBezTo>
                      <a:pt x="0" y="1670"/>
                      <a:pt x="262" y="1789"/>
                      <a:pt x="359" y="1945"/>
                    </a:cubicBezTo>
                    <a:cubicBezTo>
                      <a:pt x="512" y="2192"/>
                      <a:pt x="685" y="2424"/>
                      <a:pt x="878" y="2639"/>
                    </a:cubicBezTo>
                    <a:cubicBezTo>
                      <a:pt x="1017" y="2794"/>
                      <a:pt x="1381" y="3314"/>
                      <a:pt x="1597" y="3314"/>
                    </a:cubicBezTo>
                    <a:cubicBezTo>
                      <a:pt x="1604" y="3314"/>
                      <a:pt x="1611" y="3314"/>
                      <a:pt x="1617" y="3313"/>
                    </a:cubicBezTo>
                    <a:cubicBezTo>
                      <a:pt x="1704" y="3299"/>
                      <a:pt x="1774" y="3233"/>
                      <a:pt x="1839" y="3169"/>
                    </a:cubicBezTo>
                    <a:cubicBezTo>
                      <a:pt x="2452" y="2571"/>
                      <a:pt x="3101" y="1906"/>
                      <a:pt x="3254" y="1022"/>
                    </a:cubicBezTo>
                    <a:cubicBezTo>
                      <a:pt x="3306" y="722"/>
                      <a:pt x="3276" y="364"/>
                      <a:pt x="3053" y="181"/>
                    </a:cubicBezTo>
                    <a:cubicBezTo>
                      <a:pt x="2927" y="79"/>
                      <a:pt x="2768" y="51"/>
                      <a:pt x="2614" y="35"/>
                    </a:cubicBezTo>
                    <a:cubicBezTo>
                      <a:pt x="2447" y="19"/>
                      <a:pt x="2268" y="1"/>
                      <a:pt x="20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9"/>
              <p:cNvSpPr/>
              <p:nvPr/>
            </p:nvSpPr>
            <p:spPr>
              <a:xfrm>
                <a:off x="3660800" y="4448850"/>
                <a:ext cx="59250" cy="49400"/>
              </a:xfrm>
              <a:custGeom>
                <a:rect b="b" l="l" r="r" t="t"/>
                <a:pathLst>
                  <a:path extrusionOk="0" h="1976" w="2370">
                    <a:moveTo>
                      <a:pt x="0" y="1"/>
                    </a:moveTo>
                    <a:lnTo>
                      <a:pt x="0" y="1975"/>
                    </a:lnTo>
                    <a:lnTo>
                      <a:pt x="2369" y="1975"/>
                    </a:lnTo>
                    <a:lnTo>
                      <a:pt x="2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9"/>
              <p:cNvSpPr/>
              <p:nvPr/>
            </p:nvSpPr>
            <p:spPr>
              <a:xfrm>
                <a:off x="2854400" y="2797875"/>
                <a:ext cx="331150" cy="210925"/>
              </a:xfrm>
              <a:custGeom>
                <a:rect b="b" l="l" r="r" t="t"/>
                <a:pathLst>
                  <a:path extrusionOk="0" h="8437" w="13246">
                    <a:moveTo>
                      <a:pt x="1487" y="1"/>
                    </a:moveTo>
                    <a:cubicBezTo>
                      <a:pt x="666" y="1"/>
                      <a:pt x="1" y="559"/>
                      <a:pt x="1" y="1247"/>
                    </a:cubicBezTo>
                    <a:lnTo>
                      <a:pt x="1" y="7190"/>
                    </a:lnTo>
                    <a:cubicBezTo>
                      <a:pt x="1" y="7880"/>
                      <a:pt x="666" y="8437"/>
                      <a:pt x="1487" y="8437"/>
                    </a:cubicBezTo>
                    <a:lnTo>
                      <a:pt x="11761" y="8437"/>
                    </a:lnTo>
                    <a:cubicBezTo>
                      <a:pt x="12580" y="8437"/>
                      <a:pt x="13245" y="7878"/>
                      <a:pt x="13245" y="7190"/>
                    </a:cubicBezTo>
                    <a:lnTo>
                      <a:pt x="13245" y="1247"/>
                    </a:lnTo>
                    <a:cubicBezTo>
                      <a:pt x="13245" y="558"/>
                      <a:pt x="12580" y="1"/>
                      <a:pt x="117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9"/>
              <p:cNvSpPr/>
              <p:nvPr/>
            </p:nvSpPr>
            <p:spPr>
              <a:xfrm>
                <a:off x="2845975" y="2789450"/>
                <a:ext cx="348000" cy="227825"/>
              </a:xfrm>
              <a:custGeom>
                <a:rect b="b" l="l" r="r" t="t"/>
                <a:pathLst>
                  <a:path extrusionOk="0" h="9113" w="13920">
                    <a:moveTo>
                      <a:pt x="12098" y="676"/>
                    </a:moveTo>
                    <a:cubicBezTo>
                      <a:pt x="12731" y="676"/>
                      <a:pt x="13245" y="1083"/>
                      <a:pt x="13245" y="1584"/>
                    </a:cubicBezTo>
                    <a:lnTo>
                      <a:pt x="13245" y="7527"/>
                    </a:lnTo>
                    <a:cubicBezTo>
                      <a:pt x="13245" y="8029"/>
                      <a:pt x="12731" y="8436"/>
                      <a:pt x="12098" y="8436"/>
                    </a:cubicBezTo>
                    <a:lnTo>
                      <a:pt x="1824" y="8436"/>
                    </a:lnTo>
                    <a:cubicBezTo>
                      <a:pt x="1191" y="8436"/>
                      <a:pt x="677" y="8029"/>
                      <a:pt x="677" y="7527"/>
                    </a:cubicBezTo>
                    <a:lnTo>
                      <a:pt x="677" y="1584"/>
                    </a:lnTo>
                    <a:cubicBezTo>
                      <a:pt x="677" y="1083"/>
                      <a:pt x="1191" y="676"/>
                      <a:pt x="1824" y="676"/>
                    </a:cubicBezTo>
                    <a:close/>
                    <a:moveTo>
                      <a:pt x="1824" y="0"/>
                    </a:moveTo>
                    <a:cubicBezTo>
                      <a:pt x="818" y="0"/>
                      <a:pt x="0" y="711"/>
                      <a:pt x="0" y="1584"/>
                    </a:cubicBezTo>
                    <a:lnTo>
                      <a:pt x="0" y="7527"/>
                    </a:lnTo>
                    <a:cubicBezTo>
                      <a:pt x="0" y="8402"/>
                      <a:pt x="818" y="9113"/>
                      <a:pt x="1824" y="9113"/>
                    </a:cubicBezTo>
                    <a:lnTo>
                      <a:pt x="12098" y="9113"/>
                    </a:lnTo>
                    <a:cubicBezTo>
                      <a:pt x="13102" y="9113"/>
                      <a:pt x="13920" y="8402"/>
                      <a:pt x="13920" y="7527"/>
                    </a:cubicBezTo>
                    <a:lnTo>
                      <a:pt x="13920" y="1584"/>
                    </a:lnTo>
                    <a:cubicBezTo>
                      <a:pt x="13920" y="711"/>
                      <a:pt x="13102" y="0"/>
                      <a:pt x="12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9"/>
              <p:cNvSpPr/>
              <p:nvPr/>
            </p:nvSpPr>
            <p:spPr>
              <a:xfrm>
                <a:off x="2979450" y="3008775"/>
                <a:ext cx="81100" cy="40050"/>
              </a:xfrm>
              <a:custGeom>
                <a:rect b="b" l="l" r="r" t="t"/>
                <a:pathLst>
                  <a:path extrusionOk="0" h="1602" w="3244">
                    <a:moveTo>
                      <a:pt x="0" y="1"/>
                    </a:moveTo>
                    <a:lnTo>
                      <a:pt x="0" y="1602"/>
                    </a:lnTo>
                    <a:lnTo>
                      <a:pt x="3244" y="1602"/>
                    </a:lnTo>
                    <a:lnTo>
                      <a:pt x="32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9"/>
              <p:cNvSpPr/>
              <p:nvPr/>
            </p:nvSpPr>
            <p:spPr>
              <a:xfrm>
                <a:off x="2961675" y="3031500"/>
                <a:ext cx="116650" cy="17325"/>
              </a:xfrm>
              <a:custGeom>
                <a:rect b="b" l="l" r="r" t="t"/>
                <a:pathLst>
                  <a:path extrusionOk="0" h="693" w="4666">
                    <a:moveTo>
                      <a:pt x="734" y="0"/>
                    </a:moveTo>
                    <a:lnTo>
                      <a:pt x="0" y="693"/>
                    </a:lnTo>
                    <a:lnTo>
                      <a:pt x="4665" y="693"/>
                    </a:lnTo>
                    <a:lnTo>
                      <a:pt x="39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9"/>
              <p:cNvSpPr/>
              <p:nvPr/>
            </p:nvSpPr>
            <p:spPr>
              <a:xfrm>
                <a:off x="2862875" y="2911600"/>
                <a:ext cx="230050" cy="62875"/>
              </a:xfrm>
              <a:custGeom>
                <a:rect b="b" l="l" r="r" t="t"/>
                <a:pathLst>
                  <a:path extrusionOk="0" h="2515" w="9202">
                    <a:moveTo>
                      <a:pt x="8851" y="185"/>
                    </a:moveTo>
                    <a:lnTo>
                      <a:pt x="8851" y="883"/>
                    </a:lnTo>
                    <a:lnTo>
                      <a:pt x="8472" y="883"/>
                    </a:lnTo>
                    <a:lnTo>
                      <a:pt x="8472" y="185"/>
                    </a:lnTo>
                    <a:close/>
                    <a:moveTo>
                      <a:pt x="524" y="185"/>
                    </a:moveTo>
                    <a:lnTo>
                      <a:pt x="524" y="885"/>
                    </a:lnTo>
                    <a:lnTo>
                      <a:pt x="146" y="885"/>
                    </a:lnTo>
                    <a:lnTo>
                      <a:pt x="146" y="185"/>
                    </a:lnTo>
                    <a:close/>
                    <a:moveTo>
                      <a:pt x="1014" y="185"/>
                    </a:moveTo>
                    <a:lnTo>
                      <a:pt x="1014" y="885"/>
                    </a:lnTo>
                    <a:lnTo>
                      <a:pt x="635" y="885"/>
                    </a:lnTo>
                    <a:lnTo>
                      <a:pt x="635" y="185"/>
                    </a:lnTo>
                    <a:close/>
                    <a:moveTo>
                      <a:pt x="1504" y="185"/>
                    </a:moveTo>
                    <a:lnTo>
                      <a:pt x="1504" y="885"/>
                    </a:lnTo>
                    <a:lnTo>
                      <a:pt x="1126" y="885"/>
                    </a:lnTo>
                    <a:lnTo>
                      <a:pt x="1126" y="185"/>
                    </a:lnTo>
                    <a:close/>
                    <a:moveTo>
                      <a:pt x="1994" y="185"/>
                    </a:moveTo>
                    <a:lnTo>
                      <a:pt x="1994" y="885"/>
                    </a:lnTo>
                    <a:lnTo>
                      <a:pt x="1615" y="885"/>
                    </a:lnTo>
                    <a:lnTo>
                      <a:pt x="1615" y="185"/>
                    </a:lnTo>
                    <a:close/>
                    <a:moveTo>
                      <a:pt x="2484" y="185"/>
                    </a:moveTo>
                    <a:lnTo>
                      <a:pt x="2484" y="885"/>
                    </a:lnTo>
                    <a:lnTo>
                      <a:pt x="2105" y="885"/>
                    </a:lnTo>
                    <a:lnTo>
                      <a:pt x="2105" y="185"/>
                    </a:lnTo>
                    <a:close/>
                    <a:moveTo>
                      <a:pt x="2972" y="185"/>
                    </a:moveTo>
                    <a:lnTo>
                      <a:pt x="2972" y="885"/>
                    </a:lnTo>
                    <a:lnTo>
                      <a:pt x="2595" y="885"/>
                    </a:lnTo>
                    <a:lnTo>
                      <a:pt x="2595" y="185"/>
                    </a:lnTo>
                    <a:close/>
                    <a:moveTo>
                      <a:pt x="3462" y="185"/>
                    </a:moveTo>
                    <a:lnTo>
                      <a:pt x="3462" y="885"/>
                    </a:lnTo>
                    <a:lnTo>
                      <a:pt x="3085" y="885"/>
                    </a:lnTo>
                    <a:lnTo>
                      <a:pt x="3085" y="185"/>
                    </a:lnTo>
                    <a:close/>
                    <a:moveTo>
                      <a:pt x="3954" y="185"/>
                    </a:moveTo>
                    <a:lnTo>
                      <a:pt x="3952" y="885"/>
                    </a:lnTo>
                    <a:lnTo>
                      <a:pt x="3575" y="885"/>
                    </a:lnTo>
                    <a:lnTo>
                      <a:pt x="3575" y="185"/>
                    </a:lnTo>
                    <a:close/>
                    <a:moveTo>
                      <a:pt x="4442" y="185"/>
                    </a:moveTo>
                    <a:lnTo>
                      <a:pt x="4442" y="885"/>
                    </a:lnTo>
                    <a:lnTo>
                      <a:pt x="4065" y="885"/>
                    </a:lnTo>
                    <a:lnTo>
                      <a:pt x="4065" y="185"/>
                    </a:lnTo>
                    <a:close/>
                    <a:moveTo>
                      <a:pt x="4934" y="185"/>
                    </a:moveTo>
                    <a:lnTo>
                      <a:pt x="4932" y="885"/>
                    </a:lnTo>
                    <a:lnTo>
                      <a:pt x="4553" y="885"/>
                    </a:lnTo>
                    <a:lnTo>
                      <a:pt x="4553" y="185"/>
                    </a:lnTo>
                    <a:close/>
                    <a:moveTo>
                      <a:pt x="5421" y="185"/>
                    </a:moveTo>
                    <a:lnTo>
                      <a:pt x="5421" y="885"/>
                    </a:lnTo>
                    <a:lnTo>
                      <a:pt x="5043" y="885"/>
                    </a:lnTo>
                    <a:lnTo>
                      <a:pt x="5043" y="185"/>
                    </a:lnTo>
                    <a:close/>
                    <a:moveTo>
                      <a:pt x="5912" y="185"/>
                    </a:moveTo>
                    <a:lnTo>
                      <a:pt x="5912" y="885"/>
                    </a:lnTo>
                    <a:lnTo>
                      <a:pt x="5533" y="885"/>
                    </a:lnTo>
                    <a:lnTo>
                      <a:pt x="5533" y="185"/>
                    </a:lnTo>
                    <a:close/>
                    <a:moveTo>
                      <a:pt x="6401" y="185"/>
                    </a:moveTo>
                    <a:lnTo>
                      <a:pt x="6401" y="885"/>
                    </a:lnTo>
                    <a:lnTo>
                      <a:pt x="6023" y="885"/>
                    </a:lnTo>
                    <a:lnTo>
                      <a:pt x="6023" y="185"/>
                    </a:lnTo>
                    <a:close/>
                    <a:moveTo>
                      <a:pt x="6892" y="185"/>
                    </a:moveTo>
                    <a:lnTo>
                      <a:pt x="6891" y="885"/>
                    </a:lnTo>
                    <a:lnTo>
                      <a:pt x="6513" y="885"/>
                    </a:lnTo>
                    <a:lnTo>
                      <a:pt x="6513" y="185"/>
                    </a:lnTo>
                    <a:close/>
                    <a:moveTo>
                      <a:pt x="7381" y="185"/>
                    </a:moveTo>
                    <a:lnTo>
                      <a:pt x="7381" y="885"/>
                    </a:lnTo>
                    <a:lnTo>
                      <a:pt x="7003" y="885"/>
                    </a:lnTo>
                    <a:lnTo>
                      <a:pt x="7003" y="185"/>
                    </a:lnTo>
                    <a:close/>
                    <a:moveTo>
                      <a:pt x="7871" y="185"/>
                    </a:moveTo>
                    <a:lnTo>
                      <a:pt x="7871" y="885"/>
                    </a:lnTo>
                    <a:lnTo>
                      <a:pt x="7493" y="885"/>
                    </a:lnTo>
                    <a:lnTo>
                      <a:pt x="7493" y="185"/>
                    </a:lnTo>
                    <a:close/>
                    <a:moveTo>
                      <a:pt x="8361" y="185"/>
                    </a:moveTo>
                    <a:lnTo>
                      <a:pt x="8361" y="885"/>
                    </a:lnTo>
                    <a:lnTo>
                      <a:pt x="7982" y="885"/>
                    </a:lnTo>
                    <a:lnTo>
                      <a:pt x="7982" y="185"/>
                    </a:lnTo>
                    <a:close/>
                    <a:moveTo>
                      <a:pt x="1504" y="977"/>
                    </a:moveTo>
                    <a:lnTo>
                      <a:pt x="1504" y="1630"/>
                    </a:lnTo>
                    <a:lnTo>
                      <a:pt x="1126" y="1630"/>
                    </a:lnTo>
                    <a:lnTo>
                      <a:pt x="1126" y="977"/>
                    </a:lnTo>
                    <a:close/>
                    <a:moveTo>
                      <a:pt x="8851" y="977"/>
                    </a:moveTo>
                    <a:lnTo>
                      <a:pt x="8851" y="1630"/>
                    </a:lnTo>
                    <a:lnTo>
                      <a:pt x="8472" y="1630"/>
                    </a:lnTo>
                    <a:lnTo>
                      <a:pt x="8472" y="977"/>
                    </a:lnTo>
                    <a:close/>
                    <a:moveTo>
                      <a:pt x="524" y="977"/>
                    </a:moveTo>
                    <a:lnTo>
                      <a:pt x="524" y="1631"/>
                    </a:lnTo>
                    <a:lnTo>
                      <a:pt x="146" y="1631"/>
                    </a:lnTo>
                    <a:lnTo>
                      <a:pt x="146" y="977"/>
                    </a:lnTo>
                    <a:close/>
                    <a:moveTo>
                      <a:pt x="1014" y="977"/>
                    </a:moveTo>
                    <a:lnTo>
                      <a:pt x="1014" y="1631"/>
                    </a:lnTo>
                    <a:lnTo>
                      <a:pt x="635" y="1631"/>
                    </a:lnTo>
                    <a:lnTo>
                      <a:pt x="635" y="977"/>
                    </a:lnTo>
                    <a:close/>
                    <a:moveTo>
                      <a:pt x="1994" y="977"/>
                    </a:moveTo>
                    <a:lnTo>
                      <a:pt x="1994" y="1631"/>
                    </a:lnTo>
                    <a:lnTo>
                      <a:pt x="1615" y="1631"/>
                    </a:lnTo>
                    <a:lnTo>
                      <a:pt x="1615" y="977"/>
                    </a:lnTo>
                    <a:close/>
                    <a:moveTo>
                      <a:pt x="2484" y="977"/>
                    </a:moveTo>
                    <a:lnTo>
                      <a:pt x="2484" y="1631"/>
                    </a:lnTo>
                    <a:lnTo>
                      <a:pt x="2105" y="1631"/>
                    </a:lnTo>
                    <a:lnTo>
                      <a:pt x="2105" y="977"/>
                    </a:lnTo>
                    <a:close/>
                    <a:moveTo>
                      <a:pt x="2972" y="977"/>
                    </a:moveTo>
                    <a:lnTo>
                      <a:pt x="2972" y="1631"/>
                    </a:lnTo>
                    <a:lnTo>
                      <a:pt x="2595" y="1631"/>
                    </a:lnTo>
                    <a:lnTo>
                      <a:pt x="2595" y="977"/>
                    </a:lnTo>
                    <a:close/>
                    <a:moveTo>
                      <a:pt x="3462" y="977"/>
                    </a:moveTo>
                    <a:lnTo>
                      <a:pt x="3462" y="1631"/>
                    </a:lnTo>
                    <a:lnTo>
                      <a:pt x="3085" y="1631"/>
                    </a:lnTo>
                    <a:lnTo>
                      <a:pt x="3085" y="977"/>
                    </a:lnTo>
                    <a:close/>
                    <a:moveTo>
                      <a:pt x="3954" y="977"/>
                    </a:moveTo>
                    <a:lnTo>
                      <a:pt x="3954" y="1631"/>
                    </a:lnTo>
                    <a:lnTo>
                      <a:pt x="3575" y="1631"/>
                    </a:lnTo>
                    <a:lnTo>
                      <a:pt x="3575" y="977"/>
                    </a:lnTo>
                    <a:close/>
                    <a:moveTo>
                      <a:pt x="4442" y="977"/>
                    </a:moveTo>
                    <a:lnTo>
                      <a:pt x="4442" y="1631"/>
                    </a:lnTo>
                    <a:lnTo>
                      <a:pt x="4065" y="1631"/>
                    </a:lnTo>
                    <a:lnTo>
                      <a:pt x="4065" y="977"/>
                    </a:lnTo>
                    <a:close/>
                    <a:moveTo>
                      <a:pt x="4934" y="977"/>
                    </a:moveTo>
                    <a:lnTo>
                      <a:pt x="4934" y="1631"/>
                    </a:lnTo>
                    <a:lnTo>
                      <a:pt x="4555" y="1631"/>
                    </a:lnTo>
                    <a:lnTo>
                      <a:pt x="4553" y="977"/>
                    </a:lnTo>
                    <a:close/>
                    <a:moveTo>
                      <a:pt x="5421" y="977"/>
                    </a:moveTo>
                    <a:lnTo>
                      <a:pt x="5421" y="1631"/>
                    </a:lnTo>
                    <a:lnTo>
                      <a:pt x="5043" y="1631"/>
                    </a:lnTo>
                    <a:lnTo>
                      <a:pt x="5043" y="977"/>
                    </a:lnTo>
                    <a:close/>
                    <a:moveTo>
                      <a:pt x="5912" y="977"/>
                    </a:moveTo>
                    <a:lnTo>
                      <a:pt x="5912" y="1631"/>
                    </a:lnTo>
                    <a:lnTo>
                      <a:pt x="5533" y="1631"/>
                    </a:lnTo>
                    <a:lnTo>
                      <a:pt x="5533" y="977"/>
                    </a:lnTo>
                    <a:close/>
                    <a:moveTo>
                      <a:pt x="6401" y="977"/>
                    </a:moveTo>
                    <a:lnTo>
                      <a:pt x="6401" y="1631"/>
                    </a:lnTo>
                    <a:lnTo>
                      <a:pt x="6023" y="1631"/>
                    </a:lnTo>
                    <a:lnTo>
                      <a:pt x="6023" y="977"/>
                    </a:lnTo>
                    <a:close/>
                    <a:moveTo>
                      <a:pt x="6892" y="977"/>
                    </a:moveTo>
                    <a:lnTo>
                      <a:pt x="6892" y="1631"/>
                    </a:lnTo>
                    <a:lnTo>
                      <a:pt x="6513" y="1631"/>
                    </a:lnTo>
                    <a:lnTo>
                      <a:pt x="6513" y="977"/>
                    </a:lnTo>
                    <a:close/>
                    <a:moveTo>
                      <a:pt x="7381" y="977"/>
                    </a:moveTo>
                    <a:lnTo>
                      <a:pt x="7381" y="1631"/>
                    </a:lnTo>
                    <a:lnTo>
                      <a:pt x="7003" y="1631"/>
                    </a:lnTo>
                    <a:lnTo>
                      <a:pt x="7003" y="977"/>
                    </a:lnTo>
                    <a:close/>
                    <a:moveTo>
                      <a:pt x="7871" y="977"/>
                    </a:moveTo>
                    <a:lnTo>
                      <a:pt x="7871" y="1631"/>
                    </a:lnTo>
                    <a:lnTo>
                      <a:pt x="7493" y="1631"/>
                    </a:lnTo>
                    <a:lnTo>
                      <a:pt x="7493" y="977"/>
                    </a:lnTo>
                    <a:close/>
                    <a:moveTo>
                      <a:pt x="8361" y="977"/>
                    </a:moveTo>
                    <a:lnTo>
                      <a:pt x="8361" y="1631"/>
                    </a:lnTo>
                    <a:lnTo>
                      <a:pt x="7982" y="1630"/>
                    </a:lnTo>
                    <a:lnTo>
                      <a:pt x="7982" y="977"/>
                    </a:lnTo>
                    <a:close/>
                    <a:moveTo>
                      <a:pt x="524" y="1722"/>
                    </a:moveTo>
                    <a:lnTo>
                      <a:pt x="524" y="2328"/>
                    </a:lnTo>
                    <a:lnTo>
                      <a:pt x="146" y="2328"/>
                    </a:lnTo>
                    <a:lnTo>
                      <a:pt x="146" y="1722"/>
                    </a:lnTo>
                    <a:close/>
                    <a:moveTo>
                      <a:pt x="1014" y="1722"/>
                    </a:moveTo>
                    <a:lnTo>
                      <a:pt x="1014" y="2328"/>
                    </a:lnTo>
                    <a:lnTo>
                      <a:pt x="635" y="2328"/>
                    </a:lnTo>
                    <a:lnTo>
                      <a:pt x="635" y="1722"/>
                    </a:lnTo>
                    <a:close/>
                    <a:moveTo>
                      <a:pt x="1504" y="1722"/>
                    </a:moveTo>
                    <a:lnTo>
                      <a:pt x="1504" y="2328"/>
                    </a:lnTo>
                    <a:lnTo>
                      <a:pt x="1126" y="2328"/>
                    </a:lnTo>
                    <a:lnTo>
                      <a:pt x="1126" y="1722"/>
                    </a:lnTo>
                    <a:close/>
                    <a:moveTo>
                      <a:pt x="1994" y="1722"/>
                    </a:moveTo>
                    <a:lnTo>
                      <a:pt x="1994" y="2328"/>
                    </a:lnTo>
                    <a:lnTo>
                      <a:pt x="1615" y="2328"/>
                    </a:lnTo>
                    <a:lnTo>
                      <a:pt x="1615" y="1722"/>
                    </a:lnTo>
                    <a:close/>
                    <a:moveTo>
                      <a:pt x="2484" y="1722"/>
                    </a:moveTo>
                    <a:lnTo>
                      <a:pt x="2484" y="2328"/>
                    </a:lnTo>
                    <a:lnTo>
                      <a:pt x="2105" y="2328"/>
                    </a:lnTo>
                    <a:lnTo>
                      <a:pt x="2105" y="1722"/>
                    </a:lnTo>
                    <a:close/>
                    <a:moveTo>
                      <a:pt x="2972" y="1722"/>
                    </a:moveTo>
                    <a:lnTo>
                      <a:pt x="2972" y="2328"/>
                    </a:lnTo>
                    <a:lnTo>
                      <a:pt x="2595" y="2328"/>
                    </a:lnTo>
                    <a:lnTo>
                      <a:pt x="2595" y="1722"/>
                    </a:lnTo>
                    <a:close/>
                    <a:moveTo>
                      <a:pt x="3462" y="1722"/>
                    </a:moveTo>
                    <a:lnTo>
                      <a:pt x="3462" y="2328"/>
                    </a:lnTo>
                    <a:lnTo>
                      <a:pt x="3085" y="2328"/>
                    </a:lnTo>
                    <a:lnTo>
                      <a:pt x="3085" y="1722"/>
                    </a:lnTo>
                    <a:close/>
                    <a:moveTo>
                      <a:pt x="3954" y="1722"/>
                    </a:moveTo>
                    <a:lnTo>
                      <a:pt x="3954" y="2328"/>
                    </a:lnTo>
                    <a:lnTo>
                      <a:pt x="3575" y="2328"/>
                    </a:lnTo>
                    <a:lnTo>
                      <a:pt x="3575" y="1722"/>
                    </a:lnTo>
                    <a:close/>
                    <a:moveTo>
                      <a:pt x="4442" y="1722"/>
                    </a:moveTo>
                    <a:lnTo>
                      <a:pt x="4442" y="2328"/>
                    </a:lnTo>
                    <a:lnTo>
                      <a:pt x="4065" y="2328"/>
                    </a:lnTo>
                    <a:lnTo>
                      <a:pt x="4065" y="1722"/>
                    </a:lnTo>
                    <a:close/>
                    <a:moveTo>
                      <a:pt x="4934" y="1722"/>
                    </a:moveTo>
                    <a:lnTo>
                      <a:pt x="4934" y="2328"/>
                    </a:lnTo>
                    <a:lnTo>
                      <a:pt x="4555" y="2328"/>
                    </a:lnTo>
                    <a:lnTo>
                      <a:pt x="4553" y="1722"/>
                    </a:lnTo>
                    <a:close/>
                    <a:moveTo>
                      <a:pt x="5421" y="1722"/>
                    </a:moveTo>
                    <a:lnTo>
                      <a:pt x="5421" y="2328"/>
                    </a:lnTo>
                    <a:lnTo>
                      <a:pt x="5043" y="2328"/>
                    </a:lnTo>
                    <a:lnTo>
                      <a:pt x="5043" y="1722"/>
                    </a:lnTo>
                    <a:close/>
                    <a:moveTo>
                      <a:pt x="5912" y="1722"/>
                    </a:moveTo>
                    <a:lnTo>
                      <a:pt x="5912" y="2328"/>
                    </a:lnTo>
                    <a:lnTo>
                      <a:pt x="5533" y="2328"/>
                    </a:lnTo>
                    <a:lnTo>
                      <a:pt x="5533" y="1722"/>
                    </a:lnTo>
                    <a:close/>
                    <a:moveTo>
                      <a:pt x="6401" y="1722"/>
                    </a:moveTo>
                    <a:lnTo>
                      <a:pt x="6401" y="2328"/>
                    </a:lnTo>
                    <a:lnTo>
                      <a:pt x="6023" y="2328"/>
                    </a:lnTo>
                    <a:lnTo>
                      <a:pt x="6023" y="1722"/>
                    </a:lnTo>
                    <a:close/>
                    <a:moveTo>
                      <a:pt x="6892" y="1722"/>
                    </a:moveTo>
                    <a:lnTo>
                      <a:pt x="6892" y="2328"/>
                    </a:lnTo>
                    <a:lnTo>
                      <a:pt x="6513" y="2328"/>
                    </a:lnTo>
                    <a:lnTo>
                      <a:pt x="6513" y="1722"/>
                    </a:lnTo>
                    <a:close/>
                    <a:moveTo>
                      <a:pt x="7381" y="1722"/>
                    </a:moveTo>
                    <a:lnTo>
                      <a:pt x="7381" y="2328"/>
                    </a:lnTo>
                    <a:lnTo>
                      <a:pt x="7003" y="2328"/>
                    </a:lnTo>
                    <a:lnTo>
                      <a:pt x="7003" y="1722"/>
                    </a:lnTo>
                    <a:close/>
                    <a:moveTo>
                      <a:pt x="7871" y="1722"/>
                    </a:moveTo>
                    <a:lnTo>
                      <a:pt x="7871" y="2328"/>
                    </a:lnTo>
                    <a:lnTo>
                      <a:pt x="7493" y="2328"/>
                    </a:lnTo>
                    <a:lnTo>
                      <a:pt x="7493" y="1722"/>
                    </a:lnTo>
                    <a:close/>
                    <a:moveTo>
                      <a:pt x="8361" y="1722"/>
                    </a:moveTo>
                    <a:lnTo>
                      <a:pt x="8361" y="2328"/>
                    </a:lnTo>
                    <a:lnTo>
                      <a:pt x="7982" y="2328"/>
                    </a:lnTo>
                    <a:lnTo>
                      <a:pt x="7982" y="1722"/>
                    </a:lnTo>
                    <a:close/>
                    <a:moveTo>
                      <a:pt x="8851" y="1722"/>
                    </a:moveTo>
                    <a:lnTo>
                      <a:pt x="8851" y="2328"/>
                    </a:lnTo>
                    <a:lnTo>
                      <a:pt x="8472" y="2328"/>
                    </a:lnTo>
                    <a:lnTo>
                      <a:pt x="8472" y="1722"/>
                    </a:lnTo>
                    <a:close/>
                    <a:moveTo>
                      <a:pt x="1" y="0"/>
                    </a:moveTo>
                    <a:lnTo>
                      <a:pt x="1" y="185"/>
                    </a:lnTo>
                    <a:lnTo>
                      <a:pt x="35" y="185"/>
                    </a:lnTo>
                    <a:lnTo>
                      <a:pt x="35" y="885"/>
                    </a:lnTo>
                    <a:lnTo>
                      <a:pt x="1" y="885"/>
                    </a:lnTo>
                    <a:lnTo>
                      <a:pt x="1" y="977"/>
                    </a:lnTo>
                    <a:lnTo>
                      <a:pt x="35" y="977"/>
                    </a:lnTo>
                    <a:lnTo>
                      <a:pt x="35" y="1631"/>
                    </a:lnTo>
                    <a:lnTo>
                      <a:pt x="1" y="1631"/>
                    </a:lnTo>
                    <a:lnTo>
                      <a:pt x="1" y="1724"/>
                    </a:lnTo>
                    <a:lnTo>
                      <a:pt x="35" y="1724"/>
                    </a:lnTo>
                    <a:lnTo>
                      <a:pt x="35" y="2329"/>
                    </a:lnTo>
                    <a:lnTo>
                      <a:pt x="1" y="2329"/>
                    </a:lnTo>
                    <a:lnTo>
                      <a:pt x="1" y="2514"/>
                    </a:lnTo>
                    <a:lnTo>
                      <a:pt x="9201" y="2514"/>
                    </a:lnTo>
                    <a:lnTo>
                      <a:pt x="9201" y="2329"/>
                    </a:lnTo>
                    <a:lnTo>
                      <a:pt x="8964" y="2329"/>
                    </a:lnTo>
                    <a:lnTo>
                      <a:pt x="8964" y="1724"/>
                    </a:lnTo>
                    <a:lnTo>
                      <a:pt x="9201" y="1724"/>
                    </a:lnTo>
                    <a:lnTo>
                      <a:pt x="9201" y="1631"/>
                    </a:lnTo>
                    <a:lnTo>
                      <a:pt x="8964" y="1631"/>
                    </a:lnTo>
                    <a:lnTo>
                      <a:pt x="8964" y="977"/>
                    </a:lnTo>
                    <a:lnTo>
                      <a:pt x="9201" y="977"/>
                    </a:lnTo>
                    <a:lnTo>
                      <a:pt x="9201" y="885"/>
                    </a:lnTo>
                    <a:lnTo>
                      <a:pt x="8964" y="885"/>
                    </a:lnTo>
                    <a:lnTo>
                      <a:pt x="8964" y="185"/>
                    </a:lnTo>
                    <a:lnTo>
                      <a:pt x="9200" y="185"/>
                    </a:lnTo>
                    <a:lnTo>
                      <a:pt x="92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9"/>
              <p:cNvSpPr/>
              <p:nvPr/>
            </p:nvSpPr>
            <p:spPr>
              <a:xfrm>
                <a:off x="2862875" y="2851625"/>
                <a:ext cx="230475" cy="33450"/>
              </a:xfrm>
              <a:custGeom>
                <a:rect b="b" l="l" r="r" t="t"/>
                <a:pathLst>
                  <a:path extrusionOk="0" h="1338" w="9219">
                    <a:moveTo>
                      <a:pt x="7623" y="0"/>
                    </a:moveTo>
                    <a:lnTo>
                      <a:pt x="7501" y="708"/>
                    </a:lnTo>
                    <a:lnTo>
                      <a:pt x="7129" y="241"/>
                    </a:lnTo>
                    <a:lnTo>
                      <a:pt x="6971" y="385"/>
                    </a:lnTo>
                    <a:lnTo>
                      <a:pt x="6692" y="43"/>
                    </a:lnTo>
                    <a:lnTo>
                      <a:pt x="6525" y="656"/>
                    </a:lnTo>
                    <a:lnTo>
                      <a:pt x="6190" y="409"/>
                    </a:lnTo>
                    <a:lnTo>
                      <a:pt x="6053" y="472"/>
                    </a:lnTo>
                    <a:lnTo>
                      <a:pt x="5751" y="10"/>
                    </a:lnTo>
                    <a:lnTo>
                      <a:pt x="5551" y="938"/>
                    </a:lnTo>
                    <a:lnTo>
                      <a:pt x="5247" y="603"/>
                    </a:lnTo>
                    <a:lnTo>
                      <a:pt x="5093" y="744"/>
                    </a:lnTo>
                    <a:lnTo>
                      <a:pt x="4816" y="402"/>
                    </a:lnTo>
                    <a:lnTo>
                      <a:pt x="4649" y="1016"/>
                    </a:lnTo>
                    <a:lnTo>
                      <a:pt x="4313" y="770"/>
                    </a:lnTo>
                    <a:lnTo>
                      <a:pt x="4177" y="831"/>
                    </a:lnTo>
                    <a:lnTo>
                      <a:pt x="3887" y="388"/>
                    </a:lnTo>
                    <a:lnTo>
                      <a:pt x="3704" y="972"/>
                    </a:lnTo>
                    <a:lnTo>
                      <a:pt x="3371" y="603"/>
                    </a:lnTo>
                    <a:lnTo>
                      <a:pt x="3217" y="744"/>
                    </a:lnTo>
                    <a:lnTo>
                      <a:pt x="2938" y="402"/>
                    </a:lnTo>
                    <a:lnTo>
                      <a:pt x="2771" y="1016"/>
                    </a:lnTo>
                    <a:lnTo>
                      <a:pt x="2437" y="770"/>
                    </a:lnTo>
                    <a:lnTo>
                      <a:pt x="2300" y="831"/>
                    </a:lnTo>
                    <a:lnTo>
                      <a:pt x="2011" y="388"/>
                    </a:lnTo>
                    <a:lnTo>
                      <a:pt x="1828" y="972"/>
                    </a:lnTo>
                    <a:lnTo>
                      <a:pt x="1494" y="603"/>
                    </a:lnTo>
                    <a:lnTo>
                      <a:pt x="1340" y="744"/>
                    </a:lnTo>
                    <a:lnTo>
                      <a:pt x="1062" y="402"/>
                    </a:lnTo>
                    <a:lnTo>
                      <a:pt x="895" y="1016"/>
                    </a:lnTo>
                    <a:lnTo>
                      <a:pt x="561" y="770"/>
                    </a:lnTo>
                    <a:lnTo>
                      <a:pt x="424" y="831"/>
                    </a:lnTo>
                    <a:lnTo>
                      <a:pt x="133" y="388"/>
                    </a:lnTo>
                    <a:lnTo>
                      <a:pt x="1" y="815"/>
                    </a:lnTo>
                    <a:lnTo>
                      <a:pt x="1" y="1338"/>
                    </a:lnTo>
                    <a:lnTo>
                      <a:pt x="185" y="745"/>
                    </a:lnTo>
                    <a:lnTo>
                      <a:pt x="364" y="1020"/>
                    </a:lnTo>
                    <a:lnTo>
                      <a:pt x="541" y="939"/>
                    </a:lnTo>
                    <a:lnTo>
                      <a:pt x="988" y="1267"/>
                    </a:lnTo>
                    <a:lnTo>
                      <a:pt x="1133" y="730"/>
                    </a:lnTo>
                    <a:lnTo>
                      <a:pt x="1324" y="963"/>
                    </a:lnTo>
                    <a:lnTo>
                      <a:pt x="1484" y="817"/>
                    </a:lnTo>
                    <a:lnTo>
                      <a:pt x="1818" y="1187"/>
                    </a:lnTo>
                    <a:lnTo>
                      <a:pt x="1940" y="1096"/>
                    </a:lnTo>
                    <a:lnTo>
                      <a:pt x="1928" y="1082"/>
                    </a:lnTo>
                    <a:lnTo>
                      <a:pt x="1955" y="1089"/>
                    </a:lnTo>
                    <a:lnTo>
                      <a:pt x="2061" y="745"/>
                    </a:lnTo>
                    <a:lnTo>
                      <a:pt x="2242" y="1020"/>
                    </a:lnTo>
                    <a:lnTo>
                      <a:pt x="2417" y="939"/>
                    </a:lnTo>
                    <a:lnTo>
                      <a:pt x="2864" y="1267"/>
                    </a:lnTo>
                    <a:lnTo>
                      <a:pt x="3011" y="730"/>
                    </a:lnTo>
                    <a:lnTo>
                      <a:pt x="3200" y="963"/>
                    </a:lnTo>
                    <a:lnTo>
                      <a:pt x="3360" y="817"/>
                    </a:lnTo>
                    <a:lnTo>
                      <a:pt x="3696" y="1187"/>
                    </a:lnTo>
                    <a:lnTo>
                      <a:pt x="3816" y="1096"/>
                    </a:lnTo>
                    <a:lnTo>
                      <a:pt x="3804" y="1082"/>
                    </a:lnTo>
                    <a:lnTo>
                      <a:pt x="3831" y="1089"/>
                    </a:lnTo>
                    <a:lnTo>
                      <a:pt x="3938" y="745"/>
                    </a:lnTo>
                    <a:lnTo>
                      <a:pt x="4118" y="1020"/>
                    </a:lnTo>
                    <a:lnTo>
                      <a:pt x="4294" y="939"/>
                    </a:lnTo>
                    <a:lnTo>
                      <a:pt x="4741" y="1267"/>
                    </a:lnTo>
                    <a:lnTo>
                      <a:pt x="4887" y="730"/>
                    </a:lnTo>
                    <a:lnTo>
                      <a:pt x="5078" y="963"/>
                    </a:lnTo>
                    <a:lnTo>
                      <a:pt x="5237" y="817"/>
                    </a:lnTo>
                    <a:lnTo>
                      <a:pt x="5573" y="1187"/>
                    </a:lnTo>
                    <a:lnTo>
                      <a:pt x="5663" y="1119"/>
                    </a:lnTo>
                    <a:lnTo>
                      <a:pt x="5672" y="1111"/>
                    </a:lnTo>
                    <a:lnTo>
                      <a:pt x="5672" y="1106"/>
                    </a:lnTo>
                    <a:lnTo>
                      <a:pt x="5679" y="1080"/>
                    </a:lnTo>
                    <a:lnTo>
                      <a:pt x="5825" y="404"/>
                    </a:lnTo>
                    <a:lnTo>
                      <a:pt x="5995" y="660"/>
                    </a:lnTo>
                    <a:lnTo>
                      <a:pt x="6170" y="579"/>
                    </a:lnTo>
                    <a:lnTo>
                      <a:pt x="6617" y="908"/>
                    </a:lnTo>
                    <a:lnTo>
                      <a:pt x="6764" y="371"/>
                    </a:lnTo>
                    <a:lnTo>
                      <a:pt x="6954" y="603"/>
                    </a:lnTo>
                    <a:lnTo>
                      <a:pt x="7109" y="461"/>
                    </a:lnTo>
                    <a:lnTo>
                      <a:pt x="7485" y="932"/>
                    </a:lnTo>
                    <a:lnTo>
                      <a:pt x="7549" y="962"/>
                    </a:lnTo>
                    <a:lnTo>
                      <a:pt x="7626" y="901"/>
                    </a:lnTo>
                    <a:lnTo>
                      <a:pt x="7710" y="413"/>
                    </a:lnTo>
                    <a:lnTo>
                      <a:pt x="7871" y="660"/>
                    </a:lnTo>
                    <a:lnTo>
                      <a:pt x="8048" y="579"/>
                    </a:lnTo>
                    <a:lnTo>
                      <a:pt x="8495" y="908"/>
                    </a:lnTo>
                    <a:lnTo>
                      <a:pt x="8640" y="371"/>
                    </a:lnTo>
                    <a:lnTo>
                      <a:pt x="8831" y="603"/>
                    </a:lnTo>
                    <a:lnTo>
                      <a:pt x="8991" y="458"/>
                    </a:lnTo>
                    <a:lnTo>
                      <a:pt x="9218" y="710"/>
                    </a:lnTo>
                    <a:lnTo>
                      <a:pt x="9218" y="485"/>
                    </a:lnTo>
                    <a:lnTo>
                      <a:pt x="9001" y="244"/>
                    </a:lnTo>
                    <a:lnTo>
                      <a:pt x="8848" y="385"/>
                    </a:lnTo>
                    <a:lnTo>
                      <a:pt x="8569" y="43"/>
                    </a:lnTo>
                    <a:lnTo>
                      <a:pt x="8402" y="656"/>
                    </a:lnTo>
                    <a:lnTo>
                      <a:pt x="8066" y="409"/>
                    </a:lnTo>
                    <a:lnTo>
                      <a:pt x="7931" y="472"/>
                    </a:lnTo>
                    <a:lnTo>
                      <a:pt x="76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9"/>
              <p:cNvSpPr/>
              <p:nvPr/>
            </p:nvSpPr>
            <p:spPr>
              <a:xfrm>
                <a:off x="3092725" y="2806300"/>
                <a:ext cx="5425" cy="194050"/>
              </a:xfrm>
              <a:custGeom>
                <a:rect b="b" l="l" r="r" t="t"/>
                <a:pathLst>
                  <a:path extrusionOk="0" h="7762" w="217">
                    <a:moveTo>
                      <a:pt x="0" y="0"/>
                    </a:moveTo>
                    <a:lnTo>
                      <a:pt x="0" y="7762"/>
                    </a:lnTo>
                    <a:lnTo>
                      <a:pt x="217" y="7762"/>
                    </a:lnTo>
                    <a:lnTo>
                      <a:pt x="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9"/>
              <p:cNvSpPr/>
              <p:nvPr/>
            </p:nvSpPr>
            <p:spPr>
              <a:xfrm>
                <a:off x="2862850" y="2829825"/>
                <a:ext cx="233100" cy="3625"/>
              </a:xfrm>
              <a:custGeom>
                <a:rect b="b" l="l" r="r" t="t"/>
                <a:pathLst>
                  <a:path extrusionOk="0" h="145" w="9324">
                    <a:moveTo>
                      <a:pt x="0" y="1"/>
                    </a:moveTo>
                    <a:lnTo>
                      <a:pt x="0" y="145"/>
                    </a:lnTo>
                    <a:lnTo>
                      <a:pt x="9323" y="145"/>
                    </a:lnTo>
                    <a:lnTo>
                      <a:pt x="9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9"/>
              <p:cNvSpPr/>
              <p:nvPr/>
            </p:nvSpPr>
            <p:spPr>
              <a:xfrm>
                <a:off x="2864525" y="2985225"/>
                <a:ext cx="231425" cy="5450"/>
              </a:xfrm>
              <a:custGeom>
                <a:rect b="b" l="l" r="r" t="t"/>
                <a:pathLst>
                  <a:path extrusionOk="0" h="218" w="9257">
                    <a:moveTo>
                      <a:pt x="0" y="1"/>
                    </a:moveTo>
                    <a:cubicBezTo>
                      <a:pt x="36" y="79"/>
                      <a:pt x="83" y="152"/>
                      <a:pt x="140" y="217"/>
                    </a:cubicBezTo>
                    <a:lnTo>
                      <a:pt x="9256" y="217"/>
                    </a:lnTo>
                    <a:lnTo>
                      <a:pt x="9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9"/>
              <p:cNvSpPr/>
              <p:nvPr/>
            </p:nvSpPr>
            <p:spPr>
              <a:xfrm>
                <a:off x="2864800" y="2817250"/>
                <a:ext cx="231150" cy="3625"/>
              </a:xfrm>
              <a:custGeom>
                <a:rect b="b" l="l" r="r" t="t"/>
                <a:pathLst>
                  <a:path extrusionOk="0" h="145" w="9246">
                    <a:moveTo>
                      <a:pt x="91" y="1"/>
                    </a:moveTo>
                    <a:cubicBezTo>
                      <a:pt x="55" y="45"/>
                      <a:pt x="25" y="93"/>
                      <a:pt x="1" y="145"/>
                    </a:cubicBezTo>
                    <a:lnTo>
                      <a:pt x="9245" y="145"/>
                    </a:lnTo>
                    <a:lnTo>
                      <a:pt x="9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9"/>
              <p:cNvSpPr/>
              <p:nvPr/>
            </p:nvSpPr>
            <p:spPr>
              <a:xfrm>
                <a:off x="3104400" y="2819975"/>
                <a:ext cx="25200" cy="14375"/>
              </a:xfrm>
              <a:custGeom>
                <a:rect b="b" l="l" r="r" t="t"/>
                <a:pathLst>
                  <a:path extrusionOk="0" h="575" w="1008">
                    <a:moveTo>
                      <a:pt x="1" y="0"/>
                    </a:moveTo>
                    <a:lnTo>
                      <a:pt x="1" y="574"/>
                    </a:lnTo>
                    <a:lnTo>
                      <a:pt x="1008" y="574"/>
                    </a:lnTo>
                    <a:lnTo>
                      <a:pt x="1008"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9"/>
              <p:cNvSpPr/>
              <p:nvPr/>
            </p:nvSpPr>
            <p:spPr>
              <a:xfrm>
                <a:off x="3104400" y="2845100"/>
                <a:ext cx="25200" cy="14425"/>
              </a:xfrm>
              <a:custGeom>
                <a:rect b="b" l="l" r="r" t="t"/>
                <a:pathLst>
                  <a:path extrusionOk="0" h="577" w="1008">
                    <a:moveTo>
                      <a:pt x="1" y="1"/>
                    </a:moveTo>
                    <a:lnTo>
                      <a:pt x="1" y="576"/>
                    </a:lnTo>
                    <a:lnTo>
                      <a:pt x="1008" y="576"/>
                    </a:lnTo>
                    <a:lnTo>
                      <a:pt x="1008"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9"/>
              <p:cNvSpPr/>
              <p:nvPr/>
            </p:nvSpPr>
            <p:spPr>
              <a:xfrm>
                <a:off x="3104400" y="2870250"/>
                <a:ext cx="25200" cy="14400"/>
              </a:xfrm>
              <a:custGeom>
                <a:rect b="b" l="l" r="r" t="t"/>
                <a:pathLst>
                  <a:path extrusionOk="0" h="576" w="1008">
                    <a:moveTo>
                      <a:pt x="1" y="0"/>
                    </a:moveTo>
                    <a:lnTo>
                      <a:pt x="1" y="576"/>
                    </a:lnTo>
                    <a:lnTo>
                      <a:pt x="1008" y="576"/>
                    </a:lnTo>
                    <a:lnTo>
                      <a:pt x="1008"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9"/>
              <p:cNvSpPr/>
              <p:nvPr/>
            </p:nvSpPr>
            <p:spPr>
              <a:xfrm>
                <a:off x="3104400" y="2895425"/>
                <a:ext cx="25200" cy="14375"/>
              </a:xfrm>
              <a:custGeom>
                <a:rect b="b" l="l" r="r" t="t"/>
                <a:pathLst>
                  <a:path extrusionOk="0" h="575" w="1008">
                    <a:moveTo>
                      <a:pt x="1" y="0"/>
                    </a:moveTo>
                    <a:lnTo>
                      <a:pt x="1" y="575"/>
                    </a:lnTo>
                    <a:lnTo>
                      <a:pt x="1008" y="575"/>
                    </a:lnTo>
                    <a:lnTo>
                      <a:pt x="1008"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9"/>
              <p:cNvSpPr/>
              <p:nvPr/>
            </p:nvSpPr>
            <p:spPr>
              <a:xfrm>
                <a:off x="3104400" y="2920575"/>
                <a:ext cx="25200" cy="14400"/>
              </a:xfrm>
              <a:custGeom>
                <a:rect b="b" l="l" r="r" t="t"/>
                <a:pathLst>
                  <a:path extrusionOk="0" h="576" w="1008">
                    <a:moveTo>
                      <a:pt x="1" y="0"/>
                    </a:moveTo>
                    <a:lnTo>
                      <a:pt x="1" y="576"/>
                    </a:lnTo>
                    <a:lnTo>
                      <a:pt x="1008" y="576"/>
                    </a:lnTo>
                    <a:lnTo>
                      <a:pt x="1008"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9"/>
              <p:cNvSpPr/>
              <p:nvPr/>
            </p:nvSpPr>
            <p:spPr>
              <a:xfrm>
                <a:off x="3104400" y="2945700"/>
                <a:ext cx="25200" cy="14425"/>
              </a:xfrm>
              <a:custGeom>
                <a:rect b="b" l="l" r="r" t="t"/>
                <a:pathLst>
                  <a:path extrusionOk="0" h="577" w="1008">
                    <a:moveTo>
                      <a:pt x="1" y="1"/>
                    </a:moveTo>
                    <a:lnTo>
                      <a:pt x="1" y="576"/>
                    </a:lnTo>
                    <a:lnTo>
                      <a:pt x="1008" y="576"/>
                    </a:lnTo>
                    <a:lnTo>
                      <a:pt x="1008"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9"/>
              <p:cNvSpPr/>
              <p:nvPr/>
            </p:nvSpPr>
            <p:spPr>
              <a:xfrm>
                <a:off x="3104400" y="2970875"/>
                <a:ext cx="25200" cy="14375"/>
              </a:xfrm>
              <a:custGeom>
                <a:rect b="b" l="l" r="r" t="t"/>
                <a:pathLst>
                  <a:path extrusionOk="0" h="575" w="1008">
                    <a:moveTo>
                      <a:pt x="1" y="1"/>
                    </a:moveTo>
                    <a:lnTo>
                      <a:pt x="1" y="575"/>
                    </a:lnTo>
                    <a:lnTo>
                      <a:pt x="1008" y="575"/>
                    </a:lnTo>
                    <a:lnTo>
                      <a:pt x="1008"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9"/>
              <p:cNvSpPr/>
              <p:nvPr/>
            </p:nvSpPr>
            <p:spPr>
              <a:xfrm>
                <a:off x="3145750" y="2870250"/>
                <a:ext cx="10775" cy="14400"/>
              </a:xfrm>
              <a:custGeom>
                <a:rect b="b" l="l" r="r" t="t"/>
                <a:pathLst>
                  <a:path extrusionOk="0" h="576" w="431">
                    <a:moveTo>
                      <a:pt x="0" y="0"/>
                    </a:moveTo>
                    <a:lnTo>
                      <a:pt x="0" y="576"/>
                    </a:lnTo>
                    <a:lnTo>
                      <a:pt x="430" y="576"/>
                    </a:lnTo>
                    <a:lnTo>
                      <a:pt x="430"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9"/>
              <p:cNvSpPr/>
              <p:nvPr/>
            </p:nvSpPr>
            <p:spPr>
              <a:xfrm>
                <a:off x="3145750" y="2895425"/>
                <a:ext cx="10775" cy="14375"/>
              </a:xfrm>
              <a:custGeom>
                <a:rect b="b" l="l" r="r" t="t"/>
                <a:pathLst>
                  <a:path extrusionOk="0" h="575" w="431">
                    <a:moveTo>
                      <a:pt x="0" y="0"/>
                    </a:moveTo>
                    <a:lnTo>
                      <a:pt x="0" y="575"/>
                    </a:lnTo>
                    <a:lnTo>
                      <a:pt x="430" y="575"/>
                    </a:lnTo>
                    <a:lnTo>
                      <a:pt x="430"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9"/>
              <p:cNvSpPr/>
              <p:nvPr/>
            </p:nvSpPr>
            <p:spPr>
              <a:xfrm>
                <a:off x="3145750" y="2920575"/>
                <a:ext cx="10775" cy="14400"/>
              </a:xfrm>
              <a:custGeom>
                <a:rect b="b" l="l" r="r" t="t"/>
                <a:pathLst>
                  <a:path extrusionOk="0" h="576" w="431">
                    <a:moveTo>
                      <a:pt x="0" y="0"/>
                    </a:moveTo>
                    <a:lnTo>
                      <a:pt x="0" y="576"/>
                    </a:lnTo>
                    <a:lnTo>
                      <a:pt x="430" y="576"/>
                    </a:lnTo>
                    <a:lnTo>
                      <a:pt x="430"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9"/>
              <p:cNvSpPr/>
              <p:nvPr/>
            </p:nvSpPr>
            <p:spPr>
              <a:xfrm>
                <a:off x="3145750" y="2945700"/>
                <a:ext cx="10775" cy="14425"/>
              </a:xfrm>
              <a:custGeom>
                <a:rect b="b" l="l" r="r" t="t"/>
                <a:pathLst>
                  <a:path extrusionOk="0" h="577" w="431">
                    <a:moveTo>
                      <a:pt x="0" y="1"/>
                    </a:moveTo>
                    <a:lnTo>
                      <a:pt x="0" y="576"/>
                    </a:lnTo>
                    <a:lnTo>
                      <a:pt x="430" y="576"/>
                    </a:lnTo>
                    <a:lnTo>
                      <a:pt x="430"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9"/>
              <p:cNvSpPr/>
              <p:nvPr/>
            </p:nvSpPr>
            <p:spPr>
              <a:xfrm>
                <a:off x="3145750" y="2970875"/>
                <a:ext cx="10775" cy="14375"/>
              </a:xfrm>
              <a:custGeom>
                <a:rect b="b" l="l" r="r" t="t"/>
                <a:pathLst>
                  <a:path extrusionOk="0" h="575" w="431">
                    <a:moveTo>
                      <a:pt x="0" y="1"/>
                    </a:moveTo>
                    <a:lnTo>
                      <a:pt x="0" y="575"/>
                    </a:lnTo>
                    <a:lnTo>
                      <a:pt x="430" y="575"/>
                    </a:lnTo>
                    <a:lnTo>
                      <a:pt x="430"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9"/>
              <p:cNvSpPr/>
              <p:nvPr/>
            </p:nvSpPr>
            <p:spPr>
              <a:xfrm>
                <a:off x="3134950" y="2821750"/>
                <a:ext cx="32375" cy="32350"/>
              </a:xfrm>
              <a:custGeom>
                <a:rect b="b" l="l" r="r" t="t"/>
                <a:pathLst>
                  <a:path extrusionOk="0" h="1294" w="1295">
                    <a:moveTo>
                      <a:pt x="1" y="0"/>
                    </a:moveTo>
                    <a:lnTo>
                      <a:pt x="1" y="1294"/>
                    </a:lnTo>
                    <a:lnTo>
                      <a:pt x="1294" y="1294"/>
                    </a:lnTo>
                    <a:lnTo>
                      <a:pt x="1294"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9"/>
              <p:cNvSpPr/>
              <p:nvPr/>
            </p:nvSpPr>
            <p:spPr>
              <a:xfrm>
                <a:off x="2887800" y="4003225"/>
                <a:ext cx="673725" cy="423400"/>
              </a:xfrm>
              <a:custGeom>
                <a:rect b="b" l="l" r="r" t="t"/>
                <a:pathLst>
                  <a:path extrusionOk="0" h="16936" w="26949">
                    <a:moveTo>
                      <a:pt x="1" y="0"/>
                    </a:moveTo>
                    <a:lnTo>
                      <a:pt x="1" y="16936"/>
                    </a:lnTo>
                    <a:lnTo>
                      <a:pt x="26949" y="16936"/>
                    </a:lnTo>
                    <a:lnTo>
                      <a:pt x="269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9"/>
              <p:cNvSpPr/>
              <p:nvPr/>
            </p:nvSpPr>
            <p:spPr>
              <a:xfrm>
                <a:off x="2887800" y="4221100"/>
                <a:ext cx="48550" cy="205525"/>
              </a:xfrm>
              <a:custGeom>
                <a:rect b="b" l="l" r="r" t="t"/>
                <a:pathLst>
                  <a:path extrusionOk="0" h="8221" w="1942">
                    <a:moveTo>
                      <a:pt x="1" y="0"/>
                    </a:moveTo>
                    <a:lnTo>
                      <a:pt x="1" y="8221"/>
                    </a:lnTo>
                    <a:lnTo>
                      <a:pt x="1941" y="8221"/>
                    </a:lnTo>
                    <a:lnTo>
                      <a:pt x="1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9"/>
              <p:cNvSpPr/>
              <p:nvPr/>
            </p:nvSpPr>
            <p:spPr>
              <a:xfrm>
                <a:off x="3513000" y="4221100"/>
                <a:ext cx="48525" cy="205525"/>
              </a:xfrm>
              <a:custGeom>
                <a:rect b="b" l="l" r="r" t="t"/>
                <a:pathLst>
                  <a:path extrusionOk="0" h="8221" w="1941">
                    <a:moveTo>
                      <a:pt x="1" y="0"/>
                    </a:moveTo>
                    <a:lnTo>
                      <a:pt x="1" y="8221"/>
                    </a:lnTo>
                    <a:lnTo>
                      <a:pt x="1941" y="8221"/>
                    </a:lnTo>
                    <a:lnTo>
                      <a:pt x="1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9"/>
              <p:cNvSpPr/>
              <p:nvPr/>
            </p:nvSpPr>
            <p:spPr>
              <a:xfrm>
                <a:off x="2936325" y="4043250"/>
                <a:ext cx="576700" cy="383375"/>
              </a:xfrm>
              <a:custGeom>
                <a:rect b="b" l="l" r="r" t="t"/>
                <a:pathLst>
                  <a:path extrusionOk="0" h="15335" w="23068">
                    <a:moveTo>
                      <a:pt x="0" y="0"/>
                    </a:moveTo>
                    <a:lnTo>
                      <a:pt x="0" y="15335"/>
                    </a:lnTo>
                    <a:lnTo>
                      <a:pt x="358" y="15335"/>
                    </a:lnTo>
                    <a:lnTo>
                      <a:pt x="358" y="359"/>
                    </a:lnTo>
                    <a:lnTo>
                      <a:pt x="22710" y="359"/>
                    </a:lnTo>
                    <a:lnTo>
                      <a:pt x="22710" y="15335"/>
                    </a:lnTo>
                    <a:lnTo>
                      <a:pt x="23068" y="15335"/>
                    </a:lnTo>
                    <a:lnTo>
                      <a:pt x="230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9"/>
              <p:cNvSpPr/>
              <p:nvPr/>
            </p:nvSpPr>
            <p:spPr>
              <a:xfrm>
                <a:off x="2941725" y="4125900"/>
                <a:ext cx="569525" cy="33600"/>
              </a:xfrm>
              <a:custGeom>
                <a:rect b="b" l="l" r="r" t="t"/>
                <a:pathLst>
                  <a:path extrusionOk="0" h="1344" w="22781">
                    <a:moveTo>
                      <a:pt x="1" y="0"/>
                    </a:moveTo>
                    <a:lnTo>
                      <a:pt x="1" y="355"/>
                    </a:lnTo>
                    <a:lnTo>
                      <a:pt x="9449" y="1254"/>
                    </a:lnTo>
                    <a:cubicBezTo>
                      <a:pt x="10076" y="1314"/>
                      <a:pt x="10706" y="1344"/>
                      <a:pt x="11336" y="1344"/>
                    </a:cubicBezTo>
                    <a:cubicBezTo>
                      <a:pt x="11954" y="1344"/>
                      <a:pt x="12572" y="1315"/>
                      <a:pt x="13188" y="1257"/>
                    </a:cubicBezTo>
                    <a:lnTo>
                      <a:pt x="22780" y="355"/>
                    </a:lnTo>
                    <a:lnTo>
                      <a:pt x="22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9"/>
              <p:cNvSpPr/>
              <p:nvPr/>
            </p:nvSpPr>
            <p:spPr>
              <a:xfrm>
                <a:off x="2941725" y="4298375"/>
                <a:ext cx="569525" cy="33600"/>
              </a:xfrm>
              <a:custGeom>
                <a:rect b="b" l="l" r="r" t="t"/>
                <a:pathLst>
                  <a:path extrusionOk="0" h="1344" w="22781">
                    <a:moveTo>
                      <a:pt x="1" y="0"/>
                    </a:moveTo>
                    <a:lnTo>
                      <a:pt x="1" y="355"/>
                    </a:lnTo>
                    <a:lnTo>
                      <a:pt x="9449" y="1255"/>
                    </a:lnTo>
                    <a:cubicBezTo>
                      <a:pt x="10073" y="1314"/>
                      <a:pt x="10698" y="1344"/>
                      <a:pt x="11324" y="1344"/>
                    </a:cubicBezTo>
                    <a:cubicBezTo>
                      <a:pt x="11946" y="1344"/>
                      <a:pt x="12568" y="1315"/>
                      <a:pt x="13188" y="1256"/>
                    </a:cubicBezTo>
                    <a:lnTo>
                      <a:pt x="22780" y="355"/>
                    </a:lnTo>
                    <a:lnTo>
                      <a:pt x="22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9"/>
              <p:cNvSpPr/>
              <p:nvPr/>
            </p:nvSpPr>
            <p:spPr>
              <a:xfrm>
                <a:off x="3273025" y="2759400"/>
                <a:ext cx="382300" cy="243525"/>
              </a:xfrm>
              <a:custGeom>
                <a:rect b="b" l="l" r="r" t="t"/>
                <a:pathLst>
                  <a:path extrusionOk="0" h="9741" w="15292">
                    <a:moveTo>
                      <a:pt x="1714" y="0"/>
                    </a:moveTo>
                    <a:cubicBezTo>
                      <a:pt x="765" y="0"/>
                      <a:pt x="0" y="644"/>
                      <a:pt x="0" y="1437"/>
                    </a:cubicBezTo>
                    <a:lnTo>
                      <a:pt x="0" y="8300"/>
                    </a:lnTo>
                    <a:cubicBezTo>
                      <a:pt x="0" y="9098"/>
                      <a:pt x="765" y="9740"/>
                      <a:pt x="1714" y="9740"/>
                    </a:cubicBezTo>
                    <a:lnTo>
                      <a:pt x="13578" y="9740"/>
                    </a:lnTo>
                    <a:cubicBezTo>
                      <a:pt x="14525" y="9740"/>
                      <a:pt x="15292" y="9098"/>
                      <a:pt x="15292" y="8300"/>
                    </a:cubicBezTo>
                    <a:lnTo>
                      <a:pt x="15292" y="1437"/>
                    </a:lnTo>
                    <a:cubicBezTo>
                      <a:pt x="15292" y="644"/>
                      <a:pt x="14525" y="0"/>
                      <a:pt x="135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9"/>
              <p:cNvSpPr/>
              <p:nvPr/>
            </p:nvSpPr>
            <p:spPr>
              <a:xfrm>
                <a:off x="3417350" y="3002925"/>
                <a:ext cx="93650" cy="46225"/>
              </a:xfrm>
              <a:custGeom>
                <a:rect b="b" l="l" r="r" t="t"/>
                <a:pathLst>
                  <a:path extrusionOk="0" h="1849" w="3746">
                    <a:moveTo>
                      <a:pt x="1" y="1"/>
                    </a:moveTo>
                    <a:lnTo>
                      <a:pt x="1" y="1848"/>
                    </a:lnTo>
                    <a:lnTo>
                      <a:pt x="3746" y="1848"/>
                    </a:lnTo>
                    <a:lnTo>
                      <a:pt x="3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9"/>
              <p:cNvSpPr/>
              <p:nvPr/>
            </p:nvSpPr>
            <p:spPr>
              <a:xfrm>
                <a:off x="3396850" y="3029150"/>
                <a:ext cx="134650" cy="20000"/>
              </a:xfrm>
              <a:custGeom>
                <a:rect b="b" l="l" r="r" t="t"/>
                <a:pathLst>
                  <a:path extrusionOk="0" h="800" w="5386">
                    <a:moveTo>
                      <a:pt x="848" y="0"/>
                    </a:moveTo>
                    <a:lnTo>
                      <a:pt x="0" y="799"/>
                    </a:lnTo>
                    <a:lnTo>
                      <a:pt x="5386" y="799"/>
                    </a:lnTo>
                    <a:lnTo>
                      <a:pt x="4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9"/>
              <p:cNvSpPr/>
              <p:nvPr/>
            </p:nvSpPr>
            <p:spPr>
              <a:xfrm>
                <a:off x="3286350" y="2909075"/>
                <a:ext cx="363400" cy="54225"/>
              </a:xfrm>
              <a:custGeom>
                <a:rect b="b" l="l" r="r" t="t"/>
                <a:pathLst>
                  <a:path extrusionOk="0" h="2169" w="14536">
                    <a:moveTo>
                      <a:pt x="828" y="160"/>
                    </a:moveTo>
                    <a:lnTo>
                      <a:pt x="828" y="762"/>
                    </a:lnTo>
                    <a:lnTo>
                      <a:pt x="231" y="762"/>
                    </a:lnTo>
                    <a:lnTo>
                      <a:pt x="231" y="160"/>
                    </a:lnTo>
                    <a:close/>
                    <a:moveTo>
                      <a:pt x="1603" y="160"/>
                    </a:moveTo>
                    <a:lnTo>
                      <a:pt x="1603" y="762"/>
                    </a:lnTo>
                    <a:lnTo>
                      <a:pt x="1004" y="762"/>
                    </a:lnTo>
                    <a:lnTo>
                      <a:pt x="1004" y="160"/>
                    </a:lnTo>
                    <a:close/>
                    <a:moveTo>
                      <a:pt x="2376" y="160"/>
                    </a:moveTo>
                    <a:lnTo>
                      <a:pt x="2376" y="762"/>
                    </a:lnTo>
                    <a:lnTo>
                      <a:pt x="1779" y="762"/>
                    </a:lnTo>
                    <a:lnTo>
                      <a:pt x="1779" y="160"/>
                    </a:lnTo>
                    <a:close/>
                    <a:moveTo>
                      <a:pt x="3150" y="160"/>
                    </a:moveTo>
                    <a:lnTo>
                      <a:pt x="3150" y="762"/>
                    </a:lnTo>
                    <a:lnTo>
                      <a:pt x="2553" y="762"/>
                    </a:lnTo>
                    <a:lnTo>
                      <a:pt x="2553" y="160"/>
                    </a:lnTo>
                    <a:close/>
                    <a:moveTo>
                      <a:pt x="3924" y="160"/>
                    </a:moveTo>
                    <a:lnTo>
                      <a:pt x="3924" y="762"/>
                    </a:lnTo>
                    <a:lnTo>
                      <a:pt x="3326" y="762"/>
                    </a:lnTo>
                    <a:lnTo>
                      <a:pt x="3326" y="160"/>
                    </a:lnTo>
                    <a:close/>
                    <a:moveTo>
                      <a:pt x="4698" y="160"/>
                    </a:moveTo>
                    <a:lnTo>
                      <a:pt x="4698" y="762"/>
                    </a:lnTo>
                    <a:lnTo>
                      <a:pt x="4101" y="762"/>
                    </a:lnTo>
                    <a:lnTo>
                      <a:pt x="4101" y="160"/>
                    </a:lnTo>
                    <a:close/>
                    <a:moveTo>
                      <a:pt x="5471" y="160"/>
                    </a:moveTo>
                    <a:lnTo>
                      <a:pt x="5471" y="762"/>
                    </a:lnTo>
                    <a:lnTo>
                      <a:pt x="4875" y="762"/>
                    </a:lnTo>
                    <a:lnTo>
                      <a:pt x="4875" y="160"/>
                    </a:lnTo>
                    <a:close/>
                    <a:moveTo>
                      <a:pt x="6245" y="160"/>
                    </a:moveTo>
                    <a:lnTo>
                      <a:pt x="6246" y="762"/>
                    </a:lnTo>
                    <a:lnTo>
                      <a:pt x="5648" y="762"/>
                    </a:lnTo>
                    <a:lnTo>
                      <a:pt x="5648" y="160"/>
                    </a:lnTo>
                    <a:close/>
                    <a:moveTo>
                      <a:pt x="7020" y="160"/>
                    </a:moveTo>
                    <a:lnTo>
                      <a:pt x="7020" y="762"/>
                    </a:lnTo>
                    <a:lnTo>
                      <a:pt x="6423" y="762"/>
                    </a:lnTo>
                    <a:lnTo>
                      <a:pt x="6423" y="160"/>
                    </a:lnTo>
                    <a:close/>
                    <a:moveTo>
                      <a:pt x="7793" y="160"/>
                    </a:moveTo>
                    <a:lnTo>
                      <a:pt x="7793" y="762"/>
                    </a:lnTo>
                    <a:lnTo>
                      <a:pt x="7196" y="762"/>
                    </a:lnTo>
                    <a:lnTo>
                      <a:pt x="7196" y="160"/>
                    </a:lnTo>
                    <a:close/>
                    <a:moveTo>
                      <a:pt x="8567" y="160"/>
                    </a:moveTo>
                    <a:lnTo>
                      <a:pt x="8567" y="762"/>
                    </a:lnTo>
                    <a:lnTo>
                      <a:pt x="7970" y="762"/>
                    </a:lnTo>
                    <a:lnTo>
                      <a:pt x="7970" y="160"/>
                    </a:lnTo>
                    <a:close/>
                    <a:moveTo>
                      <a:pt x="9342" y="160"/>
                    </a:moveTo>
                    <a:lnTo>
                      <a:pt x="9342" y="762"/>
                    </a:lnTo>
                    <a:lnTo>
                      <a:pt x="8743" y="762"/>
                    </a:lnTo>
                    <a:lnTo>
                      <a:pt x="8743" y="160"/>
                    </a:lnTo>
                    <a:close/>
                    <a:moveTo>
                      <a:pt x="10115" y="160"/>
                    </a:moveTo>
                    <a:lnTo>
                      <a:pt x="10115" y="762"/>
                    </a:lnTo>
                    <a:lnTo>
                      <a:pt x="9518" y="762"/>
                    </a:lnTo>
                    <a:lnTo>
                      <a:pt x="9518" y="160"/>
                    </a:lnTo>
                    <a:close/>
                    <a:moveTo>
                      <a:pt x="10889" y="160"/>
                    </a:moveTo>
                    <a:lnTo>
                      <a:pt x="10889" y="762"/>
                    </a:lnTo>
                    <a:lnTo>
                      <a:pt x="10292" y="762"/>
                    </a:lnTo>
                    <a:lnTo>
                      <a:pt x="10292" y="160"/>
                    </a:lnTo>
                    <a:close/>
                    <a:moveTo>
                      <a:pt x="11663" y="160"/>
                    </a:moveTo>
                    <a:lnTo>
                      <a:pt x="11663" y="762"/>
                    </a:lnTo>
                    <a:lnTo>
                      <a:pt x="11065" y="762"/>
                    </a:lnTo>
                    <a:lnTo>
                      <a:pt x="11065" y="160"/>
                    </a:lnTo>
                    <a:close/>
                    <a:moveTo>
                      <a:pt x="12437" y="160"/>
                    </a:moveTo>
                    <a:lnTo>
                      <a:pt x="12437" y="762"/>
                    </a:lnTo>
                    <a:lnTo>
                      <a:pt x="11840" y="762"/>
                    </a:lnTo>
                    <a:lnTo>
                      <a:pt x="11840" y="160"/>
                    </a:lnTo>
                    <a:close/>
                    <a:moveTo>
                      <a:pt x="13210" y="160"/>
                    </a:moveTo>
                    <a:lnTo>
                      <a:pt x="13210" y="762"/>
                    </a:lnTo>
                    <a:lnTo>
                      <a:pt x="12614" y="762"/>
                    </a:lnTo>
                    <a:lnTo>
                      <a:pt x="12614" y="160"/>
                    </a:lnTo>
                    <a:close/>
                    <a:moveTo>
                      <a:pt x="13984" y="160"/>
                    </a:moveTo>
                    <a:lnTo>
                      <a:pt x="13984" y="762"/>
                    </a:lnTo>
                    <a:lnTo>
                      <a:pt x="13387" y="762"/>
                    </a:lnTo>
                    <a:lnTo>
                      <a:pt x="13387" y="160"/>
                    </a:lnTo>
                    <a:close/>
                    <a:moveTo>
                      <a:pt x="828" y="843"/>
                    </a:moveTo>
                    <a:lnTo>
                      <a:pt x="828" y="1406"/>
                    </a:lnTo>
                    <a:lnTo>
                      <a:pt x="231" y="1406"/>
                    </a:lnTo>
                    <a:lnTo>
                      <a:pt x="231" y="843"/>
                    </a:lnTo>
                    <a:close/>
                    <a:moveTo>
                      <a:pt x="1603" y="843"/>
                    </a:moveTo>
                    <a:lnTo>
                      <a:pt x="1603" y="1406"/>
                    </a:lnTo>
                    <a:lnTo>
                      <a:pt x="1004" y="1406"/>
                    </a:lnTo>
                    <a:lnTo>
                      <a:pt x="1004" y="843"/>
                    </a:lnTo>
                    <a:close/>
                    <a:moveTo>
                      <a:pt x="2376" y="843"/>
                    </a:moveTo>
                    <a:lnTo>
                      <a:pt x="2376" y="1406"/>
                    </a:lnTo>
                    <a:lnTo>
                      <a:pt x="1779" y="1406"/>
                    </a:lnTo>
                    <a:lnTo>
                      <a:pt x="1779" y="843"/>
                    </a:lnTo>
                    <a:close/>
                    <a:moveTo>
                      <a:pt x="3150" y="843"/>
                    </a:moveTo>
                    <a:lnTo>
                      <a:pt x="3150" y="1406"/>
                    </a:lnTo>
                    <a:lnTo>
                      <a:pt x="2553" y="1406"/>
                    </a:lnTo>
                    <a:lnTo>
                      <a:pt x="2553" y="843"/>
                    </a:lnTo>
                    <a:close/>
                    <a:moveTo>
                      <a:pt x="3924" y="843"/>
                    </a:moveTo>
                    <a:lnTo>
                      <a:pt x="3924" y="1406"/>
                    </a:lnTo>
                    <a:lnTo>
                      <a:pt x="3326" y="1406"/>
                    </a:lnTo>
                    <a:lnTo>
                      <a:pt x="3326" y="843"/>
                    </a:lnTo>
                    <a:close/>
                    <a:moveTo>
                      <a:pt x="4698" y="843"/>
                    </a:moveTo>
                    <a:lnTo>
                      <a:pt x="4698" y="1406"/>
                    </a:lnTo>
                    <a:lnTo>
                      <a:pt x="4101" y="1406"/>
                    </a:lnTo>
                    <a:lnTo>
                      <a:pt x="4101" y="843"/>
                    </a:lnTo>
                    <a:close/>
                    <a:moveTo>
                      <a:pt x="5471" y="843"/>
                    </a:moveTo>
                    <a:lnTo>
                      <a:pt x="5471" y="1406"/>
                    </a:lnTo>
                    <a:lnTo>
                      <a:pt x="4875" y="1406"/>
                    </a:lnTo>
                    <a:lnTo>
                      <a:pt x="4875" y="843"/>
                    </a:lnTo>
                    <a:close/>
                    <a:moveTo>
                      <a:pt x="6245" y="843"/>
                    </a:moveTo>
                    <a:lnTo>
                      <a:pt x="6245" y="1406"/>
                    </a:lnTo>
                    <a:lnTo>
                      <a:pt x="5647" y="1406"/>
                    </a:lnTo>
                    <a:lnTo>
                      <a:pt x="5648" y="843"/>
                    </a:lnTo>
                    <a:close/>
                    <a:moveTo>
                      <a:pt x="7020" y="843"/>
                    </a:moveTo>
                    <a:lnTo>
                      <a:pt x="7020" y="1406"/>
                    </a:lnTo>
                    <a:lnTo>
                      <a:pt x="6423" y="1406"/>
                    </a:lnTo>
                    <a:lnTo>
                      <a:pt x="6423" y="843"/>
                    </a:lnTo>
                    <a:close/>
                    <a:moveTo>
                      <a:pt x="7793" y="843"/>
                    </a:moveTo>
                    <a:lnTo>
                      <a:pt x="7793" y="1406"/>
                    </a:lnTo>
                    <a:lnTo>
                      <a:pt x="7196" y="1406"/>
                    </a:lnTo>
                    <a:lnTo>
                      <a:pt x="7196" y="843"/>
                    </a:lnTo>
                    <a:close/>
                    <a:moveTo>
                      <a:pt x="8567" y="843"/>
                    </a:moveTo>
                    <a:lnTo>
                      <a:pt x="8567" y="1406"/>
                    </a:lnTo>
                    <a:lnTo>
                      <a:pt x="7970" y="1406"/>
                    </a:lnTo>
                    <a:lnTo>
                      <a:pt x="7970" y="843"/>
                    </a:lnTo>
                    <a:close/>
                    <a:moveTo>
                      <a:pt x="9342" y="843"/>
                    </a:moveTo>
                    <a:lnTo>
                      <a:pt x="9342" y="1406"/>
                    </a:lnTo>
                    <a:lnTo>
                      <a:pt x="8743" y="1406"/>
                    </a:lnTo>
                    <a:lnTo>
                      <a:pt x="8743" y="843"/>
                    </a:lnTo>
                    <a:close/>
                    <a:moveTo>
                      <a:pt x="10115" y="843"/>
                    </a:moveTo>
                    <a:lnTo>
                      <a:pt x="10115" y="1406"/>
                    </a:lnTo>
                    <a:lnTo>
                      <a:pt x="9518" y="1406"/>
                    </a:lnTo>
                    <a:lnTo>
                      <a:pt x="9518" y="843"/>
                    </a:lnTo>
                    <a:close/>
                    <a:moveTo>
                      <a:pt x="10889" y="843"/>
                    </a:moveTo>
                    <a:lnTo>
                      <a:pt x="10889" y="1406"/>
                    </a:lnTo>
                    <a:lnTo>
                      <a:pt x="10292" y="1406"/>
                    </a:lnTo>
                    <a:lnTo>
                      <a:pt x="10292" y="843"/>
                    </a:lnTo>
                    <a:close/>
                    <a:moveTo>
                      <a:pt x="11663" y="843"/>
                    </a:moveTo>
                    <a:lnTo>
                      <a:pt x="11663" y="1406"/>
                    </a:lnTo>
                    <a:lnTo>
                      <a:pt x="11065" y="1406"/>
                    </a:lnTo>
                    <a:lnTo>
                      <a:pt x="11065" y="843"/>
                    </a:lnTo>
                    <a:close/>
                    <a:moveTo>
                      <a:pt x="12437" y="843"/>
                    </a:moveTo>
                    <a:lnTo>
                      <a:pt x="12437" y="1406"/>
                    </a:lnTo>
                    <a:lnTo>
                      <a:pt x="11840" y="1406"/>
                    </a:lnTo>
                    <a:lnTo>
                      <a:pt x="11840" y="843"/>
                    </a:lnTo>
                    <a:close/>
                    <a:moveTo>
                      <a:pt x="13210" y="843"/>
                    </a:moveTo>
                    <a:lnTo>
                      <a:pt x="13210" y="1406"/>
                    </a:lnTo>
                    <a:lnTo>
                      <a:pt x="12614" y="1406"/>
                    </a:lnTo>
                    <a:lnTo>
                      <a:pt x="12614" y="843"/>
                    </a:lnTo>
                    <a:close/>
                    <a:moveTo>
                      <a:pt x="13984" y="843"/>
                    </a:moveTo>
                    <a:lnTo>
                      <a:pt x="13984" y="1406"/>
                    </a:lnTo>
                    <a:lnTo>
                      <a:pt x="13387" y="1406"/>
                    </a:lnTo>
                    <a:lnTo>
                      <a:pt x="13387" y="843"/>
                    </a:lnTo>
                    <a:close/>
                    <a:moveTo>
                      <a:pt x="828" y="1486"/>
                    </a:moveTo>
                    <a:lnTo>
                      <a:pt x="828" y="2009"/>
                    </a:lnTo>
                    <a:lnTo>
                      <a:pt x="231" y="2009"/>
                    </a:lnTo>
                    <a:lnTo>
                      <a:pt x="231" y="1486"/>
                    </a:lnTo>
                    <a:close/>
                    <a:moveTo>
                      <a:pt x="1603" y="1486"/>
                    </a:moveTo>
                    <a:lnTo>
                      <a:pt x="1603" y="2009"/>
                    </a:lnTo>
                    <a:lnTo>
                      <a:pt x="1004" y="2009"/>
                    </a:lnTo>
                    <a:lnTo>
                      <a:pt x="1004" y="1486"/>
                    </a:lnTo>
                    <a:close/>
                    <a:moveTo>
                      <a:pt x="2376" y="1486"/>
                    </a:moveTo>
                    <a:lnTo>
                      <a:pt x="2376" y="2009"/>
                    </a:lnTo>
                    <a:lnTo>
                      <a:pt x="1779" y="2009"/>
                    </a:lnTo>
                    <a:lnTo>
                      <a:pt x="1779" y="1486"/>
                    </a:lnTo>
                    <a:close/>
                    <a:moveTo>
                      <a:pt x="3150" y="1486"/>
                    </a:moveTo>
                    <a:lnTo>
                      <a:pt x="3150" y="2009"/>
                    </a:lnTo>
                    <a:lnTo>
                      <a:pt x="2553" y="2009"/>
                    </a:lnTo>
                    <a:lnTo>
                      <a:pt x="2553" y="1486"/>
                    </a:lnTo>
                    <a:close/>
                    <a:moveTo>
                      <a:pt x="3924" y="1486"/>
                    </a:moveTo>
                    <a:lnTo>
                      <a:pt x="3924" y="2009"/>
                    </a:lnTo>
                    <a:lnTo>
                      <a:pt x="3326" y="2009"/>
                    </a:lnTo>
                    <a:lnTo>
                      <a:pt x="3326" y="1486"/>
                    </a:lnTo>
                    <a:close/>
                    <a:moveTo>
                      <a:pt x="4698" y="1486"/>
                    </a:moveTo>
                    <a:lnTo>
                      <a:pt x="4698" y="2009"/>
                    </a:lnTo>
                    <a:lnTo>
                      <a:pt x="4101" y="2009"/>
                    </a:lnTo>
                    <a:lnTo>
                      <a:pt x="4101" y="1486"/>
                    </a:lnTo>
                    <a:close/>
                    <a:moveTo>
                      <a:pt x="5471" y="1486"/>
                    </a:moveTo>
                    <a:lnTo>
                      <a:pt x="5471" y="2009"/>
                    </a:lnTo>
                    <a:lnTo>
                      <a:pt x="4875" y="2009"/>
                    </a:lnTo>
                    <a:lnTo>
                      <a:pt x="4875" y="1486"/>
                    </a:lnTo>
                    <a:close/>
                    <a:moveTo>
                      <a:pt x="6245" y="1486"/>
                    </a:moveTo>
                    <a:lnTo>
                      <a:pt x="6245" y="2009"/>
                    </a:lnTo>
                    <a:lnTo>
                      <a:pt x="5647" y="2009"/>
                    </a:lnTo>
                    <a:lnTo>
                      <a:pt x="5648" y="1486"/>
                    </a:lnTo>
                    <a:close/>
                    <a:moveTo>
                      <a:pt x="7020" y="1486"/>
                    </a:moveTo>
                    <a:lnTo>
                      <a:pt x="7020" y="2009"/>
                    </a:lnTo>
                    <a:lnTo>
                      <a:pt x="6423" y="2009"/>
                    </a:lnTo>
                    <a:lnTo>
                      <a:pt x="6423" y="1486"/>
                    </a:lnTo>
                    <a:close/>
                    <a:moveTo>
                      <a:pt x="7793" y="1486"/>
                    </a:moveTo>
                    <a:lnTo>
                      <a:pt x="7793" y="2009"/>
                    </a:lnTo>
                    <a:lnTo>
                      <a:pt x="7196" y="2009"/>
                    </a:lnTo>
                    <a:lnTo>
                      <a:pt x="7196" y="1486"/>
                    </a:lnTo>
                    <a:close/>
                    <a:moveTo>
                      <a:pt x="8567" y="1486"/>
                    </a:moveTo>
                    <a:lnTo>
                      <a:pt x="8567" y="2009"/>
                    </a:lnTo>
                    <a:lnTo>
                      <a:pt x="7970" y="2009"/>
                    </a:lnTo>
                    <a:lnTo>
                      <a:pt x="7970" y="1486"/>
                    </a:lnTo>
                    <a:close/>
                    <a:moveTo>
                      <a:pt x="9342" y="1486"/>
                    </a:moveTo>
                    <a:lnTo>
                      <a:pt x="9342" y="2009"/>
                    </a:lnTo>
                    <a:lnTo>
                      <a:pt x="8743" y="2009"/>
                    </a:lnTo>
                    <a:lnTo>
                      <a:pt x="8743" y="1486"/>
                    </a:lnTo>
                    <a:close/>
                    <a:moveTo>
                      <a:pt x="10115" y="1486"/>
                    </a:moveTo>
                    <a:lnTo>
                      <a:pt x="10115" y="2009"/>
                    </a:lnTo>
                    <a:lnTo>
                      <a:pt x="9518" y="2009"/>
                    </a:lnTo>
                    <a:lnTo>
                      <a:pt x="9518" y="1486"/>
                    </a:lnTo>
                    <a:close/>
                    <a:moveTo>
                      <a:pt x="10889" y="1486"/>
                    </a:moveTo>
                    <a:lnTo>
                      <a:pt x="10889" y="2009"/>
                    </a:lnTo>
                    <a:lnTo>
                      <a:pt x="10292" y="2009"/>
                    </a:lnTo>
                    <a:lnTo>
                      <a:pt x="10292" y="1486"/>
                    </a:lnTo>
                    <a:close/>
                    <a:moveTo>
                      <a:pt x="11663" y="1486"/>
                    </a:moveTo>
                    <a:lnTo>
                      <a:pt x="11663" y="2009"/>
                    </a:lnTo>
                    <a:lnTo>
                      <a:pt x="11065" y="2009"/>
                    </a:lnTo>
                    <a:lnTo>
                      <a:pt x="11065" y="1486"/>
                    </a:lnTo>
                    <a:close/>
                    <a:moveTo>
                      <a:pt x="12437" y="1486"/>
                    </a:moveTo>
                    <a:lnTo>
                      <a:pt x="12437" y="2009"/>
                    </a:lnTo>
                    <a:lnTo>
                      <a:pt x="11840" y="2009"/>
                    </a:lnTo>
                    <a:lnTo>
                      <a:pt x="11840" y="1486"/>
                    </a:lnTo>
                    <a:close/>
                    <a:moveTo>
                      <a:pt x="13210" y="1486"/>
                    </a:moveTo>
                    <a:lnTo>
                      <a:pt x="13210" y="2009"/>
                    </a:lnTo>
                    <a:lnTo>
                      <a:pt x="12614" y="2009"/>
                    </a:lnTo>
                    <a:lnTo>
                      <a:pt x="12614" y="1486"/>
                    </a:lnTo>
                    <a:close/>
                    <a:moveTo>
                      <a:pt x="13984" y="1486"/>
                    </a:moveTo>
                    <a:lnTo>
                      <a:pt x="13984" y="2009"/>
                    </a:lnTo>
                    <a:lnTo>
                      <a:pt x="13387" y="2009"/>
                    </a:lnTo>
                    <a:lnTo>
                      <a:pt x="13387" y="1486"/>
                    </a:lnTo>
                    <a:close/>
                    <a:moveTo>
                      <a:pt x="0" y="0"/>
                    </a:moveTo>
                    <a:lnTo>
                      <a:pt x="0" y="160"/>
                    </a:lnTo>
                    <a:lnTo>
                      <a:pt x="53" y="160"/>
                    </a:lnTo>
                    <a:lnTo>
                      <a:pt x="53" y="762"/>
                    </a:lnTo>
                    <a:lnTo>
                      <a:pt x="0" y="762"/>
                    </a:lnTo>
                    <a:lnTo>
                      <a:pt x="0" y="843"/>
                    </a:lnTo>
                    <a:lnTo>
                      <a:pt x="53" y="843"/>
                    </a:lnTo>
                    <a:lnTo>
                      <a:pt x="53" y="1406"/>
                    </a:lnTo>
                    <a:lnTo>
                      <a:pt x="0" y="1406"/>
                    </a:lnTo>
                    <a:lnTo>
                      <a:pt x="0" y="1486"/>
                    </a:lnTo>
                    <a:lnTo>
                      <a:pt x="53" y="1486"/>
                    </a:lnTo>
                    <a:lnTo>
                      <a:pt x="53" y="2009"/>
                    </a:lnTo>
                    <a:lnTo>
                      <a:pt x="0" y="2009"/>
                    </a:lnTo>
                    <a:lnTo>
                      <a:pt x="0" y="2168"/>
                    </a:lnTo>
                    <a:lnTo>
                      <a:pt x="14535" y="2168"/>
                    </a:lnTo>
                    <a:lnTo>
                      <a:pt x="14535" y="2009"/>
                    </a:lnTo>
                    <a:lnTo>
                      <a:pt x="14161" y="2009"/>
                    </a:lnTo>
                    <a:lnTo>
                      <a:pt x="14161" y="1486"/>
                    </a:lnTo>
                    <a:lnTo>
                      <a:pt x="14535" y="1486"/>
                    </a:lnTo>
                    <a:lnTo>
                      <a:pt x="14535" y="1406"/>
                    </a:lnTo>
                    <a:lnTo>
                      <a:pt x="14161" y="1406"/>
                    </a:lnTo>
                    <a:lnTo>
                      <a:pt x="14161" y="843"/>
                    </a:lnTo>
                    <a:lnTo>
                      <a:pt x="14535" y="843"/>
                    </a:lnTo>
                    <a:lnTo>
                      <a:pt x="14535" y="762"/>
                    </a:lnTo>
                    <a:lnTo>
                      <a:pt x="14161" y="762"/>
                    </a:lnTo>
                    <a:lnTo>
                      <a:pt x="14161" y="160"/>
                    </a:lnTo>
                    <a:lnTo>
                      <a:pt x="14535" y="160"/>
                    </a:lnTo>
                    <a:lnTo>
                      <a:pt x="145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9"/>
              <p:cNvSpPr/>
              <p:nvPr/>
            </p:nvSpPr>
            <p:spPr>
              <a:xfrm>
                <a:off x="3273025" y="2810425"/>
                <a:ext cx="385050" cy="18600"/>
              </a:xfrm>
              <a:custGeom>
                <a:rect b="b" l="l" r="r" t="t"/>
                <a:pathLst>
                  <a:path extrusionOk="0" h="744" w="15402">
                    <a:moveTo>
                      <a:pt x="11037" y="0"/>
                    </a:moveTo>
                    <a:lnTo>
                      <a:pt x="10518" y="550"/>
                    </a:lnTo>
                    <a:lnTo>
                      <a:pt x="9735" y="352"/>
                    </a:lnTo>
                    <a:lnTo>
                      <a:pt x="9335" y="435"/>
                    </a:lnTo>
                    <a:lnTo>
                      <a:pt x="8617" y="234"/>
                    </a:lnTo>
                    <a:lnTo>
                      <a:pt x="8184" y="597"/>
                    </a:lnTo>
                    <a:lnTo>
                      <a:pt x="7321" y="450"/>
                    </a:lnTo>
                    <a:lnTo>
                      <a:pt x="6969" y="486"/>
                    </a:lnTo>
                    <a:lnTo>
                      <a:pt x="6218" y="225"/>
                    </a:lnTo>
                    <a:lnTo>
                      <a:pt x="5748" y="570"/>
                    </a:lnTo>
                    <a:lnTo>
                      <a:pt x="4883" y="352"/>
                    </a:lnTo>
                    <a:lnTo>
                      <a:pt x="4489" y="435"/>
                    </a:lnTo>
                    <a:lnTo>
                      <a:pt x="3765" y="234"/>
                    </a:lnTo>
                    <a:lnTo>
                      <a:pt x="3338" y="597"/>
                    </a:lnTo>
                    <a:lnTo>
                      <a:pt x="2469" y="450"/>
                    </a:lnTo>
                    <a:lnTo>
                      <a:pt x="2117" y="486"/>
                    </a:lnTo>
                    <a:lnTo>
                      <a:pt x="1372" y="225"/>
                    </a:lnTo>
                    <a:lnTo>
                      <a:pt x="902" y="570"/>
                    </a:lnTo>
                    <a:lnTo>
                      <a:pt x="32" y="352"/>
                    </a:lnTo>
                    <a:lnTo>
                      <a:pt x="0" y="361"/>
                    </a:lnTo>
                    <a:lnTo>
                      <a:pt x="0" y="483"/>
                    </a:lnTo>
                    <a:lnTo>
                      <a:pt x="10" y="479"/>
                    </a:lnTo>
                    <a:lnTo>
                      <a:pt x="875" y="695"/>
                    </a:lnTo>
                    <a:lnTo>
                      <a:pt x="1188" y="644"/>
                    </a:lnTo>
                    <a:lnTo>
                      <a:pt x="1156" y="637"/>
                    </a:lnTo>
                    <a:lnTo>
                      <a:pt x="1225" y="641"/>
                    </a:lnTo>
                    <a:lnTo>
                      <a:pt x="1502" y="435"/>
                    </a:lnTo>
                    <a:lnTo>
                      <a:pt x="1966" y="597"/>
                    </a:lnTo>
                    <a:lnTo>
                      <a:pt x="2420" y="550"/>
                    </a:lnTo>
                    <a:lnTo>
                      <a:pt x="3576" y="744"/>
                    </a:lnTo>
                    <a:lnTo>
                      <a:pt x="3955" y="428"/>
                    </a:lnTo>
                    <a:lnTo>
                      <a:pt x="4446" y="566"/>
                    </a:lnTo>
                    <a:lnTo>
                      <a:pt x="4856" y="479"/>
                    </a:lnTo>
                    <a:lnTo>
                      <a:pt x="5727" y="695"/>
                    </a:lnTo>
                    <a:lnTo>
                      <a:pt x="6034" y="644"/>
                    </a:lnTo>
                    <a:lnTo>
                      <a:pt x="6007" y="637"/>
                    </a:lnTo>
                    <a:lnTo>
                      <a:pt x="6007" y="637"/>
                    </a:lnTo>
                    <a:lnTo>
                      <a:pt x="6071" y="641"/>
                    </a:lnTo>
                    <a:lnTo>
                      <a:pt x="6353" y="435"/>
                    </a:lnTo>
                    <a:lnTo>
                      <a:pt x="6812" y="597"/>
                    </a:lnTo>
                    <a:lnTo>
                      <a:pt x="7271" y="550"/>
                    </a:lnTo>
                    <a:lnTo>
                      <a:pt x="8427" y="744"/>
                    </a:lnTo>
                    <a:lnTo>
                      <a:pt x="8801" y="428"/>
                    </a:lnTo>
                    <a:lnTo>
                      <a:pt x="9292" y="566"/>
                    </a:lnTo>
                    <a:lnTo>
                      <a:pt x="9708" y="479"/>
                    </a:lnTo>
                    <a:lnTo>
                      <a:pt x="10578" y="695"/>
                    </a:lnTo>
                    <a:lnTo>
                      <a:pt x="10810" y="657"/>
                    </a:lnTo>
                    <a:lnTo>
                      <a:pt x="10832" y="653"/>
                    </a:lnTo>
                    <a:lnTo>
                      <a:pt x="10832" y="648"/>
                    </a:lnTo>
                    <a:lnTo>
                      <a:pt x="10848" y="633"/>
                    </a:lnTo>
                    <a:lnTo>
                      <a:pt x="11231" y="234"/>
                    </a:lnTo>
                    <a:lnTo>
                      <a:pt x="11664" y="388"/>
                    </a:lnTo>
                    <a:lnTo>
                      <a:pt x="12117" y="341"/>
                    </a:lnTo>
                    <a:lnTo>
                      <a:pt x="13273" y="534"/>
                    </a:lnTo>
                    <a:lnTo>
                      <a:pt x="13651" y="214"/>
                    </a:lnTo>
                    <a:lnTo>
                      <a:pt x="14144" y="352"/>
                    </a:lnTo>
                    <a:lnTo>
                      <a:pt x="14543" y="270"/>
                    </a:lnTo>
                    <a:lnTo>
                      <a:pt x="15061" y="416"/>
                    </a:lnTo>
                    <a:lnTo>
                      <a:pt x="15402" y="515"/>
                    </a:lnTo>
                    <a:lnTo>
                      <a:pt x="15402" y="372"/>
                    </a:lnTo>
                    <a:lnTo>
                      <a:pt x="15061" y="274"/>
                    </a:lnTo>
                    <a:lnTo>
                      <a:pt x="14591" y="138"/>
                    </a:lnTo>
                    <a:lnTo>
                      <a:pt x="14186" y="225"/>
                    </a:lnTo>
                    <a:lnTo>
                      <a:pt x="13469" y="20"/>
                    </a:lnTo>
                    <a:lnTo>
                      <a:pt x="13035" y="383"/>
                    </a:lnTo>
                    <a:lnTo>
                      <a:pt x="12171" y="238"/>
                    </a:lnTo>
                    <a:lnTo>
                      <a:pt x="11815" y="274"/>
                    </a:lnTo>
                    <a:lnTo>
                      <a:pt x="110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9"/>
              <p:cNvSpPr/>
              <p:nvPr/>
            </p:nvSpPr>
            <p:spPr>
              <a:xfrm>
                <a:off x="3272925" y="2839975"/>
                <a:ext cx="379550" cy="39600"/>
              </a:xfrm>
              <a:custGeom>
                <a:rect b="b" l="l" r="r" t="t"/>
                <a:pathLst>
                  <a:path extrusionOk="0" h="1584" w="15182">
                    <a:moveTo>
                      <a:pt x="7749" y="1"/>
                    </a:moveTo>
                    <a:lnTo>
                      <a:pt x="7387" y="1169"/>
                    </a:lnTo>
                    <a:lnTo>
                      <a:pt x="6835" y="750"/>
                    </a:lnTo>
                    <a:lnTo>
                      <a:pt x="6554" y="927"/>
                    </a:lnTo>
                    <a:lnTo>
                      <a:pt x="6047" y="496"/>
                    </a:lnTo>
                    <a:lnTo>
                      <a:pt x="5743" y="1270"/>
                    </a:lnTo>
                    <a:lnTo>
                      <a:pt x="5138" y="958"/>
                    </a:lnTo>
                    <a:lnTo>
                      <a:pt x="4889" y="1033"/>
                    </a:lnTo>
                    <a:lnTo>
                      <a:pt x="4365" y="482"/>
                    </a:lnTo>
                    <a:lnTo>
                      <a:pt x="4036" y="1211"/>
                    </a:lnTo>
                    <a:lnTo>
                      <a:pt x="3424" y="750"/>
                    </a:lnTo>
                    <a:lnTo>
                      <a:pt x="3150" y="927"/>
                    </a:lnTo>
                    <a:lnTo>
                      <a:pt x="2641" y="498"/>
                    </a:lnTo>
                    <a:lnTo>
                      <a:pt x="2345" y="1271"/>
                    </a:lnTo>
                    <a:lnTo>
                      <a:pt x="1734" y="958"/>
                    </a:lnTo>
                    <a:lnTo>
                      <a:pt x="1486" y="1035"/>
                    </a:lnTo>
                    <a:lnTo>
                      <a:pt x="962" y="482"/>
                    </a:lnTo>
                    <a:lnTo>
                      <a:pt x="632" y="1213"/>
                    </a:lnTo>
                    <a:lnTo>
                      <a:pt x="21" y="751"/>
                    </a:lnTo>
                    <a:lnTo>
                      <a:pt x="0" y="767"/>
                    </a:lnTo>
                    <a:cubicBezTo>
                      <a:pt x="0" y="767"/>
                      <a:pt x="0" y="1019"/>
                      <a:pt x="6" y="1019"/>
                    </a:cubicBezTo>
                    <a:cubicBezTo>
                      <a:pt x="6" y="1019"/>
                      <a:pt x="6" y="1019"/>
                      <a:pt x="6" y="1019"/>
                    </a:cubicBezTo>
                    <a:lnTo>
                      <a:pt x="615" y="1481"/>
                    </a:lnTo>
                    <a:lnTo>
                      <a:pt x="832" y="1374"/>
                    </a:lnTo>
                    <a:lnTo>
                      <a:pt x="811" y="1355"/>
                    </a:lnTo>
                    <a:lnTo>
                      <a:pt x="859" y="1364"/>
                    </a:lnTo>
                    <a:lnTo>
                      <a:pt x="1053" y="928"/>
                    </a:lnTo>
                    <a:lnTo>
                      <a:pt x="1377" y="1273"/>
                    </a:lnTo>
                    <a:lnTo>
                      <a:pt x="1697" y="1172"/>
                    </a:lnTo>
                    <a:lnTo>
                      <a:pt x="2511" y="1582"/>
                    </a:lnTo>
                    <a:lnTo>
                      <a:pt x="2776" y="909"/>
                    </a:lnTo>
                    <a:lnTo>
                      <a:pt x="3122" y="1203"/>
                    </a:lnTo>
                    <a:lnTo>
                      <a:pt x="3409" y="1021"/>
                    </a:lnTo>
                    <a:lnTo>
                      <a:pt x="4020" y="1481"/>
                    </a:lnTo>
                    <a:lnTo>
                      <a:pt x="4235" y="1374"/>
                    </a:lnTo>
                    <a:lnTo>
                      <a:pt x="4214" y="1355"/>
                    </a:lnTo>
                    <a:lnTo>
                      <a:pt x="4262" y="1365"/>
                    </a:lnTo>
                    <a:lnTo>
                      <a:pt x="4457" y="929"/>
                    </a:lnTo>
                    <a:lnTo>
                      <a:pt x="4781" y="1274"/>
                    </a:lnTo>
                    <a:lnTo>
                      <a:pt x="5105" y="1173"/>
                    </a:lnTo>
                    <a:lnTo>
                      <a:pt x="5916" y="1583"/>
                    </a:lnTo>
                    <a:lnTo>
                      <a:pt x="6175" y="911"/>
                    </a:lnTo>
                    <a:lnTo>
                      <a:pt x="6521" y="1204"/>
                    </a:lnTo>
                    <a:lnTo>
                      <a:pt x="6812" y="1021"/>
                    </a:lnTo>
                    <a:lnTo>
                      <a:pt x="7423" y="1482"/>
                    </a:lnTo>
                    <a:lnTo>
                      <a:pt x="7585" y="1397"/>
                    </a:lnTo>
                    <a:lnTo>
                      <a:pt x="7601" y="1391"/>
                    </a:lnTo>
                    <a:lnTo>
                      <a:pt x="7601" y="1381"/>
                    </a:lnTo>
                    <a:lnTo>
                      <a:pt x="7612" y="1350"/>
                    </a:lnTo>
                    <a:lnTo>
                      <a:pt x="7882" y="499"/>
                    </a:lnTo>
                    <a:lnTo>
                      <a:pt x="8185" y="828"/>
                    </a:lnTo>
                    <a:lnTo>
                      <a:pt x="8504" y="727"/>
                    </a:lnTo>
                    <a:lnTo>
                      <a:pt x="9313" y="1137"/>
                    </a:lnTo>
                    <a:lnTo>
                      <a:pt x="9584" y="458"/>
                    </a:lnTo>
                    <a:lnTo>
                      <a:pt x="9924" y="753"/>
                    </a:lnTo>
                    <a:lnTo>
                      <a:pt x="10205" y="575"/>
                    </a:lnTo>
                    <a:lnTo>
                      <a:pt x="10437" y="771"/>
                    </a:lnTo>
                    <a:lnTo>
                      <a:pt x="10524" y="844"/>
                    </a:lnTo>
                    <a:lnTo>
                      <a:pt x="10572" y="885"/>
                    </a:lnTo>
                    <a:lnTo>
                      <a:pt x="10735" y="1028"/>
                    </a:lnTo>
                    <a:cubicBezTo>
                      <a:pt x="10770" y="1060"/>
                      <a:pt x="10799" y="1097"/>
                      <a:pt x="10839" y="1127"/>
                    </a:cubicBezTo>
                    <a:cubicBezTo>
                      <a:pt x="10914" y="1181"/>
                      <a:pt x="10984" y="1238"/>
                      <a:pt x="11050" y="1297"/>
                    </a:cubicBezTo>
                    <a:cubicBezTo>
                      <a:pt x="11128" y="1267"/>
                      <a:pt x="11210" y="1241"/>
                      <a:pt x="11292" y="1214"/>
                    </a:cubicBezTo>
                    <a:lnTo>
                      <a:pt x="11421" y="1173"/>
                    </a:lnTo>
                    <a:lnTo>
                      <a:pt x="12236" y="1583"/>
                    </a:lnTo>
                    <a:lnTo>
                      <a:pt x="12501" y="911"/>
                    </a:lnTo>
                    <a:lnTo>
                      <a:pt x="12847" y="1204"/>
                    </a:lnTo>
                    <a:lnTo>
                      <a:pt x="13134" y="1021"/>
                    </a:lnTo>
                    <a:lnTo>
                      <a:pt x="13743" y="1482"/>
                    </a:lnTo>
                    <a:lnTo>
                      <a:pt x="13960" y="1375"/>
                    </a:lnTo>
                    <a:lnTo>
                      <a:pt x="13938" y="1357"/>
                    </a:lnTo>
                    <a:lnTo>
                      <a:pt x="13987" y="1365"/>
                    </a:lnTo>
                    <a:lnTo>
                      <a:pt x="14182" y="929"/>
                    </a:lnTo>
                    <a:lnTo>
                      <a:pt x="14505" y="1274"/>
                    </a:lnTo>
                    <a:lnTo>
                      <a:pt x="14830" y="1173"/>
                    </a:lnTo>
                    <a:lnTo>
                      <a:pt x="15178" y="1350"/>
                    </a:lnTo>
                    <a:lnTo>
                      <a:pt x="15182" y="1120"/>
                    </a:lnTo>
                    <a:lnTo>
                      <a:pt x="14866" y="956"/>
                    </a:lnTo>
                    <a:lnTo>
                      <a:pt x="14616" y="1032"/>
                    </a:lnTo>
                    <a:lnTo>
                      <a:pt x="14092" y="481"/>
                    </a:lnTo>
                    <a:lnTo>
                      <a:pt x="13763" y="1210"/>
                    </a:lnTo>
                    <a:lnTo>
                      <a:pt x="13152" y="750"/>
                    </a:lnTo>
                    <a:lnTo>
                      <a:pt x="12877" y="927"/>
                    </a:lnTo>
                    <a:lnTo>
                      <a:pt x="12369" y="496"/>
                    </a:lnTo>
                    <a:lnTo>
                      <a:pt x="12072" y="1270"/>
                    </a:lnTo>
                    <a:lnTo>
                      <a:pt x="11461" y="958"/>
                    </a:lnTo>
                    <a:lnTo>
                      <a:pt x="11138" y="1075"/>
                    </a:lnTo>
                    <a:lnTo>
                      <a:pt x="10624" y="623"/>
                    </a:lnTo>
                    <a:lnTo>
                      <a:pt x="10591" y="595"/>
                    </a:lnTo>
                    <a:lnTo>
                      <a:pt x="10575" y="582"/>
                    </a:lnTo>
                    <a:lnTo>
                      <a:pt x="10246" y="294"/>
                    </a:lnTo>
                    <a:lnTo>
                      <a:pt x="9960" y="481"/>
                    </a:lnTo>
                    <a:lnTo>
                      <a:pt x="9457" y="42"/>
                    </a:lnTo>
                    <a:lnTo>
                      <a:pt x="9155" y="815"/>
                    </a:lnTo>
                    <a:lnTo>
                      <a:pt x="8544" y="506"/>
                    </a:lnTo>
                    <a:lnTo>
                      <a:pt x="8295" y="582"/>
                    </a:lnTo>
                    <a:lnTo>
                      <a:pt x="77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9"/>
              <p:cNvSpPr/>
              <p:nvPr/>
            </p:nvSpPr>
            <p:spPr>
              <a:xfrm>
                <a:off x="3286350" y="2796275"/>
                <a:ext cx="368225" cy="4175"/>
              </a:xfrm>
              <a:custGeom>
                <a:rect b="b" l="l" r="r" t="t"/>
                <a:pathLst>
                  <a:path extrusionOk="0" h="167" w="14729">
                    <a:moveTo>
                      <a:pt x="0" y="1"/>
                    </a:moveTo>
                    <a:lnTo>
                      <a:pt x="0" y="166"/>
                    </a:lnTo>
                    <a:lnTo>
                      <a:pt x="14729" y="166"/>
                    </a:lnTo>
                    <a:lnTo>
                      <a:pt x="14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9"/>
              <p:cNvSpPr/>
              <p:nvPr/>
            </p:nvSpPr>
            <p:spPr>
              <a:xfrm>
                <a:off x="3288975" y="2975725"/>
                <a:ext cx="365600" cy="6250"/>
              </a:xfrm>
              <a:custGeom>
                <a:rect b="b" l="l" r="r" t="t"/>
                <a:pathLst>
                  <a:path extrusionOk="0" h="250" w="14624">
                    <a:moveTo>
                      <a:pt x="0" y="1"/>
                    </a:moveTo>
                    <a:cubicBezTo>
                      <a:pt x="60" y="96"/>
                      <a:pt x="134" y="180"/>
                      <a:pt x="221" y="250"/>
                    </a:cubicBezTo>
                    <a:lnTo>
                      <a:pt x="14624" y="250"/>
                    </a:lnTo>
                    <a:lnTo>
                      <a:pt x="14624" y="1"/>
                    </a:lnTo>
                    <a:close/>
                  </a:path>
                </a:pathLst>
              </a:custGeom>
              <a:solidFill>
                <a:srgbClr val="789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9"/>
              <p:cNvSpPr/>
              <p:nvPr/>
            </p:nvSpPr>
            <p:spPr>
              <a:xfrm>
                <a:off x="3289400" y="2781750"/>
                <a:ext cx="365175" cy="4200"/>
              </a:xfrm>
              <a:custGeom>
                <a:rect b="b" l="l" r="r" t="t"/>
                <a:pathLst>
                  <a:path extrusionOk="0" h="168" w="14607">
                    <a:moveTo>
                      <a:pt x="140" y="1"/>
                    </a:moveTo>
                    <a:cubicBezTo>
                      <a:pt x="87" y="50"/>
                      <a:pt x="40" y="106"/>
                      <a:pt x="1" y="167"/>
                    </a:cubicBezTo>
                    <a:lnTo>
                      <a:pt x="14607" y="167"/>
                    </a:lnTo>
                    <a:lnTo>
                      <a:pt x="146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9"/>
              <p:cNvSpPr/>
              <p:nvPr/>
            </p:nvSpPr>
            <p:spPr>
              <a:xfrm>
                <a:off x="3263225" y="2749600"/>
                <a:ext cx="401900" cy="263125"/>
              </a:xfrm>
              <a:custGeom>
                <a:rect b="b" l="l" r="r" t="t"/>
                <a:pathLst>
                  <a:path extrusionOk="0" h="10525" w="16076">
                    <a:moveTo>
                      <a:pt x="13970" y="781"/>
                    </a:moveTo>
                    <a:cubicBezTo>
                      <a:pt x="14700" y="781"/>
                      <a:pt x="15295" y="1252"/>
                      <a:pt x="15295" y="1831"/>
                    </a:cubicBezTo>
                    <a:lnTo>
                      <a:pt x="15295" y="8694"/>
                    </a:lnTo>
                    <a:cubicBezTo>
                      <a:pt x="15295" y="9274"/>
                      <a:pt x="14700" y="9745"/>
                      <a:pt x="13970" y="9745"/>
                    </a:cubicBezTo>
                    <a:lnTo>
                      <a:pt x="2106" y="9745"/>
                    </a:lnTo>
                    <a:cubicBezTo>
                      <a:pt x="1375" y="9745"/>
                      <a:pt x="781" y="9274"/>
                      <a:pt x="781" y="8694"/>
                    </a:cubicBezTo>
                    <a:lnTo>
                      <a:pt x="781" y="1832"/>
                    </a:lnTo>
                    <a:cubicBezTo>
                      <a:pt x="781" y="1252"/>
                      <a:pt x="1377" y="781"/>
                      <a:pt x="2106" y="781"/>
                    </a:cubicBezTo>
                    <a:close/>
                    <a:moveTo>
                      <a:pt x="2106" y="0"/>
                    </a:moveTo>
                    <a:cubicBezTo>
                      <a:pt x="945" y="0"/>
                      <a:pt x="1" y="822"/>
                      <a:pt x="1" y="1831"/>
                    </a:cubicBezTo>
                    <a:lnTo>
                      <a:pt x="1" y="8694"/>
                    </a:lnTo>
                    <a:cubicBezTo>
                      <a:pt x="1" y="9702"/>
                      <a:pt x="945" y="10524"/>
                      <a:pt x="2106" y="10524"/>
                    </a:cubicBezTo>
                    <a:lnTo>
                      <a:pt x="13970" y="10524"/>
                    </a:lnTo>
                    <a:cubicBezTo>
                      <a:pt x="15131" y="10524"/>
                      <a:pt x="16076" y="9702"/>
                      <a:pt x="16076" y="8694"/>
                    </a:cubicBezTo>
                    <a:lnTo>
                      <a:pt x="16076" y="1831"/>
                    </a:lnTo>
                    <a:cubicBezTo>
                      <a:pt x="16076" y="822"/>
                      <a:pt x="15131" y="0"/>
                      <a:pt x="1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9"/>
              <p:cNvSpPr/>
              <p:nvPr/>
            </p:nvSpPr>
            <p:spPr>
              <a:xfrm>
                <a:off x="2695650" y="3047225"/>
                <a:ext cx="1066100" cy="34575"/>
              </a:xfrm>
              <a:custGeom>
                <a:rect b="b" l="l" r="r" t="t"/>
                <a:pathLst>
                  <a:path extrusionOk="0" h="1383" w="42644">
                    <a:moveTo>
                      <a:pt x="1" y="1"/>
                    </a:moveTo>
                    <a:lnTo>
                      <a:pt x="1" y="1383"/>
                    </a:lnTo>
                    <a:lnTo>
                      <a:pt x="42643" y="1383"/>
                    </a:lnTo>
                    <a:lnTo>
                      <a:pt x="426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9"/>
              <p:cNvSpPr/>
              <p:nvPr/>
            </p:nvSpPr>
            <p:spPr>
              <a:xfrm>
                <a:off x="2848675" y="3353250"/>
                <a:ext cx="730450" cy="138200"/>
              </a:xfrm>
              <a:custGeom>
                <a:rect b="b" l="l" r="r" t="t"/>
                <a:pathLst>
                  <a:path extrusionOk="0" h="5528" w="29218">
                    <a:moveTo>
                      <a:pt x="1184" y="0"/>
                    </a:moveTo>
                    <a:lnTo>
                      <a:pt x="0" y="5527"/>
                    </a:lnTo>
                    <a:lnTo>
                      <a:pt x="29218" y="5527"/>
                    </a:lnTo>
                    <a:lnTo>
                      <a:pt x="280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9"/>
              <p:cNvSpPr/>
              <p:nvPr/>
            </p:nvSpPr>
            <p:spPr>
              <a:xfrm>
                <a:off x="2919300" y="3372975"/>
                <a:ext cx="40175" cy="23625"/>
              </a:xfrm>
              <a:custGeom>
                <a:rect b="b" l="l" r="r" t="t"/>
                <a:pathLst>
                  <a:path extrusionOk="0" h="945" w="1607">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9"/>
              <p:cNvSpPr/>
              <p:nvPr/>
            </p:nvSpPr>
            <p:spPr>
              <a:xfrm>
                <a:off x="2919300" y="3412350"/>
                <a:ext cx="40175" cy="23650"/>
              </a:xfrm>
              <a:custGeom>
                <a:rect b="b" l="l" r="r" t="t"/>
                <a:pathLst>
                  <a:path extrusionOk="0" h="946" w="1607">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9"/>
              <p:cNvSpPr/>
              <p:nvPr/>
            </p:nvSpPr>
            <p:spPr>
              <a:xfrm>
                <a:off x="2979550" y="3372975"/>
                <a:ext cx="40150" cy="23625"/>
              </a:xfrm>
              <a:custGeom>
                <a:rect b="b" l="l" r="r" t="t"/>
                <a:pathLst>
                  <a:path extrusionOk="0" h="945" w="1606">
                    <a:moveTo>
                      <a:pt x="0" y="0"/>
                    </a:moveTo>
                    <a:lnTo>
                      <a:pt x="0" y="945"/>
                    </a:lnTo>
                    <a:lnTo>
                      <a:pt x="1606" y="945"/>
                    </a:lnTo>
                    <a:lnTo>
                      <a:pt x="16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9"/>
              <p:cNvSpPr/>
              <p:nvPr/>
            </p:nvSpPr>
            <p:spPr>
              <a:xfrm>
                <a:off x="2979550" y="3412350"/>
                <a:ext cx="40150" cy="23650"/>
              </a:xfrm>
              <a:custGeom>
                <a:rect b="b" l="l" r="r" t="t"/>
                <a:pathLst>
                  <a:path extrusionOk="0" h="946" w="1606">
                    <a:moveTo>
                      <a:pt x="0" y="1"/>
                    </a:moveTo>
                    <a:lnTo>
                      <a:pt x="0" y="945"/>
                    </a:lnTo>
                    <a:lnTo>
                      <a:pt x="1606" y="945"/>
                    </a:lnTo>
                    <a:lnTo>
                      <a:pt x="16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9"/>
              <p:cNvSpPr/>
              <p:nvPr/>
            </p:nvSpPr>
            <p:spPr>
              <a:xfrm>
                <a:off x="3039775" y="3372975"/>
                <a:ext cx="40175" cy="23625"/>
              </a:xfrm>
              <a:custGeom>
                <a:rect b="b" l="l" r="r" t="t"/>
                <a:pathLst>
                  <a:path extrusionOk="0" h="945" w="1607">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9"/>
              <p:cNvSpPr/>
              <p:nvPr/>
            </p:nvSpPr>
            <p:spPr>
              <a:xfrm>
                <a:off x="3039775" y="3412350"/>
                <a:ext cx="40175" cy="23650"/>
              </a:xfrm>
              <a:custGeom>
                <a:rect b="b" l="l" r="r" t="t"/>
                <a:pathLst>
                  <a:path extrusionOk="0" h="946" w="1607">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9"/>
              <p:cNvSpPr/>
              <p:nvPr/>
            </p:nvSpPr>
            <p:spPr>
              <a:xfrm>
                <a:off x="3100025" y="3372975"/>
                <a:ext cx="40200" cy="23625"/>
              </a:xfrm>
              <a:custGeom>
                <a:rect b="b" l="l" r="r" t="t"/>
                <a:pathLst>
                  <a:path extrusionOk="0" h="945" w="1608">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9"/>
              <p:cNvSpPr/>
              <p:nvPr/>
            </p:nvSpPr>
            <p:spPr>
              <a:xfrm>
                <a:off x="3100025" y="3412350"/>
                <a:ext cx="40200" cy="23650"/>
              </a:xfrm>
              <a:custGeom>
                <a:rect b="b" l="l" r="r" t="t"/>
                <a:pathLst>
                  <a:path extrusionOk="0" h="946" w="1608">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9"/>
              <p:cNvSpPr/>
              <p:nvPr/>
            </p:nvSpPr>
            <p:spPr>
              <a:xfrm>
                <a:off x="3160275" y="3372975"/>
                <a:ext cx="40200" cy="23625"/>
              </a:xfrm>
              <a:custGeom>
                <a:rect b="b" l="l" r="r" t="t"/>
                <a:pathLst>
                  <a:path extrusionOk="0" h="945" w="1608">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9"/>
              <p:cNvSpPr/>
              <p:nvPr/>
            </p:nvSpPr>
            <p:spPr>
              <a:xfrm>
                <a:off x="3160275" y="3412350"/>
                <a:ext cx="40200" cy="23650"/>
              </a:xfrm>
              <a:custGeom>
                <a:rect b="b" l="l" r="r" t="t"/>
                <a:pathLst>
                  <a:path extrusionOk="0" h="946" w="1608">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9"/>
              <p:cNvSpPr/>
              <p:nvPr/>
            </p:nvSpPr>
            <p:spPr>
              <a:xfrm>
                <a:off x="3220525" y="3372975"/>
                <a:ext cx="40200" cy="23625"/>
              </a:xfrm>
              <a:custGeom>
                <a:rect b="b" l="l" r="r" t="t"/>
                <a:pathLst>
                  <a:path extrusionOk="0" h="945" w="1608">
                    <a:moveTo>
                      <a:pt x="1" y="0"/>
                    </a:moveTo>
                    <a:lnTo>
                      <a:pt x="1"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9"/>
              <p:cNvSpPr/>
              <p:nvPr/>
            </p:nvSpPr>
            <p:spPr>
              <a:xfrm>
                <a:off x="3220525" y="3412350"/>
                <a:ext cx="40200" cy="23650"/>
              </a:xfrm>
              <a:custGeom>
                <a:rect b="b" l="l" r="r" t="t"/>
                <a:pathLst>
                  <a:path extrusionOk="0" h="946" w="1608">
                    <a:moveTo>
                      <a:pt x="1" y="1"/>
                    </a:moveTo>
                    <a:lnTo>
                      <a:pt x="1"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9"/>
              <p:cNvSpPr/>
              <p:nvPr/>
            </p:nvSpPr>
            <p:spPr>
              <a:xfrm>
                <a:off x="3280750" y="3372975"/>
                <a:ext cx="40200" cy="23625"/>
              </a:xfrm>
              <a:custGeom>
                <a:rect b="b" l="l" r="r" t="t"/>
                <a:pathLst>
                  <a:path extrusionOk="0" h="945" w="1608">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9"/>
              <p:cNvSpPr/>
              <p:nvPr/>
            </p:nvSpPr>
            <p:spPr>
              <a:xfrm>
                <a:off x="3280750" y="3412350"/>
                <a:ext cx="40200" cy="23650"/>
              </a:xfrm>
              <a:custGeom>
                <a:rect b="b" l="l" r="r" t="t"/>
                <a:pathLst>
                  <a:path extrusionOk="0" h="946" w="1608">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9"/>
              <p:cNvSpPr/>
              <p:nvPr/>
            </p:nvSpPr>
            <p:spPr>
              <a:xfrm>
                <a:off x="2919300" y="3448050"/>
                <a:ext cx="40175" cy="23650"/>
              </a:xfrm>
              <a:custGeom>
                <a:rect b="b" l="l" r="r" t="t"/>
                <a:pathLst>
                  <a:path extrusionOk="0" h="946" w="1607">
                    <a:moveTo>
                      <a:pt x="0" y="0"/>
                    </a:moveTo>
                    <a:lnTo>
                      <a:pt x="0"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9"/>
              <p:cNvSpPr/>
              <p:nvPr/>
            </p:nvSpPr>
            <p:spPr>
              <a:xfrm>
                <a:off x="2979550" y="3448050"/>
                <a:ext cx="40150" cy="23650"/>
              </a:xfrm>
              <a:custGeom>
                <a:rect b="b" l="l" r="r" t="t"/>
                <a:pathLst>
                  <a:path extrusionOk="0" h="946" w="1606">
                    <a:moveTo>
                      <a:pt x="0" y="0"/>
                    </a:moveTo>
                    <a:lnTo>
                      <a:pt x="0" y="946"/>
                    </a:lnTo>
                    <a:lnTo>
                      <a:pt x="1606" y="946"/>
                    </a:lnTo>
                    <a:lnTo>
                      <a:pt x="16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9"/>
              <p:cNvSpPr/>
              <p:nvPr/>
            </p:nvSpPr>
            <p:spPr>
              <a:xfrm>
                <a:off x="3039775" y="3448050"/>
                <a:ext cx="40175" cy="23650"/>
              </a:xfrm>
              <a:custGeom>
                <a:rect b="b" l="l" r="r" t="t"/>
                <a:pathLst>
                  <a:path extrusionOk="0" h="946" w="1607">
                    <a:moveTo>
                      <a:pt x="0" y="0"/>
                    </a:moveTo>
                    <a:lnTo>
                      <a:pt x="0"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9"/>
              <p:cNvSpPr/>
              <p:nvPr/>
            </p:nvSpPr>
            <p:spPr>
              <a:xfrm>
                <a:off x="3100025" y="3448050"/>
                <a:ext cx="40200" cy="23650"/>
              </a:xfrm>
              <a:custGeom>
                <a:rect b="b" l="l" r="r" t="t"/>
                <a:pathLst>
                  <a:path extrusionOk="0" h="946" w="1608">
                    <a:moveTo>
                      <a:pt x="0" y="0"/>
                    </a:moveTo>
                    <a:lnTo>
                      <a:pt x="0"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9"/>
              <p:cNvSpPr/>
              <p:nvPr/>
            </p:nvSpPr>
            <p:spPr>
              <a:xfrm>
                <a:off x="3160275" y="3448050"/>
                <a:ext cx="40200" cy="23650"/>
              </a:xfrm>
              <a:custGeom>
                <a:rect b="b" l="l" r="r" t="t"/>
                <a:pathLst>
                  <a:path extrusionOk="0" h="946" w="1608">
                    <a:moveTo>
                      <a:pt x="0" y="0"/>
                    </a:moveTo>
                    <a:lnTo>
                      <a:pt x="0"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9"/>
              <p:cNvSpPr/>
              <p:nvPr/>
            </p:nvSpPr>
            <p:spPr>
              <a:xfrm>
                <a:off x="3220525" y="3448050"/>
                <a:ext cx="40200" cy="23650"/>
              </a:xfrm>
              <a:custGeom>
                <a:rect b="b" l="l" r="r" t="t"/>
                <a:pathLst>
                  <a:path extrusionOk="0" h="946" w="1608">
                    <a:moveTo>
                      <a:pt x="1" y="0"/>
                    </a:moveTo>
                    <a:lnTo>
                      <a:pt x="1"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9"/>
              <p:cNvSpPr/>
              <p:nvPr/>
            </p:nvSpPr>
            <p:spPr>
              <a:xfrm>
                <a:off x="3280750" y="3448050"/>
                <a:ext cx="40200" cy="23650"/>
              </a:xfrm>
              <a:custGeom>
                <a:rect b="b" l="l" r="r" t="t"/>
                <a:pathLst>
                  <a:path extrusionOk="0" h="946" w="1608">
                    <a:moveTo>
                      <a:pt x="0" y="0"/>
                    </a:moveTo>
                    <a:lnTo>
                      <a:pt x="0" y="946"/>
                    </a:lnTo>
                    <a:lnTo>
                      <a:pt x="1607" y="946"/>
                    </a:lnTo>
                    <a:lnTo>
                      <a:pt x="16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9"/>
              <p:cNvSpPr/>
              <p:nvPr/>
            </p:nvSpPr>
            <p:spPr>
              <a:xfrm>
                <a:off x="3361950" y="3382825"/>
                <a:ext cx="148100" cy="78975"/>
              </a:xfrm>
              <a:custGeom>
                <a:rect b="b" l="l" r="r" t="t"/>
                <a:pathLst>
                  <a:path extrusionOk="0" h="3159" w="5924">
                    <a:moveTo>
                      <a:pt x="0" y="1"/>
                    </a:moveTo>
                    <a:lnTo>
                      <a:pt x="0" y="3159"/>
                    </a:lnTo>
                    <a:lnTo>
                      <a:pt x="5923" y="3159"/>
                    </a:lnTo>
                    <a:lnTo>
                      <a:pt x="59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7" name="Google Shape;2757;p69"/>
          <p:cNvGrpSpPr/>
          <p:nvPr/>
        </p:nvGrpSpPr>
        <p:grpSpPr>
          <a:xfrm>
            <a:off x="5966210" y="2869527"/>
            <a:ext cx="1298418" cy="2043773"/>
            <a:chOff x="922950" y="2943100"/>
            <a:chExt cx="1066200" cy="1678250"/>
          </a:xfrm>
        </p:grpSpPr>
        <p:sp>
          <p:nvSpPr>
            <p:cNvPr id="2758" name="Google Shape;2758;p69"/>
            <p:cNvSpPr/>
            <p:nvPr/>
          </p:nvSpPr>
          <p:spPr>
            <a:xfrm>
              <a:off x="922950" y="4483950"/>
              <a:ext cx="10662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9" name="Google Shape;2759;p69"/>
            <p:cNvGrpSpPr/>
            <p:nvPr/>
          </p:nvGrpSpPr>
          <p:grpSpPr>
            <a:xfrm>
              <a:off x="1072100" y="2943100"/>
              <a:ext cx="767900" cy="1629675"/>
              <a:chOff x="1072100" y="2943100"/>
              <a:chExt cx="767900" cy="1629675"/>
            </a:xfrm>
          </p:grpSpPr>
          <p:sp>
            <p:nvSpPr>
              <p:cNvPr id="2760" name="Google Shape;2760;p69"/>
              <p:cNvSpPr/>
              <p:nvPr/>
            </p:nvSpPr>
            <p:spPr>
              <a:xfrm>
                <a:off x="1422725" y="3052575"/>
                <a:ext cx="207525" cy="208875"/>
              </a:xfrm>
              <a:custGeom>
                <a:rect b="b" l="l" r="r" t="t"/>
                <a:pathLst>
                  <a:path extrusionOk="0" h="8355" w="8301">
                    <a:moveTo>
                      <a:pt x="1378" y="0"/>
                    </a:moveTo>
                    <a:lnTo>
                      <a:pt x="1240" y="178"/>
                    </a:lnTo>
                    <a:cubicBezTo>
                      <a:pt x="1742" y="567"/>
                      <a:pt x="2177" y="1059"/>
                      <a:pt x="2533" y="1638"/>
                    </a:cubicBezTo>
                    <a:cubicBezTo>
                      <a:pt x="2715" y="1935"/>
                      <a:pt x="2878" y="2258"/>
                      <a:pt x="3034" y="2570"/>
                    </a:cubicBezTo>
                    <a:cubicBezTo>
                      <a:pt x="3262" y="3024"/>
                      <a:pt x="3497" y="3493"/>
                      <a:pt x="3798" y="3896"/>
                    </a:cubicBezTo>
                    <a:cubicBezTo>
                      <a:pt x="4352" y="4638"/>
                      <a:pt x="5138" y="5181"/>
                      <a:pt x="6133" y="5509"/>
                    </a:cubicBezTo>
                    <a:cubicBezTo>
                      <a:pt x="6192" y="5527"/>
                      <a:pt x="6252" y="5546"/>
                      <a:pt x="6312" y="5566"/>
                    </a:cubicBezTo>
                    <a:cubicBezTo>
                      <a:pt x="6557" y="5641"/>
                      <a:pt x="6789" y="5714"/>
                      <a:pt x="7003" y="5846"/>
                    </a:cubicBezTo>
                    <a:cubicBezTo>
                      <a:pt x="7288" y="6023"/>
                      <a:pt x="7558" y="6322"/>
                      <a:pt x="7803" y="6737"/>
                    </a:cubicBezTo>
                    <a:cubicBezTo>
                      <a:pt x="7986" y="7041"/>
                      <a:pt x="8048" y="7281"/>
                      <a:pt x="8001" y="7490"/>
                    </a:cubicBezTo>
                    <a:cubicBezTo>
                      <a:pt x="7950" y="7721"/>
                      <a:pt x="7766" y="7862"/>
                      <a:pt x="7660" y="7926"/>
                    </a:cubicBezTo>
                    <a:cubicBezTo>
                      <a:pt x="7369" y="8100"/>
                      <a:pt x="7028" y="8130"/>
                      <a:pt x="6714" y="8130"/>
                    </a:cubicBezTo>
                    <a:cubicBezTo>
                      <a:pt x="6668" y="8130"/>
                      <a:pt x="6623" y="8129"/>
                      <a:pt x="6578" y="8128"/>
                    </a:cubicBezTo>
                    <a:cubicBezTo>
                      <a:pt x="6031" y="8118"/>
                      <a:pt x="5403" y="8063"/>
                      <a:pt x="4885" y="7719"/>
                    </a:cubicBezTo>
                    <a:cubicBezTo>
                      <a:pt x="4439" y="7425"/>
                      <a:pt x="4043" y="6900"/>
                      <a:pt x="3675" y="6120"/>
                    </a:cubicBezTo>
                    <a:cubicBezTo>
                      <a:pt x="3550" y="5852"/>
                      <a:pt x="3433" y="5571"/>
                      <a:pt x="3321" y="5301"/>
                    </a:cubicBezTo>
                    <a:cubicBezTo>
                      <a:pt x="3157" y="4906"/>
                      <a:pt x="2989" y="4499"/>
                      <a:pt x="2787" y="4120"/>
                    </a:cubicBezTo>
                    <a:cubicBezTo>
                      <a:pt x="2110" y="2848"/>
                      <a:pt x="1080" y="2003"/>
                      <a:pt x="30" y="1861"/>
                    </a:cubicBezTo>
                    <a:lnTo>
                      <a:pt x="0" y="2083"/>
                    </a:lnTo>
                    <a:cubicBezTo>
                      <a:pt x="977" y="2217"/>
                      <a:pt x="1945" y="3017"/>
                      <a:pt x="2587" y="4227"/>
                    </a:cubicBezTo>
                    <a:cubicBezTo>
                      <a:pt x="2784" y="4596"/>
                      <a:pt x="2952" y="4997"/>
                      <a:pt x="3113" y="5388"/>
                    </a:cubicBezTo>
                    <a:cubicBezTo>
                      <a:pt x="3227" y="5661"/>
                      <a:pt x="3345" y="5943"/>
                      <a:pt x="3472" y="6215"/>
                    </a:cubicBezTo>
                    <a:cubicBezTo>
                      <a:pt x="3863" y="7047"/>
                      <a:pt x="4272" y="7584"/>
                      <a:pt x="4759" y="7907"/>
                    </a:cubicBezTo>
                    <a:cubicBezTo>
                      <a:pt x="5328" y="8282"/>
                      <a:pt x="5996" y="8343"/>
                      <a:pt x="6576" y="8355"/>
                    </a:cubicBezTo>
                    <a:lnTo>
                      <a:pt x="6709" y="8355"/>
                    </a:lnTo>
                    <a:cubicBezTo>
                      <a:pt x="7056" y="8355"/>
                      <a:pt x="7436" y="8323"/>
                      <a:pt x="7775" y="8120"/>
                    </a:cubicBezTo>
                    <a:cubicBezTo>
                      <a:pt x="8013" y="7977"/>
                      <a:pt x="8171" y="7771"/>
                      <a:pt x="8222" y="7538"/>
                    </a:cubicBezTo>
                    <a:cubicBezTo>
                      <a:pt x="8301" y="7187"/>
                      <a:pt x="8133" y="6846"/>
                      <a:pt x="7999" y="6621"/>
                    </a:cubicBezTo>
                    <a:cubicBezTo>
                      <a:pt x="7734" y="6175"/>
                      <a:pt x="7439" y="5851"/>
                      <a:pt x="7121" y="5654"/>
                    </a:cubicBezTo>
                    <a:cubicBezTo>
                      <a:pt x="6883" y="5509"/>
                      <a:pt x="6627" y="5427"/>
                      <a:pt x="6379" y="5351"/>
                    </a:cubicBezTo>
                    <a:cubicBezTo>
                      <a:pt x="6321" y="5332"/>
                      <a:pt x="6262" y="5313"/>
                      <a:pt x="6204" y="5295"/>
                    </a:cubicBezTo>
                    <a:cubicBezTo>
                      <a:pt x="5254" y="4982"/>
                      <a:pt x="4506" y="4466"/>
                      <a:pt x="3979" y="3762"/>
                    </a:cubicBezTo>
                    <a:cubicBezTo>
                      <a:pt x="3690" y="3375"/>
                      <a:pt x="3459" y="2915"/>
                      <a:pt x="3235" y="2470"/>
                    </a:cubicBezTo>
                    <a:cubicBezTo>
                      <a:pt x="3076" y="2153"/>
                      <a:pt x="2912" y="1825"/>
                      <a:pt x="2725" y="1522"/>
                    </a:cubicBezTo>
                    <a:cubicBezTo>
                      <a:pt x="2355" y="918"/>
                      <a:pt x="1902" y="406"/>
                      <a:pt x="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9"/>
              <p:cNvSpPr/>
              <p:nvPr/>
            </p:nvSpPr>
            <p:spPr>
              <a:xfrm>
                <a:off x="1179175" y="3030200"/>
                <a:ext cx="139575" cy="285275"/>
              </a:xfrm>
              <a:custGeom>
                <a:rect b="b" l="l" r="r" t="t"/>
                <a:pathLst>
                  <a:path extrusionOk="0" h="11411" w="5583">
                    <a:moveTo>
                      <a:pt x="3220" y="1"/>
                    </a:moveTo>
                    <a:lnTo>
                      <a:pt x="3006" y="71"/>
                    </a:lnTo>
                    <a:cubicBezTo>
                      <a:pt x="3374" y="1220"/>
                      <a:pt x="3124" y="2630"/>
                      <a:pt x="2338" y="3841"/>
                    </a:cubicBezTo>
                    <a:cubicBezTo>
                      <a:pt x="2099" y="4210"/>
                      <a:pt x="1815" y="4560"/>
                      <a:pt x="1540" y="4898"/>
                    </a:cubicBezTo>
                    <a:cubicBezTo>
                      <a:pt x="1347" y="5137"/>
                      <a:pt x="1147" y="5384"/>
                      <a:pt x="963" y="5636"/>
                    </a:cubicBezTo>
                    <a:cubicBezTo>
                      <a:pt x="406" y="6399"/>
                      <a:pt x="112" y="7090"/>
                      <a:pt x="60" y="7753"/>
                    </a:cubicBezTo>
                    <a:cubicBezTo>
                      <a:pt x="0" y="8526"/>
                      <a:pt x="275" y="9288"/>
                      <a:pt x="550" y="9929"/>
                    </a:cubicBezTo>
                    <a:cubicBezTo>
                      <a:pt x="731" y="10348"/>
                      <a:pt x="956" y="10821"/>
                      <a:pt x="1349" y="11147"/>
                    </a:cubicBezTo>
                    <a:cubicBezTo>
                      <a:pt x="1557" y="11319"/>
                      <a:pt x="1781" y="11411"/>
                      <a:pt x="1990" y="11411"/>
                    </a:cubicBezTo>
                    <a:cubicBezTo>
                      <a:pt x="2026" y="11411"/>
                      <a:pt x="2063" y="11409"/>
                      <a:pt x="2099" y="11403"/>
                    </a:cubicBezTo>
                    <a:cubicBezTo>
                      <a:pt x="2466" y="11345"/>
                      <a:pt x="2696" y="11015"/>
                      <a:pt x="2835" y="10772"/>
                    </a:cubicBezTo>
                    <a:cubicBezTo>
                      <a:pt x="3110" y="10298"/>
                      <a:pt x="3260" y="9839"/>
                      <a:pt x="3281" y="9409"/>
                    </a:cubicBezTo>
                    <a:cubicBezTo>
                      <a:pt x="3297" y="9090"/>
                      <a:pt x="3243" y="8775"/>
                      <a:pt x="3190" y="8471"/>
                    </a:cubicBezTo>
                    <a:cubicBezTo>
                      <a:pt x="3177" y="8398"/>
                      <a:pt x="3164" y="8325"/>
                      <a:pt x="3153" y="8251"/>
                    </a:cubicBezTo>
                    <a:cubicBezTo>
                      <a:pt x="2966" y="7063"/>
                      <a:pt x="3064" y="6016"/>
                      <a:pt x="3446" y="5142"/>
                    </a:cubicBezTo>
                    <a:cubicBezTo>
                      <a:pt x="3656" y="4662"/>
                      <a:pt x="3960" y="4217"/>
                      <a:pt x="4255" y="3788"/>
                    </a:cubicBezTo>
                    <a:cubicBezTo>
                      <a:pt x="4466" y="3482"/>
                      <a:pt x="4683" y="3164"/>
                      <a:pt x="4868" y="2834"/>
                    </a:cubicBezTo>
                    <a:cubicBezTo>
                      <a:pt x="5234" y="2179"/>
                      <a:pt x="5476" y="1461"/>
                      <a:pt x="5583" y="719"/>
                    </a:cubicBezTo>
                    <a:lnTo>
                      <a:pt x="5359" y="686"/>
                    </a:lnTo>
                    <a:cubicBezTo>
                      <a:pt x="5255" y="1401"/>
                      <a:pt x="5022" y="2092"/>
                      <a:pt x="4670" y="2723"/>
                    </a:cubicBezTo>
                    <a:cubicBezTo>
                      <a:pt x="4490" y="3045"/>
                      <a:pt x="4275" y="3357"/>
                      <a:pt x="4069" y="3659"/>
                    </a:cubicBezTo>
                    <a:cubicBezTo>
                      <a:pt x="3768" y="4097"/>
                      <a:pt x="3456" y="4552"/>
                      <a:pt x="3238" y="5050"/>
                    </a:cubicBezTo>
                    <a:cubicBezTo>
                      <a:pt x="2838" y="5965"/>
                      <a:pt x="2734" y="7055"/>
                      <a:pt x="2929" y="8285"/>
                    </a:cubicBezTo>
                    <a:cubicBezTo>
                      <a:pt x="2941" y="8359"/>
                      <a:pt x="2953" y="8433"/>
                      <a:pt x="2966" y="8508"/>
                    </a:cubicBezTo>
                    <a:cubicBezTo>
                      <a:pt x="3016" y="8801"/>
                      <a:pt x="3069" y="9103"/>
                      <a:pt x="3054" y="9398"/>
                    </a:cubicBezTo>
                    <a:cubicBezTo>
                      <a:pt x="3036" y="9791"/>
                      <a:pt x="2896" y="10215"/>
                      <a:pt x="2640" y="10658"/>
                    </a:cubicBezTo>
                    <a:cubicBezTo>
                      <a:pt x="2453" y="10982"/>
                      <a:pt x="2270" y="11147"/>
                      <a:pt x="2062" y="11180"/>
                    </a:cubicBezTo>
                    <a:cubicBezTo>
                      <a:pt x="2037" y="11184"/>
                      <a:pt x="2012" y="11186"/>
                      <a:pt x="1987" y="11186"/>
                    </a:cubicBezTo>
                    <a:cubicBezTo>
                      <a:pt x="1782" y="11186"/>
                      <a:pt x="1592" y="11057"/>
                      <a:pt x="1492" y="10973"/>
                    </a:cubicBezTo>
                    <a:cubicBezTo>
                      <a:pt x="1137" y="10680"/>
                      <a:pt x="926" y="10234"/>
                      <a:pt x="757" y="9839"/>
                    </a:cubicBezTo>
                    <a:cubicBezTo>
                      <a:pt x="492" y="9223"/>
                      <a:pt x="228" y="8495"/>
                      <a:pt x="284" y="7770"/>
                    </a:cubicBezTo>
                    <a:cubicBezTo>
                      <a:pt x="332" y="7143"/>
                      <a:pt x="606" y="6506"/>
                      <a:pt x="1144" y="5768"/>
                    </a:cubicBezTo>
                    <a:cubicBezTo>
                      <a:pt x="1325" y="5520"/>
                      <a:pt x="1523" y="5277"/>
                      <a:pt x="1714" y="5040"/>
                    </a:cubicBezTo>
                    <a:cubicBezTo>
                      <a:pt x="1992" y="4697"/>
                      <a:pt x="2281" y="4342"/>
                      <a:pt x="2526" y="3964"/>
                    </a:cubicBezTo>
                    <a:cubicBezTo>
                      <a:pt x="3349" y="2697"/>
                      <a:pt x="3609" y="1216"/>
                      <a:pt x="3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9"/>
              <p:cNvSpPr/>
              <p:nvPr/>
            </p:nvSpPr>
            <p:spPr>
              <a:xfrm>
                <a:off x="1182600" y="2951925"/>
                <a:ext cx="346050" cy="220425"/>
              </a:xfrm>
              <a:custGeom>
                <a:rect b="b" l="l" r="r" t="t"/>
                <a:pathLst>
                  <a:path extrusionOk="0" h="8817" w="13842">
                    <a:moveTo>
                      <a:pt x="1553" y="1"/>
                    </a:moveTo>
                    <a:cubicBezTo>
                      <a:pt x="695" y="1"/>
                      <a:pt x="0" y="583"/>
                      <a:pt x="0" y="1303"/>
                    </a:cubicBezTo>
                    <a:lnTo>
                      <a:pt x="0" y="7515"/>
                    </a:lnTo>
                    <a:cubicBezTo>
                      <a:pt x="0" y="8234"/>
                      <a:pt x="694" y="8817"/>
                      <a:pt x="1553" y="8817"/>
                    </a:cubicBezTo>
                    <a:lnTo>
                      <a:pt x="12289" y="8817"/>
                    </a:lnTo>
                    <a:cubicBezTo>
                      <a:pt x="13146" y="8817"/>
                      <a:pt x="13842" y="8234"/>
                      <a:pt x="13842" y="7515"/>
                    </a:cubicBezTo>
                    <a:lnTo>
                      <a:pt x="13842" y="1304"/>
                    </a:lnTo>
                    <a:cubicBezTo>
                      <a:pt x="13840" y="585"/>
                      <a:pt x="13145" y="1"/>
                      <a:pt x="12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9"/>
              <p:cNvSpPr/>
              <p:nvPr/>
            </p:nvSpPr>
            <p:spPr>
              <a:xfrm>
                <a:off x="1173750" y="2943100"/>
                <a:ext cx="363725" cy="238125"/>
              </a:xfrm>
              <a:custGeom>
                <a:rect b="b" l="l" r="r" t="t"/>
                <a:pathLst>
                  <a:path extrusionOk="0" h="9525" w="14549">
                    <a:moveTo>
                      <a:pt x="12643" y="707"/>
                    </a:moveTo>
                    <a:cubicBezTo>
                      <a:pt x="13304" y="707"/>
                      <a:pt x="13842" y="1133"/>
                      <a:pt x="13842" y="1657"/>
                    </a:cubicBezTo>
                    <a:lnTo>
                      <a:pt x="13842" y="7868"/>
                    </a:lnTo>
                    <a:cubicBezTo>
                      <a:pt x="13842" y="8391"/>
                      <a:pt x="13304" y="8816"/>
                      <a:pt x="12643" y="8816"/>
                    </a:cubicBezTo>
                    <a:lnTo>
                      <a:pt x="1907" y="8816"/>
                    </a:lnTo>
                    <a:cubicBezTo>
                      <a:pt x="1244" y="8816"/>
                      <a:pt x="707" y="8391"/>
                      <a:pt x="707" y="7868"/>
                    </a:cubicBezTo>
                    <a:lnTo>
                      <a:pt x="707" y="1657"/>
                    </a:lnTo>
                    <a:cubicBezTo>
                      <a:pt x="707" y="1133"/>
                      <a:pt x="1244" y="707"/>
                      <a:pt x="1907" y="707"/>
                    </a:cubicBezTo>
                    <a:close/>
                    <a:moveTo>
                      <a:pt x="1907" y="1"/>
                    </a:moveTo>
                    <a:cubicBezTo>
                      <a:pt x="856" y="1"/>
                      <a:pt x="1" y="744"/>
                      <a:pt x="1" y="1657"/>
                    </a:cubicBezTo>
                    <a:lnTo>
                      <a:pt x="1" y="7868"/>
                    </a:lnTo>
                    <a:cubicBezTo>
                      <a:pt x="1" y="8781"/>
                      <a:pt x="856" y="9524"/>
                      <a:pt x="1907" y="9524"/>
                    </a:cubicBezTo>
                    <a:lnTo>
                      <a:pt x="12643" y="9524"/>
                    </a:lnTo>
                    <a:cubicBezTo>
                      <a:pt x="13694" y="9524"/>
                      <a:pt x="14549" y="8781"/>
                      <a:pt x="14549" y="7868"/>
                    </a:cubicBezTo>
                    <a:lnTo>
                      <a:pt x="14549" y="1657"/>
                    </a:lnTo>
                    <a:cubicBezTo>
                      <a:pt x="14549" y="744"/>
                      <a:pt x="13694" y="1"/>
                      <a:pt x="12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9"/>
              <p:cNvSpPr/>
              <p:nvPr/>
            </p:nvSpPr>
            <p:spPr>
              <a:xfrm>
                <a:off x="1313225" y="3172375"/>
                <a:ext cx="84775" cy="41825"/>
              </a:xfrm>
              <a:custGeom>
                <a:rect b="b" l="l" r="r" t="t"/>
                <a:pathLst>
                  <a:path extrusionOk="0" h="1673" w="3391">
                    <a:moveTo>
                      <a:pt x="0" y="0"/>
                    </a:moveTo>
                    <a:lnTo>
                      <a:pt x="0" y="1672"/>
                    </a:lnTo>
                    <a:lnTo>
                      <a:pt x="3390" y="1672"/>
                    </a:lnTo>
                    <a:lnTo>
                      <a:pt x="33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9"/>
              <p:cNvSpPr/>
              <p:nvPr/>
            </p:nvSpPr>
            <p:spPr>
              <a:xfrm>
                <a:off x="1294650" y="3196075"/>
                <a:ext cx="121900" cy="18125"/>
              </a:xfrm>
              <a:custGeom>
                <a:rect b="b" l="l" r="r" t="t"/>
                <a:pathLst>
                  <a:path extrusionOk="0" h="725" w="4876">
                    <a:moveTo>
                      <a:pt x="767" y="1"/>
                    </a:moveTo>
                    <a:lnTo>
                      <a:pt x="1" y="724"/>
                    </a:lnTo>
                    <a:lnTo>
                      <a:pt x="4875" y="724"/>
                    </a:lnTo>
                    <a:lnTo>
                      <a:pt x="4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9"/>
              <p:cNvSpPr/>
              <p:nvPr/>
            </p:nvSpPr>
            <p:spPr>
              <a:xfrm>
                <a:off x="1191400" y="3070775"/>
                <a:ext cx="240400" cy="65725"/>
              </a:xfrm>
              <a:custGeom>
                <a:rect b="b" l="l" r="r" t="t"/>
                <a:pathLst>
                  <a:path extrusionOk="0" h="2629" w="9616">
                    <a:moveTo>
                      <a:pt x="548" y="195"/>
                    </a:moveTo>
                    <a:lnTo>
                      <a:pt x="548" y="925"/>
                    </a:lnTo>
                    <a:lnTo>
                      <a:pt x="154" y="925"/>
                    </a:lnTo>
                    <a:lnTo>
                      <a:pt x="152" y="195"/>
                    </a:lnTo>
                    <a:close/>
                    <a:moveTo>
                      <a:pt x="1060" y="195"/>
                    </a:moveTo>
                    <a:lnTo>
                      <a:pt x="1060" y="925"/>
                    </a:lnTo>
                    <a:lnTo>
                      <a:pt x="665" y="925"/>
                    </a:lnTo>
                    <a:lnTo>
                      <a:pt x="665" y="195"/>
                    </a:lnTo>
                    <a:close/>
                    <a:moveTo>
                      <a:pt x="1571" y="195"/>
                    </a:moveTo>
                    <a:lnTo>
                      <a:pt x="1571" y="925"/>
                    </a:lnTo>
                    <a:lnTo>
                      <a:pt x="1177" y="925"/>
                    </a:lnTo>
                    <a:lnTo>
                      <a:pt x="1177" y="195"/>
                    </a:lnTo>
                    <a:close/>
                    <a:moveTo>
                      <a:pt x="2084" y="195"/>
                    </a:moveTo>
                    <a:lnTo>
                      <a:pt x="2084" y="925"/>
                    </a:lnTo>
                    <a:lnTo>
                      <a:pt x="1688" y="925"/>
                    </a:lnTo>
                    <a:lnTo>
                      <a:pt x="1688" y="195"/>
                    </a:lnTo>
                    <a:close/>
                    <a:moveTo>
                      <a:pt x="2595" y="195"/>
                    </a:moveTo>
                    <a:lnTo>
                      <a:pt x="2595" y="925"/>
                    </a:lnTo>
                    <a:lnTo>
                      <a:pt x="2201" y="925"/>
                    </a:lnTo>
                    <a:lnTo>
                      <a:pt x="2201" y="195"/>
                    </a:lnTo>
                    <a:close/>
                    <a:moveTo>
                      <a:pt x="3108" y="195"/>
                    </a:moveTo>
                    <a:lnTo>
                      <a:pt x="3108" y="925"/>
                    </a:lnTo>
                    <a:lnTo>
                      <a:pt x="2712" y="925"/>
                    </a:lnTo>
                    <a:lnTo>
                      <a:pt x="2712" y="195"/>
                    </a:lnTo>
                    <a:close/>
                    <a:moveTo>
                      <a:pt x="3620" y="195"/>
                    </a:moveTo>
                    <a:lnTo>
                      <a:pt x="3620" y="925"/>
                    </a:lnTo>
                    <a:lnTo>
                      <a:pt x="3225" y="925"/>
                    </a:lnTo>
                    <a:lnTo>
                      <a:pt x="3225" y="195"/>
                    </a:lnTo>
                    <a:close/>
                    <a:moveTo>
                      <a:pt x="4131" y="195"/>
                    </a:moveTo>
                    <a:lnTo>
                      <a:pt x="4131" y="925"/>
                    </a:lnTo>
                    <a:lnTo>
                      <a:pt x="3736" y="925"/>
                    </a:lnTo>
                    <a:lnTo>
                      <a:pt x="3736" y="195"/>
                    </a:lnTo>
                    <a:close/>
                    <a:moveTo>
                      <a:pt x="4644" y="195"/>
                    </a:moveTo>
                    <a:lnTo>
                      <a:pt x="4644" y="925"/>
                    </a:lnTo>
                    <a:lnTo>
                      <a:pt x="4248" y="925"/>
                    </a:lnTo>
                    <a:lnTo>
                      <a:pt x="4248" y="195"/>
                    </a:lnTo>
                    <a:close/>
                    <a:moveTo>
                      <a:pt x="5155" y="195"/>
                    </a:moveTo>
                    <a:lnTo>
                      <a:pt x="5155" y="925"/>
                    </a:lnTo>
                    <a:lnTo>
                      <a:pt x="4761" y="925"/>
                    </a:lnTo>
                    <a:lnTo>
                      <a:pt x="4761" y="195"/>
                    </a:lnTo>
                    <a:close/>
                    <a:moveTo>
                      <a:pt x="5667" y="195"/>
                    </a:moveTo>
                    <a:lnTo>
                      <a:pt x="5667" y="925"/>
                    </a:lnTo>
                    <a:lnTo>
                      <a:pt x="5272" y="925"/>
                    </a:lnTo>
                    <a:lnTo>
                      <a:pt x="5272" y="195"/>
                    </a:lnTo>
                    <a:close/>
                    <a:moveTo>
                      <a:pt x="6179" y="195"/>
                    </a:moveTo>
                    <a:lnTo>
                      <a:pt x="6179" y="925"/>
                    </a:lnTo>
                    <a:lnTo>
                      <a:pt x="5783" y="925"/>
                    </a:lnTo>
                    <a:lnTo>
                      <a:pt x="5783" y="195"/>
                    </a:lnTo>
                    <a:close/>
                    <a:moveTo>
                      <a:pt x="6691" y="195"/>
                    </a:moveTo>
                    <a:lnTo>
                      <a:pt x="6691" y="925"/>
                    </a:lnTo>
                    <a:lnTo>
                      <a:pt x="6296" y="925"/>
                    </a:lnTo>
                    <a:lnTo>
                      <a:pt x="6296" y="195"/>
                    </a:lnTo>
                    <a:close/>
                    <a:moveTo>
                      <a:pt x="7202" y="195"/>
                    </a:moveTo>
                    <a:lnTo>
                      <a:pt x="7202" y="925"/>
                    </a:lnTo>
                    <a:lnTo>
                      <a:pt x="6808" y="925"/>
                    </a:lnTo>
                    <a:lnTo>
                      <a:pt x="6808" y="195"/>
                    </a:lnTo>
                    <a:close/>
                    <a:moveTo>
                      <a:pt x="7715" y="195"/>
                    </a:moveTo>
                    <a:lnTo>
                      <a:pt x="7715" y="925"/>
                    </a:lnTo>
                    <a:lnTo>
                      <a:pt x="7319" y="925"/>
                    </a:lnTo>
                    <a:lnTo>
                      <a:pt x="7319" y="195"/>
                    </a:lnTo>
                    <a:close/>
                    <a:moveTo>
                      <a:pt x="8226" y="195"/>
                    </a:moveTo>
                    <a:lnTo>
                      <a:pt x="8226" y="925"/>
                    </a:lnTo>
                    <a:lnTo>
                      <a:pt x="7832" y="925"/>
                    </a:lnTo>
                    <a:lnTo>
                      <a:pt x="7832" y="195"/>
                    </a:lnTo>
                    <a:close/>
                    <a:moveTo>
                      <a:pt x="8738" y="195"/>
                    </a:moveTo>
                    <a:lnTo>
                      <a:pt x="8738" y="925"/>
                    </a:lnTo>
                    <a:lnTo>
                      <a:pt x="8343" y="925"/>
                    </a:lnTo>
                    <a:lnTo>
                      <a:pt x="8343" y="195"/>
                    </a:lnTo>
                    <a:close/>
                    <a:moveTo>
                      <a:pt x="9250" y="195"/>
                    </a:moveTo>
                    <a:lnTo>
                      <a:pt x="9250" y="925"/>
                    </a:lnTo>
                    <a:lnTo>
                      <a:pt x="8854" y="925"/>
                    </a:lnTo>
                    <a:lnTo>
                      <a:pt x="8854" y="195"/>
                    </a:lnTo>
                    <a:close/>
                    <a:moveTo>
                      <a:pt x="548" y="1022"/>
                    </a:moveTo>
                    <a:lnTo>
                      <a:pt x="548" y="1704"/>
                    </a:lnTo>
                    <a:lnTo>
                      <a:pt x="154" y="1704"/>
                    </a:lnTo>
                    <a:lnTo>
                      <a:pt x="152" y="1022"/>
                    </a:lnTo>
                    <a:close/>
                    <a:moveTo>
                      <a:pt x="1060" y="1022"/>
                    </a:moveTo>
                    <a:lnTo>
                      <a:pt x="1060" y="1704"/>
                    </a:lnTo>
                    <a:lnTo>
                      <a:pt x="665" y="1704"/>
                    </a:lnTo>
                    <a:lnTo>
                      <a:pt x="665" y="1022"/>
                    </a:lnTo>
                    <a:close/>
                    <a:moveTo>
                      <a:pt x="1571" y="1022"/>
                    </a:moveTo>
                    <a:lnTo>
                      <a:pt x="1573" y="1704"/>
                    </a:lnTo>
                    <a:lnTo>
                      <a:pt x="1177" y="1704"/>
                    </a:lnTo>
                    <a:lnTo>
                      <a:pt x="1177" y="1022"/>
                    </a:lnTo>
                    <a:close/>
                    <a:moveTo>
                      <a:pt x="2084" y="1022"/>
                    </a:moveTo>
                    <a:lnTo>
                      <a:pt x="2084" y="1704"/>
                    </a:lnTo>
                    <a:lnTo>
                      <a:pt x="1689" y="1704"/>
                    </a:lnTo>
                    <a:lnTo>
                      <a:pt x="1689" y="1022"/>
                    </a:lnTo>
                    <a:close/>
                    <a:moveTo>
                      <a:pt x="2595" y="1022"/>
                    </a:moveTo>
                    <a:lnTo>
                      <a:pt x="2595" y="1704"/>
                    </a:lnTo>
                    <a:lnTo>
                      <a:pt x="2201" y="1704"/>
                    </a:lnTo>
                    <a:lnTo>
                      <a:pt x="2201" y="1022"/>
                    </a:lnTo>
                    <a:close/>
                    <a:moveTo>
                      <a:pt x="3108" y="1022"/>
                    </a:moveTo>
                    <a:lnTo>
                      <a:pt x="3108" y="1704"/>
                    </a:lnTo>
                    <a:lnTo>
                      <a:pt x="2712" y="1704"/>
                    </a:lnTo>
                    <a:lnTo>
                      <a:pt x="2712" y="1022"/>
                    </a:lnTo>
                    <a:close/>
                    <a:moveTo>
                      <a:pt x="3620" y="1022"/>
                    </a:moveTo>
                    <a:lnTo>
                      <a:pt x="3620" y="1704"/>
                    </a:lnTo>
                    <a:lnTo>
                      <a:pt x="3225" y="1704"/>
                    </a:lnTo>
                    <a:lnTo>
                      <a:pt x="3225" y="1022"/>
                    </a:lnTo>
                    <a:close/>
                    <a:moveTo>
                      <a:pt x="4131" y="1022"/>
                    </a:moveTo>
                    <a:lnTo>
                      <a:pt x="4131" y="1704"/>
                    </a:lnTo>
                    <a:lnTo>
                      <a:pt x="3736" y="1704"/>
                    </a:lnTo>
                    <a:lnTo>
                      <a:pt x="3736" y="1022"/>
                    </a:lnTo>
                    <a:close/>
                    <a:moveTo>
                      <a:pt x="4644" y="1022"/>
                    </a:moveTo>
                    <a:lnTo>
                      <a:pt x="4644" y="1704"/>
                    </a:lnTo>
                    <a:lnTo>
                      <a:pt x="4248" y="1704"/>
                    </a:lnTo>
                    <a:lnTo>
                      <a:pt x="4248" y="1022"/>
                    </a:lnTo>
                    <a:close/>
                    <a:moveTo>
                      <a:pt x="5155" y="1022"/>
                    </a:moveTo>
                    <a:lnTo>
                      <a:pt x="5155" y="1704"/>
                    </a:lnTo>
                    <a:lnTo>
                      <a:pt x="4761" y="1704"/>
                    </a:lnTo>
                    <a:lnTo>
                      <a:pt x="4761" y="1022"/>
                    </a:lnTo>
                    <a:close/>
                    <a:moveTo>
                      <a:pt x="5667" y="1022"/>
                    </a:moveTo>
                    <a:lnTo>
                      <a:pt x="5667" y="1704"/>
                    </a:lnTo>
                    <a:lnTo>
                      <a:pt x="5272" y="1704"/>
                    </a:lnTo>
                    <a:lnTo>
                      <a:pt x="5272" y="1022"/>
                    </a:lnTo>
                    <a:close/>
                    <a:moveTo>
                      <a:pt x="6179" y="1022"/>
                    </a:moveTo>
                    <a:lnTo>
                      <a:pt x="6179" y="1704"/>
                    </a:lnTo>
                    <a:lnTo>
                      <a:pt x="5783" y="1704"/>
                    </a:lnTo>
                    <a:lnTo>
                      <a:pt x="5783" y="1022"/>
                    </a:lnTo>
                    <a:close/>
                    <a:moveTo>
                      <a:pt x="6691" y="1022"/>
                    </a:moveTo>
                    <a:lnTo>
                      <a:pt x="6691" y="1704"/>
                    </a:lnTo>
                    <a:lnTo>
                      <a:pt x="6296" y="1704"/>
                    </a:lnTo>
                    <a:lnTo>
                      <a:pt x="6296" y="1022"/>
                    </a:lnTo>
                    <a:close/>
                    <a:moveTo>
                      <a:pt x="7202" y="1022"/>
                    </a:moveTo>
                    <a:lnTo>
                      <a:pt x="7202" y="1704"/>
                    </a:lnTo>
                    <a:lnTo>
                      <a:pt x="6808" y="1704"/>
                    </a:lnTo>
                    <a:lnTo>
                      <a:pt x="6808" y="1022"/>
                    </a:lnTo>
                    <a:close/>
                    <a:moveTo>
                      <a:pt x="7715" y="1022"/>
                    </a:moveTo>
                    <a:lnTo>
                      <a:pt x="7715" y="1704"/>
                    </a:lnTo>
                    <a:lnTo>
                      <a:pt x="7319" y="1704"/>
                    </a:lnTo>
                    <a:lnTo>
                      <a:pt x="7319" y="1022"/>
                    </a:lnTo>
                    <a:close/>
                    <a:moveTo>
                      <a:pt x="8226" y="1022"/>
                    </a:moveTo>
                    <a:lnTo>
                      <a:pt x="8226" y="1704"/>
                    </a:lnTo>
                    <a:lnTo>
                      <a:pt x="7832" y="1704"/>
                    </a:lnTo>
                    <a:lnTo>
                      <a:pt x="7832" y="1022"/>
                    </a:lnTo>
                    <a:close/>
                    <a:moveTo>
                      <a:pt x="8738" y="1022"/>
                    </a:moveTo>
                    <a:lnTo>
                      <a:pt x="8738" y="1704"/>
                    </a:lnTo>
                    <a:lnTo>
                      <a:pt x="8343" y="1704"/>
                    </a:lnTo>
                    <a:lnTo>
                      <a:pt x="8343" y="1022"/>
                    </a:lnTo>
                    <a:close/>
                    <a:moveTo>
                      <a:pt x="9250" y="1022"/>
                    </a:moveTo>
                    <a:lnTo>
                      <a:pt x="9250" y="1704"/>
                    </a:lnTo>
                    <a:lnTo>
                      <a:pt x="8854" y="1704"/>
                    </a:lnTo>
                    <a:lnTo>
                      <a:pt x="8854" y="1022"/>
                    </a:lnTo>
                    <a:close/>
                    <a:moveTo>
                      <a:pt x="548" y="1801"/>
                    </a:moveTo>
                    <a:lnTo>
                      <a:pt x="548" y="2435"/>
                    </a:lnTo>
                    <a:lnTo>
                      <a:pt x="154" y="2435"/>
                    </a:lnTo>
                    <a:lnTo>
                      <a:pt x="152" y="1801"/>
                    </a:lnTo>
                    <a:close/>
                    <a:moveTo>
                      <a:pt x="1060" y="1801"/>
                    </a:moveTo>
                    <a:lnTo>
                      <a:pt x="1060" y="2435"/>
                    </a:lnTo>
                    <a:lnTo>
                      <a:pt x="665" y="2435"/>
                    </a:lnTo>
                    <a:lnTo>
                      <a:pt x="665" y="1801"/>
                    </a:lnTo>
                    <a:close/>
                    <a:moveTo>
                      <a:pt x="1571" y="1801"/>
                    </a:moveTo>
                    <a:lnTo>
                      <a:pt x="1571" y="2435"/>
                    </a:lnTo>
                    <a:lnTo>
                      <a:pt x="1177" y="2435"/>
                    </a:lnTo>
                    <a:lnTo>
                      <a:pt x="1177" y="1801"/>
                    </a:lnTo>
                    <a:close/>
                    <a:moveTo>
                      <a:pt x="2084" y="1801"/>
                    </a:moveTo>
                    <a:lnTo>
                      <a:pt x="2084" y="2435"/>
                    </a:lnTo>
                    <a:lnTo>
                      <a:pt x="1688" y="2435"/>
                    </a:lnTo>
                    <a:lnTo>
                      <a:pt x="1688" y="1801"/>
                    </a:lnTo>
                    <a:close/>
                    <a:moveTo>
                      <a:pt x="2595" y="1801"/>
                    </a:moveTo>
                    <a:lnTo>
                      <a:pt x="2595" y="2435"/>
                    </a:lnTo>
                    <a:lnTo>
                      <a:pt x="2201" y="2435"/>
                    </a:lnTo>
                    <a:lnTo>
                      <a:pt x="2201" y="1801"/>
                    </a:lnTo>
                    <a:close/>
                    <a:moveTo>
                      <a:pt x="3107" y="1801"/>
                    </a:moveTo>
                    <a:lnTo>
                      <a:pt x="3107" y="2435"/>
                    </a:lnTo>
                    <a:lnTo>
                      <a:pt x="2712" y="2435"/>
                    </a:lnTo>
                    <a:lnTo>
                      <a:pt x="2712" y="1801"/>
                    </a:lnTo>
                    <a:close/>
                    <a:moveTo>
                      <a:pt x="3620" y="1801"/>
                    </a:moveTo>
                    <a:lnTo>
                      <a:pt x="3620" y="2435"/>
                    </a:lnTo>
                    <a:lnTo>
                      <a:pt x="3224" y="2435"/>
                    </a:lnTo>
                    <a:lnTo>
                      <a:pt x="3224" y="1801"/>
                    </a:lnTo>
                    <a:close/>
                    <a:moveTo>
                      <a:pt x="4131" y="1801"/>
                    </a:moveTo>
                    <a:lnTo>
                      <a:pt x="4131" y="2435"/>
                    </a:lnTo>
                    <a:lnTo>
                      <a:pt x="3736" y="2435"/>
                    </a:lnTo>
                    <a:lnTo>
                      <a:pt x="3736" y="1801"/>
                    </a:lnTo>
                    <a:close/>
                    <a:moveTo>
                      <a:pt x="4644" y="1801"/>
                    </a:moveTo>
                    <a:lnTo>
                      <a:pt x="4644" y="2435"/>
                    </a:lnTo>
                    <a:lnTo>
                      <a:pt x="4248" y="2435"/>
                    </a:lnTo>
                    <a:lnTo>
                      <a:pt x="4248" y="1801"/>
                    </a:lnTo>
                    <a:close/>
                    <a:moveTo>
                      <a:pt x="5155" y="1801"/>
                    </a:moveTo>
                    <a:lnTo>
                      <a:pt x="5155" y="2435"/>
                    </a:lnTo>
                    <a:lnTo>
                      <a:pt x="4761" y="2435"/>
                    </a:lnTo>
                    <a:lnTo>
                      <a:pt x="4761" y="1801"/>
                    </a:lnTo>
                    <a:close/>
                    <a:moveTo>
                      <a:pt x="5667" y="1801"/>
                    </a:moveTo>
                    <a:lnTo>
                      <a:pt x="5667" y="2435"/>
                    </a:lnTo>
                    <a:lnTo>
                      <a:pt x="5272" y="2435"/>
                    </a:lnTo>
                    <a:lnTo>
                      <a:pt x="5272" y="1801"/>
                    </a:lnTo>
                    <a:close/>
                    <a:moveTo>
                      <a:pt x="6179" y="1801"/>
                    </a:moveTo>
                    <a:lnTo>
                      <a:pt x="6179" y="2435"/>
                    </a:lnTo>
                    <a:lnTo>
                      <a:pt x="5783" y="2435"/>
                    </a:lnTo>
                    <a:lnTo>
                      <a:pt x="5783" y="1801"/>
                    </a:lnTo>
                    <a:close/>
                    <a:moveTo>
                      <a:pt x="6691" y="1801"/>
                    </a:moveTo>
                    <a:lnTo>
                      <a:pt x="6691" y="2435"/>
                    </a:lnTo>
                    <a:lnTo>
                      <a:pt x="6296" y="2435"/>
                    </a:lnTo>
                    <a:lnTo>
                      <a:pt x="6296" y="1801"/>
                    </a:lnTo>
                    <a:close/>
                    <a:moveTo>
                      <a:pt x="7202" y="1801"/>
                    </a:moveTo>
                    <a:lnTo>
                      <a:pt x="7202" y="2435"/>
                    </a:lnTo>
                    <a:lnTo>
                      <a:pt x="6808" y="2435"/>
                    </a:lnTo>
                    <a:lnTo>
                      <a:pt x="6808" y="1801"/>
                    </a:lnTo>
                    <a:close/>
                    <a:moveTo>
                      <a:pt x="7715" y="1801"/>
                    </a:moveTo>
                    <a:lnTo>
                      <a:pt x="7715" y="2435"/>
                    </a:lnTo>
                    <a:lnTo>
                      <a:pt x="7319" y="2435"/>
                    </a:lnTo>
                    <a:lnTo>
                      <a:pt x="7319" y="1801"/>
                    </a:lnTo>
                    <a:close/>
                    <a:moveTo>
                      <a:pt x="8226" y="1801"/>
                    </a:moveTo>
                    <a:lnTo>
                      <a:pt x="8226" y="2435"/>
                    </a:lnTo>
                    <a:lnTo>
                      <a:pt x="7832" y="2435"/>
                    </a:lnTo>
                    <a:lnTo>
                      <a:pt x="7832" y="1801"/>
                    </a:lnTo>
                    <a:close/>
                    <a:moveTo>
                      <a:pt x="8738" y="1801"/>
                    </a:moveTo>
                    <a:lnTo>
                      <a:pt x="8738" y="2435"/>
                    </a:lnTo>
                    <a:lnTo>
                      <a:pt x="8343" y="2435"/>
                    </a:lnTo>
                    <a:lnTo>
                      <a:pt x="8343" y="1801"/>
                    </a:lnTo>
                    <a:close/>
                    <a:moveTo>
                      <a:pt x="9250" y="1801"/>
                    </a:moveTo>
                    <a:lnTo>
                      <a:pt x="9250" y="2435"/>
                    </a:lnTo>
                    <a:lnTo>
                      <a:pt x="8854" y="2435"/>
                    </a:lnTo>
                    <a:lnTo>
                      <a:pt x="8854" y="1801"/>
                    </a:lnTo>
                    <a:close/>
                    <a:moveTo>
                      <a:pt x="0" y="0"/>
                    </a:moveTo>
                    <a:lnTo>
                      <a:pt x="0" y="195"/>
                    </a:lnTo>
                    <a:lnTo>
                      <a:pt x="36" y="195"/>
                    </a:lnTo>
                    <a:lnTo>
                      <a:pt x="36" y="925"/>
                    </a:lnTo>
                    <a:lnTo>
                      <a:pt x="0" y="925"/>
                    </a:lnTo>
                    <a:lnTo>
                      <a:pt x="0" y="1022"/>
                    </a:lnTo>
                    <a:lnTo>
                      <a:pt x="36" y="1022"/>
                    </a:lnTo>
                    <a:lnTo>
                      <a:pt x="36" y="1704"/>
                    </a:lnTo>
                    <a:lnTo>
                      <a:pt x="0" y="1704"/>
                    </a:lnTo>
                    <a:lnTo>
                      <a:pt x="0" y="1801"/>
                    </a:lnTo>
                    <a:lnTo>
                      <a:pt x="36" y="1801"/>
                    </a:lnTo>
                    <a:lnTo>
                      <a:pt x="36" y="2435"/>
                    </a:lnTo>
                    <a:lnTo>
                      <a:pt x="0" y="2435"/>
                    </a:lnTo>
                    <a:lnTo>
                      <a:pt x="0" y="2628"/>
                    </a:lnTo>
                    <a:lnTo>
                      <a:pt x="9615" y="2628"/>
                    </a:lnTo>
                    <a:lnTo>
                      <a:pt x="9615" y="2435"/>
                    </a:lnTo>
                    <a:lnTo>
                      <a:pt x="9367" y="2435"/>
                    </a:lnTo>
                    <a:lnTo>
                      <a:pt x="9367" y="1801"/>
                    </a:lnTo>
                    <a:lnTo>
                      <a:pt x="9615" y="1801"/>
                    </a:lnTo>
                    <a:lnTo>
                      <a:pt x="9615" y="1704"/>
                    </a:lnTo>
                    <a:lnTo>
                      <a:pt x="9367" y="1704"/>
                    </a:lnTo>
                    <a:lnTo>
                      <a:pt x="9367" y="1022"/>
                    </a:lnTo>
                    <a:lnTo>
                      <a:pt x="9615" y="1022"/>
                    </a:lnTo>
                    <a:lnTo>
                      <a:pt x="9615" y="925"/>
                    </a:lnTo>
                    <a:lnTo>
                      <a:pt x="9367" y="925"/>
                    </a:lnTo>
                    <a:lnTo>
                      <a:pt x="9367" y="195"/>
                    </a:lnTo>
                    <a:lnTo>
                      <a:pt x="9615" y="195"/>
                    </a:lnTo>
                    <a:lnTo>
                      <a:pt x="96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9"/>
              <p:cNvSpPr/>
              <p:nvPr/>
            </p:nvSpPr>
            <p:spPr>
              <a:xfrm>
                <a:off x="1191400" y="3008125"/>
                <a:ext cx="240850" cy="34950"/>
              </a:xfrm>
              <a:custGeom>
                <a:rect b="b" l="l" r="r" t="t"/>
                <a:pathLst>
                  <a:path extrusionOk="0" h="1398" w="9634">
                    <a:moveTo>
                      <a:pt x="7966" y="1"/>
                    </a:moveTo>
                    <a:lnTo>
                      <a:pt x="7839" y="740"/>
                    </a:lnTo>
                    <a:lnTo>
                      <a:pt x="7450" y="251"/>
                    </a:lnTo>
                    <a:lnTo>
                      <a:pt x="7285" y="402"/>
                    </a:lnTo>
                    <a:lnTo>
                      <a:pt x="6994" y="45"/>
                    </a:lnTo>
                    <a:lnTo>
                      <a:pt x="6819" y="686"/>
                    </a:lnTo>
                    <a:lnTo>
                      <a:pt x="6470" y="428"/>
                    </a:lnTo>
                    <a:lnTo>
                      <a:pt x="6327" y="493"/>
                    </a:lnTo>
                    <a:lnTo>
                      <a:pt x="6011" y="11"/>
                    </a:lnTo>
                    <a:lnTo>
                      <a:pt x="5802" y="979"/>
                    </a:lnTo>
                    <a:lnTo>
                      <a:pt x="5484" y="630"/>
                    </a:lnTo>
                    <a:lnTo>
                      <a:pt x="5323" y="777"/>
                    </a:lnTo>
                    <a:lnTo>
                      <a:pt x="5033" y="419"/>
                    </a:lnTo>
                    <a:lnTo>
                      <a:pt x="4857" y="1060"/>
                    </a:lnTo>
                    <a:lnTo>
                      <a:pt x="4508" y="803"/>
                    </a:lnTo>
                    <a:lnTo>
                      <a:pt x="4365" y="868"/>
                    </a:lnTo>
                    <a:lnTo>
                      <a:pt x="4063" y="404"/>
                    </a:lnTo>
                    <a:lnTo>
                      <a:pt x="3872" y="1016"/>
                    </a:lnTo>
                    <a:lnTo>
                      <a:pt x="3523" y="630"/>
                    </a:lnTo>
                    <a:lnTo>
                      <a:pt x="3363" y="777"/>
                    </a:lnTo>
                    <a:lnTo>
                      <a:pt x="3071" y="419"/>
                    </a:lnTo>
                    <a:lnTo>
                      <a:pt x="2896" y="1060"/>
                    </a:lnTo>
                    <a:lnTo>
                      <a:pt x="2547" y="803"/>
                    </a:lnTo>
                    <a:lnTo>
                      <a:pt x="2405" y="868"/>
                    </a:lnTo>
                    <a:lnTo>
                      <a:pt x="2101" y="404"/>
                    </a:lnTo>
                    <a:lnTo>
                      <a:pt x="1912" y="1016"/>
                    </a:lnTo>
                    <a:lnTo>
                      <a:pt x="1561" y="630"/>
                    </a:lnTo>
                    <a:lnTo>
                      <a:pt x="1402" y="777"/>
                    </a:lnTo>
                    <a:lnTo>
                      <a:pt x="1110" y="419"/>
                    </a:lnTo>
                    <a:lnTo>
                      <a:pt x="936" y="1060"/>
                    </a:lnTo>
                    <a:lnTo>
                      <a:pt x="585" y="803"/>
                    </a:lnTo>
                    <a:lnTo>
                      <a:pt x="443" y="868"/>
                    </a:lnTo>
                    <a:lnTo>
                      <a:pt x="140" y="404"/>
                    </a:lnTo>
                    <a:lnTo>
                      <a:pt x="0" y="852"/>
                    </a:lnTo>
                    <a:lnTo>
                      <a:pt x="0" y="1398"/>
                    </a:lnTo>
                    <a:lnTo>
                      <a:pt x="194" y="778"/>
                    </a:lnTo>
                    <a:lnTo>
                      <a:pt x="380" y="1065"/>
                    </a:lnTo>
                    <a:lnTo>
                      <a:pt x="566" y="981"/>
                    </a:lnTo>
                    <a:lnTo>
                      <a:pt x="1033" y="1324"/>
                    </a:lnTo>
                    <a:lnTo>
                      <a:pt x="1185" y="763"/>
                    </a:lnTo>
                    <a:lnTo>
                      <a:pt x="1383" y="1006"/>
                    </a:lnTo>
                    <a:lnTo>
                      <a:pt x="1550" y="852"/>
                    </a:lnTo>
                    <a:lnTo>
                      <a:pt x="1902" y="1240"/>
                    </a:lnTo>
                    <a:lnTo>
                      <a:pt x="2027" y="1144"/>
                    </a:lnTo>
                    <a:lnTo>
                      <a:pt x="2014" y="1130"/>
                    </a:lnTo>
                    <a:lnTo>
                      <a:pt x="2043" y="1137"/>
                    </a:lnTo>
                    <a:lnTo>
                      <a:pt x="2154" y="778"/>
                    </a:lnTo>
                    <a:lnTo>
                      <a:pt x="2342" y="1065"/>
                    </a:lnTo>
                    <a:lnTo>
                      <a:pt x="2526" y="981"/>
                    </a:lnTo>
                    <a:lnTo>
                      <a:pt x="2993" y="1324"/>
                    </a:lnTo>
                    <a:lnTo>
                      <a:pt x="3147" y="763"/>
                    </a:lnTo>
                    <a:lnTo>
                      <a:pt x="3345" y="1006"/>
                    </a:lnTo>
                    <a:lnTo>
                      <a:pt x="3511" y="852"/>
                    </a:lnTo>
                    <a:lnTo>
                      <a:pt x="3863" y="1240"/>
                    </a:lnTo>
                    <a:lnTo>
                      <a:pt x="3989" y="1144"/>
                    </a:lnTo>
                    <a:lnTo>
                      <a:pt x="3976" y="1130"/>
                    </a:lnTo>
                    <a:lnTo>
                      <a:pt x="4004" y="1137"/>
                    </a:lnTo>
                    <a:lnTo>
                      <a:pt x="4115" y="778"/>
                    </a:lnTo>
                    <a:lnTo>
                      <a:pt x="4303" y="1065"/>
                    </a:lnTo>
                    <a:lnTo>
                      <a:pt x="4487" y="981"/>
                    </a:lnTo>
                    <a:lnTo>
                      <a:pt x="4954" y="1324"/>
                    </a:lnTo>
                    <a:lnTo>
                      <a:pt x="5107" y="763"/>
                    </a:lnTo>
                    <a:lnTo>
                      <a:pt x="5306" y="1006"/>
                    </a:lnTo>
                    <a:lnTo>
                      <a:pt x="5473" y="852"/>
                    </a:lnTo>
                    <a:lnTo>
                      <a:pt x="5825" y="1240"/>
                    </a:lnTo>
                    <a:lnTo>
                      <a:pt x="5919" y="1169"/>
                    </a:lnTo>
                    <a:lnTo>
                      <a:pt x="5929" y="1160"/>
                    </a:lnTo>
                    <a:lnTo>
                      <a:pt x="5929" y="1154"/>
                    </a:lnTo>
                    <a:lnTo>
                      <a:pt x="5934" y="1129"/>
                    </a:lnTo>
                    <a:lnTo>
                      <a:pt x="6088" y="421"/>
                    </a:lnTo>
                    <a:lnTo>
                      <a:pt x="6265" y="690"/>
                    </a:lnTo>
                    <a:lnTo>
                      <a:pt x="6449" y="605"/>
                    </a:lnTo>
                    <a:lnTo>
                      <a:pt x="6916" y="948"/>
                    </a:lnTo>
                    <a:lnTo>
                      <a:pt x="7068" y="387"/>
                    </a:lnTo>
                    <a:lnTo>
                      <a:pt x="7268" y="630"/>
                    </a:lnTo>
                    <a:lnTo>
                      <a:pt x="7430" y="481"/>
                    </a:lnTo>
                    <a:lnTo>
                      <a:pt x="7823" y="973"/>
                    </a:lnTo>
                    <a:lnTo>
                      <a:pt x="7889" y="1005"/>
                    </a:lnTo>
                    <a:lnTo>
                      <a:pt x="7970" y="941"/>
                    </a:lnTo>
                    <a:lnTo>
                      <a:pt x="8057" y="431"/>
                    </a:lnTo>
                    <a:lnTo>
                      <a:pt x="8225" y="690"/>
                    </a:lnTo>
                    <a:lnTo>
                      <a:pt x="8410" y="605"/>
                    </a:lnTo>
                    <a:lnTo>
                      <a:pt x="8877" y="948"/>
                    </a:lnTo>
                    <a:lnTo>
                      <a:pt x="9030" y="387"/>
                    </a:lnTo>
                    <a:lnTo>
                      <a:pt x="9229" y="630"/>
                    </a:lnTo>
                    <a:lnTo>
                      <a:pt x="9396" y="478"/>
                    </a:lnTo>
                    <a:lnTo>
                      <a:pt x="9634" y="740"/>
                    </a:lnTo>
                    <a:lnTo>
                      <a:pt x="9634" y="506"/>
                    </a:lnTo>
                    <a:lnTo>
                      <a:pt x="9407" y="256"/>
                    </a:lnTo>
                    <a:lnTo>
                      <a:pt x="9246" y="402"/>
                    </a:lnTo>
                    <a:lnTo>
                      <a:pt x="8954" y="45"/>
                    </a:lnTo>
                    <a:lnTo>
                      <a:pt x="8780" y="686"/>
                    </a:lnTo>
                    <a:lnTo>
                      <a:pt x="8430" y="428"/>
                    </a:lnTo>
                    <a:lnTo>
                      <a:pt x="8288" y="493"/>
                    </a:lnTo>
                    <a:lnTo>
                      <a:pt x="79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9"/>
              <p:cNvSpPr/>
              <p:nvPr/>
            </p:nvSpPr>
            <p:spPr>
              <a:xfrm>
                <a:off x="1431625" y="2960775"/>
                <a:ext cx="5650" cy="202775"/>
              </a:xfrm>
              <a:custGeom>
                <a:rect b="b" l="l" r="r" t="t"/>
                <a:pathLst>
                  <a:path extrusionOk="0" h="8111" w="226">
                    <a:moveTo>
                      <a:pt x="0" y="0"/>
                    </a:moveTo>
                    <a:lnTo>
                      <a:pt x="0" y="8111"/>
                    </a:lnTo>
                    <a:lnTo>
                      <a:pt x="225" y="8111"/>
                    </a:lnTo>
                    <a:lnTo>
                      <a:pt x="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9"/>
              <p:cNvSpPr/>
              <p:nvPr/>
            </p:nvSpPr>
            <p:spPr>
              <a:xfrm>
                <a:off x="1191400" y="2985325"/>
                <a:ext cx="243600" cy="3800"/>
              </a:xfrm>
              <a:custGeom>
                <a:rect b="b" l="l" r="r" t="t"/>
                <a:pathLst>
                  <a:path extrusionOk="0" h="152" w="9744">
                    <a:moveTo>
                      <a:pt x="0" y="1"/>
                    </a:moveTo>
                    <a:lnTo>
                      <a:pt x="0" y="152"/>
                    </a:lnTo>
                    <a:lnTo>
                      <a:pt x="9743" y="152"/>
                    </a:lnTo>
                    <a:lnTo>
                      <a:pt x="9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9"/>
              <p:cNvSpPr/>
              <p:nvPr/>
            </p:nvSpPr>
            <p:spPr>
              <a:xfrm>
                <a:off x="1193175" y="3147750"/>
                <a:ext cx="241825" cy="5650"/>
              </a:xfrm>
              <a:custGeom>
                <a:rect b="b" l="l" r="r" t="t"/>
                <a:pathLst>
                  <a:path extrusionOk="0" h="226" w="9673">
                    <a:moveTo>
                      <a:pt x="0" y="1"/>
                    </a:moveTo>
                    <a:cubicBezTo>
                      <a:pt x="37" y="82"/>
                      <a:pt x="86" y="159"/>
                      <a:pt x="146" y="226"/>
                    </a:cubicBezTo>
                    <a:lnTo>
                      <a:pt x="9672" y="226"/>
                    </a:lnTo>
                    <a:lnTo>
                      <a:pt x="96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9"/>
              <p:cNvSpPr/>
              <p:nvPr/>
            </p:nvSpPr>
            <p:spPr>
              <a:xfrm>
                <a:off x="1193425" y="2972200"/>
                <a:ext cx="241575" cy="3800"/>
              </a:xfrm>
              <a:custGeom>
                <a:rect b="b" l="l" r="r" t="t"/>
                <a:pathLst>
                  <a:path extrusionOk="0" h="152" w="9663">
                    <a:moveTo>
                      <a:pt x="93" y="0"/>
                    </a:moveTo>
                    <a:cubicBezTo>
                      <a:pt x="57" y="47"/>
                      <a:pt x="26" y="97"/>
                      <a:pt x="0" y="151"/>
                    </a:cubicBezTo>
                    <a:lnTo>
                      <a:pt x="9662" y="151"/>
                    </a:lnTo>
                    <a:lnTo>
                      <a:pt x="9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9"/>
              <p:cNvSpPr/>
              <p:nvPr/>
            </p:nvSpPr>
            <p:spPr>
              <a:xfrm>
                <a:off x="1443850" y="2975000"/>
                <a:ext cx="26300" cy="15050"/>
              </a:xfrm>
              <a:custGeom>
                <a:rect b="b" l="l" r="r" t="t"/>
                <a:pathLst>
                  <a:path extrusionOk="0" h="602" w="1052">
                    <a:moveTo>
                      <a:pt x="0" y="1"/>
                    </a:moveTo>
                    <a:lnTo>
                      <a:pt x="0" y="602"/>
                    </a:lnTo>
                    <a:lnTo>
                      <a:pt x="1051" y="602"/>
                    </a:lnTo>
                    <a:lnTo>
                      <a:pt x="10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9"/>
              <p:cNvSpPr/>
              <p:nvPr/>
            </p:nvSpPr>
            <p:spPr>
              <a:xfrm>
                <a:off x="1443850" y="3001300"/>
                <a:ext cx="26300" cy="15050"/>
              </a:xfrm>
              <a:custGeom>
                <a:rect b="b" l="l" r="r" t="t"/>
                <a:pathLst>
                  <a:path extrusionOk="0" h="602" w="1052">
                    <a:moveTo>
                      <a:pt x="0" y="0"/>
                    </a:moveTo>
                    <a:lnTo>
                      <a:pt x="0" y="601"/>
                    </a:lnTo>
                    <a:lnTo>
                      <a:pt x="1051" y="601"/>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9"/>
              <p:cNvSpPr/>
              <p:nvPr/>
            </p:nvSpPr>
            <p:spPr>
              <a:xfrm>
                <a:off x="1443850" y="3027575"/>
                <a:ext cx="26300" cy="15050"/>
              </a:xfrm>
              <a:custGeom>
                <a:rect b="b" l="l" r="r" t="t"/>
                <a:pathLst>
                  <a:path extrusionOk="0" h="602" w="1052">
                    <a:moveTo>
                      <a:pt x="0" y="0"/>
                    </a:moveTo>
                    <a:lnTo>
                      <a:pt x="0" y="601"/>
                    </a:lnTo>
                    <a:lnTo>
                      <a:pt x="1051" y="601"/>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9"/>
              <p:cNvSpPr/>
              <p:nvPr/>
            </p:nvSpPr>
            <p:spPr>
              <a:xfrm>
                <a:off x="1443850" y="3053900"/>
                <a:ext cx="26300" cy="15000"/>
              </a:xfrm>
              <a:custGeom>
                <a:rect b="b" l="l" r="r" t="t"/>
                <a:pathLst>
                  <a:path extrusionOk="0" h="600" w="1052">
                    <a:moveTo>
                      <a:pt x="0" y="0"/>
                    </a:moveTo>
                    <a:lnTo>
                      <a:pt x="0" y="600"/>
                    </a:lnTo>
                    <a:lnTo>
                      <a:pt x="1051" y="600"/>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9"/>
              <p:cNvSpPr/>
              <p:nvPr/>
            </p:nvSpPr>
            <p:spPr>
              <a:xfrm>
                <a:off x="1443850" y="3080175"/>
                <a:ext cx="26300" cy="15000"/>
              </a:xfrm>
              <a:custGeom>
                <a:rect b="b" l="l" r="r" t="t"/>
                <a:pathLst>
                  <a:path extrusionOk="0" h="600" w="1052">
                    <a:moveTo>
                      <a:pt x="0" y="0"/>
                    </a:moveTo>
                    <a:lnTo>
                      <a:pt x="0" y="600"/>
                    </a:lnTo>
                    <a:lnTo>
                      <a:pt x="1051" y="600"/>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9"/>
              <p:cNvSpPr/>
              <p:nvPr/>
            </p:nvSpPr>
            <p:spPr>
              <a:xfrm>
                <a:off x="1443850" y="3106450"/>
                <a:ext cx="26300" cy="15050"/>
              </a:xfrm>
              <a:custGeom>
                <a:rect b="b" l="l" r="r" t="t"/>
                <a:pathLst>
                  <a:path extrusionOk="0" h="602" w="1052">
                    <a:moveTo>
                      <a:pt x="0" y="0"/>
                    </a:moveTo>
                    <a:lnTo>
                      <a:pt x="0" y="602"/>
                    </a:lnTo>
                    <a:lnTo>
                      <a:pt x="1051" y="602"/>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9"/>
              <p:cNvSpPr/>
              <p:nvPr/>
            </p:nvSpPr>
            <p:spPr>
              <a:xfrm>
                <a:off x="1443850" y="3132725"/>
                <a:ext cx="26300" cy="15050"/>
              </a:xfrm>
              <a:custGeom>
                <a:rect b="b" l="l" r="r" t="t"/>
                <a:pathLst>
                  <a:path extrusionOk="0" h="602" w="1052">
                    <a:moveTo>
                      <a:pt x="0" y="1"/>
                    </a:moveTo>
                    <a:lnTo>
                      <a:pt x="0" y="602"/>
                    </a:lnTo>
                    <a:lnTo>
                      <a:pt x="1051" y="602"/>
                    </a:lnTo>
                    <a:lnTo>
                      <a:pt x="10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9"/>
              <p:cNvSpPr/>
              <p:nvPr/>
            </p:nvSpPr>
            <p:spPr>
              <a:xfrm>
                <a:off x="1487000" y="3027575"/>
                <a:ext cx="11300" cy="15050"/>
              </a:xfrm>
              <a:custGeom>
                <a:rect b="b" l="l" r="r" t="t"/>
                <a:pathLst>
                  <a:path extrusionOk="0" h="602" w="452">
                    <a:moveTo>
                      <a:pt x="0" y="0"/>
                    </a:moveTo>
                    <a:lnTo>
                      <a:pt x="0" y="601"/>
                    </a:lnTo>
                    <a:lnTo>
                      <a:pt x="452" y="601"/>
                    </a:lnTo>
                    <a:lnTo>
                      <a:pt x="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9"/>
              <p:cNvSpPr/>
              <p:nvPr/>
            </p:nvSpPr>
            <p:spPr>
              <a:xfrm>
                <a:off x="1487000" y="3053900"/>
                <a:ext cx="11300" cy="15000"/>
              </a:xfrm>
              <a:custGeom>
                <a:rect b="b" l="l" r="r" t="t"/>
                <a:pathLst>
                  <a:path extrusionOk="0" h="600" w="452">
                    <a:moveTo>
                      <a:pt x="0" y="0"/>
                    </a:moveTo>
                    <a:lnTo>
                      <a:pt x="0" y="600"/>
                    </a:lnTo>
                    <a:lnTo>
                      <a:pt x="452" y="600"/>
                    </a:lnTo>
                    <a:lnTo>
                      <a:pt x="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9"/>
              <p:cNvSpPr/>
              <p:nvPr/>
            </p:nvSpPr>
            <p:spPr>
              <a:xfrm>
                <a:off x="1487000" y="3080175"/>
                <a:ext cx="11300" cy="15000"/>
              </a:xfrm>
              <a:custGeom>
                <a:rect b="b" l="l" r="r" t="t"/>
                <a:pathLst>
                  <a:path extrusionOk="0" h="600" w="452">
                    <a:moveTo>
                      <a:pt x="0" y="0"/>
                    </a:moveTo>
                    <a:lnTo>
                      <a:pt x="0" y="600"/>
                    </a:lnTo>
                    <a:lnTo>
                      <a:pt x="452" y="600"/>
                    </a:lnTo>
                    <a:lnTo>
                      <a:pt x="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9"/>
              <p:cNvSpPr/>
              <p:nvPr/>
            </p:nvSpPr>
            <p:spPr>
              <a:xfrm>
                <a:off x="1487000" y="3106450"/>
                <a:ext cx="11300" cy="15050"/>
              </a:xfrm>
              <a:custGeom>
                <a:rect b="b" l="l" r="r" t="t"/>
                <a:pathLst>
                  <a:path extrusionOk="0" h="602" w="452">
                    <a:moveTo>
                      <a:pt x="0" y="0"/>
                    </a:moveTo>
                    <a:lnTo>
                      <a:pt x="0" y="602"/>
                    </a:lnTo>
                    <a:lnTo>
                      <a:pt x="452" y="602"/>
                    </a:lnTo>
                    <a:lnTo>
                      <a:pt x="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9"/>
              <p:cNvSpPr/>
              <p:nvPr/>
            </p:nvSpPr>
            <p:spPr>
              <a:xfrm>
                <a:off x="1487000" y="3132725"/>
                <a:ext cx="11300" cy="15050"/>
              </a:xfrm>
              <a:custGeom>
                <a:rect b="b" l="l" r="r" t="t"/>
                <a:pathLst>
                  <a:path extrusionOk="0" h="602" w="452">
                    <a:moveTo>
                      <a:pt x="0" y="1"/>
                    </a:moveTo>
                    <a:lnTo>
                      <a:pt x="0" y="602"/>
                    </a:lnTo>
                    <a:lnTo>
                      <a:pt x="452" y="602"/>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9"/>
              <p:cNvSpPr/>
              <p:nvPr/>
            </p:nvSpPr>
            <p:spPr>
              <a:xfrm>
                <a:off x="1475750" y="2976900"/>
                <a:ext cx="33825" cy="33825"/>
              </a:xfrm>
              <a:custGeom>
                <a:rect b="b" l="l" r="r" t="t"/>
                <a:pathLst>
                  <a:path extrusionOk="0" h="1353" w="1353">
                    <a:moveTo>
                      <a:pt x="0" y="0"/>
                    </a:moveTo>
                    <a:lnTo>
                      <a:pt x="0" y="1352"/>
                    </a:lnTo>
                    <a:lnTo>
                      <a:pt x="1352" y="1352"/>
                    </a:lnTo>
                    <a:lnTo>
                      <a:pt x="1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9"/>
              <p:cNvSpPr/>
              <p:nvPr/>
            </p:nvSpPr>
            <p:spPr>
              <a:xfrm>
                <a:off x="1594000" y="3175900"/>
                <a:ext cx="123975" cy="37575"/>
              </a:xfrm>
              <a:custGeom>
                <a:rect b="b" l="l" r="r" t="t"/>
                <a:pathLst>
                  <a:path extrusionOk="0" h="1503" w="4959">
                    <a:moveTo>
                      <a:pt x="1" y="0"/>
                    </a:moveTo>
                    <a:lnTo>
                      <a:pt x="1" y="1503"/>
                    </a:lnTo>
                    <a:lnTo>
                      <a:pt x="4958" y="1503"/>
                    </a:lnTo>
                    <a:lnTo>
                      <a:pt x="49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9"/>
              <p:cNvSpPr/>
              <p:nvPr/>
            </p:nvSpPr>
            <p:spPr>
              <a:xfrm>
                <a:off x="1104000" y="3224725"/>
                <a:ext cx="704100" cy="1271075"/>
              </a:xfrm>
              <a:custGeom>
                <a:rect b="b" l="l" r="r" t="t"/>
                <a:pathLst>
                  <a:path extrusionOk="0" h="50843" w="28164">
                    <a:moveTo>
                      <a:pt x="0" y="0"/>
                    </a:moveTo>
                    <a:lnTo>
                      <a:pt x="0" y="50843"/>
                    </a:lnTo>
                    <a:lnTo>
                      <a:pt x="28163" y="50843"/>
                    </a:lnTo>
                    <a:lnTo>
                      <a:pt x="28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9"/>
              <p:cNvSpPr/>
              <p:nvPr/>
            </p:nvSpPr>
            <p:spPr>
              <a:xfrm>
                <a:off x="1104000" y="4274250"/>
                <a:ext cx="50725" cy="298525"/>
              </a:xfrm>
              <a:custGeom>
                <a:rect b="b" l="l" r="r" t="t"/>
                <a:pathLst>
                  <a:path extrusionOk="0" h="11941" w="2029">
                    <a:moveTo>
                      <a:pt x="0" y="0"/>
                    </a:moveTo>
                    <a:lnTo>
                      <a:pt x="0" y="11940"/>
                    </a:lnTo>
                    <a:lnTo>
                      <a:pt x="2029" y="11940"/>
                    </a:lnTo>
                    <a:lnTo>
                      <a:pt x="20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9"/>
              <p:cNvSpPr/>
              <p:nvPr/>
            </p:nvSpPr>
            <p:spPr>
              <a:xfrm>
                <a:off x="1757350" y="4274250"/>
                <a:ext cx="50750" cy="298525"/>
              </a:xfrm>
              <a:custGeom>
                <a:rect b="b" l="l" r="r" t="t"/>
                <a:pathLst>
                  <a:path extrusionOk="0" h="11941" w="2030">
                    <a:moveTo>
                      <a:pt x="1" y="0"/>
                    </a:moveTo>
                    <a:lnTo>
                      <a:pt x="1" y="11940"/>
                    </a:lnTo>
                    <a:lnTo>
                      <a:pt x="2029" y="11940"/>
                    </a:lnTo>
                    <a:lnTo>
                      <a:pt x="20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9"/>
              <p:cNvSpPr/>
              <p:nvPr/>
            </p:nvSpPr>
            <p:spPr>
              <a:xfrm>
                <a:off x="1072100" y="3213450"/>
                <a:ext cx="767900" cy="43200"/>
              </a:xfrm>
              <a:custGeom>
                <a:rect b="b" l="l" r="r" t="t"/>
                <a:pathLst>
                  <a:path extrusionOk="0" h="1728" w="30716">
                    <a:moveTo>
                      <a:pt x="0" y="1"/>
                    </a:moveTo>
                    <a:lnTo>
                      <a:pt x="0" y="1727"/>
                    </a:lnTo>
                    <a:lnTo>
                      <a:pt x="30716" y="1727"/>
                    </a:lnTo>
                    <a:lnTo>
                      <a:pt x="30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9"/>
              <p:cNvSpPr/>
              <p:nvPr/>
            </p:nvSpPr>
            <p:spPr>
              <a:xfrm>
                <a:off x="1154700" y="3320500"/>
                <a:ext cx="602675" cy="279750"/>
              </a:xfrm>
              <a:custGeom>
                <a:rect b="b" l="l" r="r" t="t"/>
                <a:pathLst>
                  <a:path extrusionOk="0" h="11190" w="24107">
                    <a:moveTo>
                      <a:pt x="954" y="1"/>
                    </a:moveTo>
                    <a:cubicBezTo>
                      <a:pt x="427" y="1"/>
                      <a:pt x="1" y="427"/>
                      <a:pt x="1" y="954"/>
                    </a:cubicBezTo>
                    <a:lnTo>
                      <a:pt x="1" y="10237"/>
                    </a:lnTo>
                    <a:cubicBezTo>
                      <a:pt x="1" y="10763"/>
                      <a:pt x="427" y="11190"/>
                      <a:pt x="954" y="11190"/>
                    </a:cubicBezTo>
                    <a:lnTo>
                      <a:pt x="23154" y="11190"/>
                    </a:lnTo>
                    <a:cubicBezTo>
                      <a:pt x="23680" y="11190"/>
                      <a:pt x="24107" y="10763"/>
                      <a:pt x="24107" y="10237"/>
                    </a:cubicBezTo>
                    <a:lnTo>
                      <a:pt x="24107" y="954"/>
                    </a:lnTo>
                    <a:cubicBezTo>
                      <a:pt x="24107" y="427"/>
                      <a:pt x="23680" y="1"/>
                      <a:pt x="23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9"/>
              <p:cNvSpPr/>
              <p:nvPr/>
            </p:nvSpPr>
            <p:spPr>
              <a:xfrm>
                <a:off x="1205375" y="3361775"/>
                <a:ext cx="127700" cy="35675"/>
              </a:xfrm>
              <a:custGeom>
                <a:rect b="b" l="l" r="r" t="t"/>
                <a:pathLst>
                  <a:path extrusionOk="0" h="1427" w="5108">
                    <a:moveTo>
                      <a:pt x="1" y="1"/>
                    </a:moveTo>
                    <a:lnTo>
                      <a:pt x="1" y="1427"/>
                    </a:lnTo>
                    <a:lnTo>
                      <a:pt x="5108" y="1427"/>
                    </a:lnTo>
                    <a:lnTo>
                      <a:pt x="5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9"/>
              <p:cNvSpPr/>
              <p:nvPr/>
            </p:nvSpPr>
            <p:spPr>
              <a:xfrm>
                <a:off x="1205375" y="3417475"/>
                <a:ext cx="127700" cy="35700"/>
              </a:xfrm>
              <a:custGeom>
                <a:rect b="b" l="l" r="r" t="t"/>
                <a:pathLst>
                  <a:path extrusionOk="0" h="1428" w="5108">
                    <a:moveTo>
                      <a:pt x="1" y="1"/>
                    </a:moveTo>
                    <a:lnTo>
                      <a:pt x="1" y="1428"/>
                    </a:lnTo>
                    <a:lnTo>
                      <a:pt x="5108" y="1428"/>
                    </a:lnTo>
                    <a:lnTo>
                      <a:pt x="5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9"/>
              <p:cNvSpPr/>
              <p:nvPr/>
            </p:nvSpPr>
            <p:spPr>
              <a:xfrm>
                <a:off x="1205375" y="3473175"/>
                <a:ext cx="127700" cy="35700"/>
              </a:xfrm>
              <a:custGeom>
                <a:rect b="b" l="l" r="r" t="t"/>
                <a:pathLst>
                  <a:path extrusionOk="0" h="1428" w="5108">
                    <a:moveTo>
                      <a:pt x="1" y="0"/>
                    </a:moveTo>
                    <a:lnTo>
                      <a:pt x="1" y="1428"/>
                    </a:lnTo>
                    <a:lnTo>
                      <a:pt x="5108" y="1428"/>
                    </a:lnTo>
                    <a:lnTo>
                      <a:pt x="5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9"/>
              <p:cNvSpPr/>
              <p:nvPr/>
            </p:nvSpPr>
            <p:spPr>
              <a:xfrm>
                <a:off x="1205375" y="3528875"/>
                <a:ext cx="127700" cy="35700"/>
              </a:xfrm>
              <a:custGeom>
                <a:rect b="b" l="l" r="r" t="t"/>
                <a:pathLst>
                  <a:path extrusionOk="0" h="1428" w="5108">
                    <a:moveTo>
                      <a:pt x="1" y="0"/>
                    </a:moveTo>
                    <a:lnTo>
                      <a:pt x="1" y="1428"/>
                    </a:lnTo>
                    <a:lnTo>
                      <a:pt x="5108" y="1428"/>
                    </a:lnTo>
                    <a:lnTo>
                      <a:pt x="5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9"/>
              <p:cNvSpPr/>
              <p:nvPr/>
            </p:nvSpPr>
            <p:spPr>
              <a:xfrm>
                <a:off x="1419400" y="3368275"/>
                <a:ext cx="298575" cy="165400"/>
              </a:xfrm>
              <a:custGeom>
                <a:rect b="b" l="l" r="r" t="t"/>
                <a:pathLst>
                  <a:path extrusionOk="0" h="6616" w="11943">
                    <a:moveTo>
                      <a:pt x="1" y="0"/>
                    </a:moveTo>
                    <a:lnTo>
                      <a:pt x="1" y="6615"/>
                    </a:lnTo>
                    <a:lnTo>
                      <a:pt x="11942" y="6615"/>
                    </a:lnTo>
                    <a:lnTo>
                      <a:pt x="119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9"/>
              <p:cNvSpPr/>
              <p:nvPr/>
            </p:nvSpPr>
            <p:spPr>
              <a:xfrm>
                <a:off x="1419400" y="3390200"/>
                <a:ext cx="298575" cy="115125"/>
              </a:xfrm>
              <a:custGeom>
                <a:rect b="b" l="l" r="r" t="t"/>
                <a:pathLst>
                  <a:path extrusionOk="0" h="4605" w="11943">
                    <a:moveTo>
                      <a:pt x="1672" y="1"/>
                    </a:moveTo>
                    <a:lnTo>
                      <a:pt x="737" y="2818"/>
                    </a:lnTo>
                    <a:lnTo>
                      <a:pt x="1" y="2818"/>
                    </a:lnTo>
                    <a:lnTo>
                      <a:pt x="1" y="3074"/>
                    </a:lnTo>
                    <a:lnTo>
                      <a:pt x="922" y="3074"/>
                    </a:lnTo>
                    <a:lnTo>
                      <a:pt x="1499" y="1339"/>
                    </a:lnTo>
                    <a:lnTo>
                      <a:pt x="1709" y="4604"/>
                    </a:lnTo>
                    <a:lnTo>
                      <a:pt x="2650" y="3074"/>
                    </a:lnTo>
                    <a:lnTo>
                      <a:pt x="3759" y="3074"/>
                    </a:lnTo>
                    <a:lnTo>
                      <a:pt x="4334" y="1339"/>
                    </a:lnTo>
                    <a:lnTo>
                      <a:pt x="4543" y="4604"/>
                    </a:lnTo>
                    <a:lnTo>
                      <a:pt x="5485" y="3074"/>
                    </a:lnTo>
                    <a:lnTo>
                      <a:pt x="6593" y="3074"/>
                    </a:lnTo>
                    <a:lnTo>
                      <a:pt x="7169" y="1339"/>
                    </a:lnTo>
                    <a:lnTo>
                      <a:pt x="7380" y="4604"/>
                    </a:lnTo>
                    <a:lnTo>
                      <a:pt x="8321" y="3074"/>
                    </a:lnTo>
                    <a:lnTo>
                      <a:pt x="9428" y="3074"/>
                    </a:lnTo>
                    <a:lnTo>
                      <a:pt x="10003" y="1339"/>
                    </a:lnTo>
                    <a:lnTo>
                      <a:pt x="10214" y="4604"/>
                    </a:lnTo>
                    <a:lnTo>
                      <a:pt x="11180" y="3035"/>
                    </a:lnTo>
                    <a:lnTo>
                      <a:pt x="11942" y="3065"/>
                    </a:lnTo>
                    <a:lnTo>
                      <a:pt x="11942" y="2807"/>
                    </a:lnTo>
                    <a:lnTo>
                      <a:pt x="11039" y="2772"/>
                    </a:lnTo>
                    <a:lnTo>
                      <a:pt x="10418" y="3780"/>
                    </a:lnTo>
                    <a:lnTo>
                      <a:pt x="10176" y="1"/>
                    </a:lnTo>
                    <a:lnTo>
                      <a:pt x="9244" y="2811"/>
                    </a:lnTo>
                    <a:lnTo>
                      <a:pt x="8204" y="2772"/>
                    </a:lnTo>
                    <a:lnTo>
                      <a:pt x="7583" y="3780"/>
                    </a:lnTo>
                    <a:lnTo>
                      <a:pt x="7341" y="1"/>
                    </a:lnTo>
                    <a:lnTo>
                      <a:pt x="6409" y="2811"/>
                    </a:lnTo>
                    <a:lnTo>
                      <a:pt x="5370" y="2772"/>
                    </a:lnTo>
                    <a:lnTo>
                      <a:pt x="4749" y="3780"/>
                    </a:lnTo>
                    <a:lnTo>
                      <a:pt x="4506" y="1"/>
                    </a:lnTo>
                    <a:lnTo>
                      <a:pt x="3575" y="2811"/>
                    </a:lnTo>
                    <a:lnTo>
                      <a:pt x="2535" y="2772"/>
                    </a:lnTo>
                    <a:lnTo>
                      <a:pt x="1914" y="3780"/>
                    </a:lnTo>
                    <a:lnTo>
                      <a:pt x="16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9"/>
              <p:cNvSpPr/>
              <p:nvPr/>
            </p:nvSpPr>
            <p:spPr>
              <a:xfrm>
                <a:off x="1104000" y="3643400"/>
                <a:ext cx="704100" cy="9425"/>
              </a:xfrm>
              <a:custGeom>
                <a:rect b="b" l="l" r="r" t="t"/>
                <a:pathLst>
                  <a:path extrusionOk="0" h="377" w="28164">
                    <a:moveTo>
                      <a:pt x="0" y="0"/>
                    </a:moveTo>
                    <a:lnTo>
                      <a:pt x="0" y="376"/>
                    </a:lnTo>
                    <a:lnTo>
                      <a:pt x="28163" y="376"/>
                    </a:lnTo>
                    <a:lnTo>
                      <a:pt x="28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9"/>
              <p:cNvSpPr/>
              <p:nvPr/>
            </p:nvSpPr>
            <p:spPr>
              <a:xfrm>
                <a:off x="1104000" y="4024550"/>
                <a:ext cx="704100" cy="9375"/>
              </a:xfrm>
              <a:custGeom>
                <a:rect b="b" l="l" r="r" t="t"/>
                <a:pathLst>
                  <a:path extrusionOk="0" h="375" w="28164">
                    <a:moveTo>
                      <a:pt x="0" y="0"/>
                    </a:moveTo>
                    <a:lnTo>
                      <a:pt x="0" y="375"/>
                    </a:lnTo>
                    <a:lnTo>
                      <a:pt x="28163" y="375"/>
                    </a:lnTo>
                    <a:lnTo>
                      <a:pt x="28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9"/>
              <p:cNvSpPr/>
              <p:nvPr/>
            </p:nvSpPr>
            <p:spPr>
              <a:xfrm>
                <a:off x="1104000" y="3690325"/>
                <a:ext cx="473150" cy="284450"/>
              </a:xfrm>
              <a:custGeom>
                <a:rect b="b" l="l" r="r" t="t"/>
                <a:pathLst>
                  <a:path extrusionOk="0" h="11378" w="18926">
                    <a:moveTo>
                      <a:pt x="0" y="1"/>
                    </a:moveTo>
                    <a:lnTo>
                      <a:pt x="0" y="11378"/>
                    </a:lnTo>
                    <a:lnTo>
                      <a:pt x="18926" y="11378"/>
                    </a:lnTo>
                    <a:lnTo>
                      <a:pt x="189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9"/>
              <p:cNvSpPr/>
              <p:nvPr/>
            </p:nvSpPr>
            <p:spPr>
              <a:xfrm>
                <a:off x="1340575" y="3703475"/>
                <a:ext cx="165225" cy="61975"/>
              </a:xfrm>
              <a:custGeom>
                <a:rect b="b" l="l" r="r" t="t"/>
                <a:pathLst>
                  <a:path extrusionOk="0" h="2479" w="6609">
                    <a:moveTo>
                      <a:pt x="20" y="0"/>
                    </a:moveTo>
                    <a:cubicBezTo>
                      <a:pt x="9" y="0"/>
                      <a:pt x="0" y="10"/>
                      <a:pt x="0" y="22"/>
                    </a:cubicBezTo>
                    <a:lnTo>
                      <a:pt x="0" y="2459"/>
                    </a:lnTo>
                    <a:cubicBezTo>
                      <a:pt x="0" y="2470"/>
                      <a:pt x="9" y="2479"/>
                      <a:pt x="20" y="2479"/>
                    </a:cubicBezTo>
                    <a:lnTo>
                      <a:pt x="6588" y="2479"/>
                    </a:lnTo>
                    <a:cubicBezTo>
                      <a:pt x="6600" y="2479"/>
                      <a:pt x="6608" y="2470"/>
                      <a:pt x="6608" y="2459"/>
                    </a:cubicBezTo>
                    <a:lnTo>
                      <a:pt x="6608" y="22"/>
                    </a:lnTo>
                    <a:cubicBezTo>
                      <a:pt x="6608" y="10"/>
                      <a:pt x="6600" y="0"/>
                      <a:pt x="65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9"/>
              <p:cNvSpPr/>
              <p:nvPr/>
            </p:nvSpPr>
            <p:spPr>
              <a:xfrm>
                <a:off x="1362150" y="3711900"/>
                <a:ext cx="125825" cy="34800"/>
              </a:xfrm>
              <a:custGeom>
                <a:rect b="b" l="l" r="r" t="t"/>
                <a:pathLst>
                  <a:path extrusionOk="0" h="1392" w="5033">
                    <a:moveTo>
                      <a:pt x="0" y="1"/>
                    </a:moveTo>
                    <a:lnTo>
                      <a:pt x="0" y="227"/>
                    </a:lnTo>
                    <a:lnTo>
                      <a:pt x="4808" y="227"/>
                    </a:lnTo>
                    <a:lnTo>
                      <a:pt x="4808" y="1391"/>
                    </a:lnTo>
                    <a:lnTo>
                      <a:pt x="5033" y="1391"/>
                    </a:lnTo>
                    <a:lnTo>
                      <a:pt x="5033" y="1"/>
                    </a:lnTo>
                    <a:close/>
                  </a:path>
                </a:pathLst>
              </a:custGeom>
              <a:solidFill>
                <a:srgbClr val="DB696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9"/>
              <p:cNvSpPr/>
              <p:nvPr/>
            </p:nvSpPr>
            <p:spPr>
              <a:xfrm>
                <a:off x="1425025" y="3776700"/>
                <a:ext cx="120225" cy="197150"/>
              </a:xfrm>
              <a:custGeom>
                <a:rect b="b" l="l" r="r" t="t"/>
                <a:pathLst>
                  <a:path extrusionOk="0" h="7886" w="4809">
                    <a:moveTo>
                      <a:pt x="1" y="0"/>
                    </a:moveTo>
                    <a:lnTo>
                      <a:pt x="1" y="7886"/>
                    </a:lnTo>
                    <a:lnTo>
                      <a:pt x="4808" y="7886"/>
                    </a:lnTo>
                    <a:lnTo>
                      <a:pt x="48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9"/>
              <p:cNvSpPr/>
              <p:nvPr/>
            </p:nvSpPr>
            <p:spPr>
              <a:xfrm>
                <a:off x="1425025" y="3735425"/>
                <a:ext cx="120225" cy="41300"/>
              </a:xfrm>
              <a:custGeom>
                <a:rect b="b" l="l" r="r" t="t"/>
                <a:pathLst>
                  <a:path extrusionOk="0" h="1652" w="4809">
                    <a:moveTo>
                      <a:pt x="602" y="0"/>
                    </a:moveTo>
                    <a:lnTo>
                      <a:pt x="1" y="1651"/>
                    </a:lnTo>
                    <a:lnTo>
                      <a:pt x="4808" y="1651"/>
                    </a:lnTo>
                    <a:lnTo>
                      <a:pt x="42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9"/>
              <p:cNvSpPr/>
              <p:nvPr/>
            </p:nvSpPr>
            <p:spPr>
              <a:xfrm>
                <a:off x="1432025" y="3735425"/>
                <a:ext cx="106250" cy="22175"/>
              </a:xfrm>
              <a:custGeom>
                <a:rect b="b" l="l" r="r" t="t"/>
                <a:pathLst>
                  <a:path extrusionOk="0" h="887" w="4250">
                    <a:moveTo>
                      <a:pt x="322" y="0"/>
                    </a:moveTo>
                    <a:lnTo>
                      <a:pt x="0" y="886"/>
                    </a:lnTo>
                    <a:lnTo>
                      <a:pt x="4249" y="886"/>
                    </a:lnTo>
                    <a:lnTo>
                      <a:pt x="3927" y="0"/>
                    </a:lnTo>
                    <a:close/>
                  </a:path>
                </a:pathLst>
              </a:custGeom>
              <a:solidFill>
                <a:srgbClr val="DB696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9"/>
              <p:cNvSpPr/>
              <p:nvPr/>
            </p:nvSpPr>
            <p:spPr>
              <a:xfrm>
                <a:off x="1149050" y="3703475"/>
                <a:ext cx="165250" cy="61975"/>
              </a:xfrm>
              <a:custGeom>
                <a:rect b="b" l="l" r="r" t="t"/>
                <a:pathLst>
                  <a:path extrusionOk="0" h="2479" w="6610">
                    <a:moveTo>
                      <a:pt x="22" y="0"/>
                    </a:moveTo>
                    <a:cubicBezTo>
                      <a:pt x="10" y="0"/>
                      <a:pt x="0" y="10"/>
                      <a:pt x="0" y="22"/>
                    </a:cubicBezTo>
                    <a:lnTo>
                      <a:pt x="0" y="2459"/>
                    </a:lnTo>
                    <a:cubicBezTo>
                      <a:pt x="0" y="2470"/>
                      <a:pt x="10" y="2479"/>
                      <a:pt x="22" y="2479"/>
                    </a:cubicBezTo>
                    <a:lnTo>
                      <a:pt x="6590" y="2479"/>
                    </a:lnTo>
                    <a:cubicBezTo>
                      <a:pt x="6600" y="2479"/>
                      <a:pt x="6610" y="2470"/>
                      <a:pt x="6610" y="2459"/>
                    </a:cubicBezTo>
                    <a:lnTo>
                      <a:pt x="6610" y="22"/>
                    </a:lnTo>
                    <a:cubicBezTo>
                      <a:pt x="6610" y="10"/>
                      <a:pt x="6600" y="0"/>
                      <a:pt x="6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9"/>
              <p:cNvSpPr/>
              <p:nvPr/>
            </p:nvSpPr>
            <p:spPr>
              <a:xfrm>
                <a:off x="1167850" y="3711900"/>
                <a:ext cx="136125" cy="34800"/>
              </a:xfrm>
              <a:custGeom>
                <a:rect b="b" l="l" r="r" t="t"/>
                <a:pathLst>
                  <a:path extrusionOk="0" h="1392" w="5445">
                    <a:moveTo>
                      <a:pt x="0" y="1"/>
                    </a:moveTo>
                    <a:lnTo>
                      <a:pt x="0" y="227"/>
                    </a:lnTo>
                    <a:lnTo>
                      <a:pt x="5220" y="227"/>
                    </a:lnTo>
                    <a:lnTo>
                      <a:pt x="5220" y="1391"/>
                    </a:lnTo>
                    <a:lnTo>
                      <a:pt x="5445" y="1391"/>
                    </a:lnTo>
                    <a:lnTo>
                      <a:pt x="5445" y="1"/>
                    </a:lnTo>
                    <a:close/>
                  </a:path>
                </a:pathLst>
              </a:custGeom>
              <a:solidFill>
                <a:srgbClr val="DB696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9"/>
              <p:cNvSpPr/>
              <p:nvPr/>
            </p:nvSpPr>
            <p:spPr>
              <a:xfrm>
                <a:off x="1241075" y="3776700"/>
                <a:ext cx="120175" cy="197150"/>
              </a:xfrm>
              <a:custGeom>
                <a:rect b="b" l="l" r="r" t="t"/>
                <a:pathLst>
                  <a:path extrusionOk="0" h="7886" w="4807">
                    <a:moveTo>
                      <a:pt x="0" y="0"/>
                    </a:moveTo>
                    <a:lnTo>
                      <a:pt x="0" y="7886"/>
                    </a:lnTo>
                    <a:lnTo>
                      <a:pt x="4806" y="7886"/>
                    </a:lnTo>
                    <a:lnTo>
                      <a:pt x="48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9"/>
              <p:cNvSpPr/>
              <p:nvPr/>
            </p:nvSpPr>
            <p:spPr>
              <a:xfrm>
                <a:off x="1241075" y="3735425"/>
                <a:ext cx="120175" cy="41300"/>
              </a:xfrm>
              <a:custGeom>
                <a:rect b="b" l="l" r="r" t="t"/>
                <a:pathLst>
                  <a:path extrusionOk="0" h="1652" w="4807">
                    <a:moveTo>
                      <a:pt x="601" y="0"/>
                    </a:moveTo>
                    <a:lnTo>
                      <a:pt x="0" y="1651"/>
                    </a:lnTo>
                    <a:lnTo>
                      <a:pt x="4806" y="1651"/>
                    </a:lnTo>
                    <a:lnTo>
                      <a:pt x="42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9"/>
              <p:cNvSpPr/>
              <p:nvPr/>
            </p:nvSpPr>
            <p:spPr>
              <a:xfrm>
                <a:off x="1248000" y="3735425"/>
                <a:ext cx="106300" cy="22175"/>
              </a:xfrm>
              <a:custGeom>
                <a:rect b="b" l="l" r="r" t="t"/>
                <a:pathLst>
                  <a:path extrusionOk="0" h="887" w="4252">
                    <a:moveTo>
                      <a:pt x="324" y="0"/>
                    </a:moveTo>
                    <a:lnTo>
                      <a:pt x="1" y="886"/>
                    </a:lnTo>
                    <a:lnTo>
                      <a:pt x="4252" y="886"/>
                    </a:lnTo>
                    <a:lnTo>
                      <a:pt x="3928" y="0"/>
                    </a:lnTo>
                    <a:close/>
                  </a:path>
                </a:pathLst>
              </a:custGeom>
              <a:solidFill>
                <a:srgbClr val="DB696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9"/>
              <p:cNvSpPr/>
              <p:nvPr/>
            </p:nvSpPr>
            <p:spPr>
              <a:xfrm>
                <a:off x="1605300" y="3690325"/>
                <a:ext cx="182150" cy="284450"/>
              </a:xfrm>
              <a:custGeom>
                <a:rect b="b" l="l" r="r" t="t"/>
                <a:pathLst>
                  <a:path extrusionOk="0" h="11378" w="7286">
                    <a:moveTo>
                      <a:pt x="0" y="1"/>
                    </a:moveTo>
                    <a:lnTo>
                      <a:pt x="0" y="11378"/>
                    </a:lnTo>
                    <a:lnTo>
                      <a:pt x="7285" y="11378"/>
                    </a:lnTo>
                    <a:lnTo>
                      <a:pt x="72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9"/>
              <p:cNvSpPr/>
              <p:nvPr/>
            </p:nvSpPr>
            <p:spPr>
              <a:xfrm>
                <a:off x="1621250" y="3711900"/>
                <a:ext cx="33825" cy="18850"/>
              </a:xfrm>
              <a:custGeom>
                <a:rect b="b" l="l" r="r" t="t"/>
                <a:pathLst>
                  <a:path extrusionOk="0" h="754" w="1353">
                    <a:moveTo>
                      <a:pt x="1" y="1"/>
                    </a:moveTo>
                    <a:lnTo>
                      <a:pt x="1" y="753"/>
                    </a:lnTo>
                    <a:lnTo>
                      <a:pt x="1352" y="753"/>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9"/>
              <p:cNvSpPr/>
              <p:nvPr/>
            </p:nvSpPr>
            <p:spPr>
              <a:xfrm>
                <a:off x="1621250" y="3743850"/>
                <a:ext cx="33825" cy="18800"/>
              </a:xfrm>
              <a:custGeom>
                <a:rect b="b" l="l" r="r" t="t"/>
                <a:pathLst>
                  <a:path extrusionOk="0" h="752" w="1353">
                    <a:moveTo>
                      <a:pt x="1" y="1"/>
                    </a:moveTo>
                    <a:lnTo>
                      <a:pt x="1"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9"/>
              <p:cNvSpPr/>
              <p:nvPr/>
            </p:nvSpPr>
            <p:spPr>
              <a:xfrm>
                <a:off x="1621250" y="3775775"/>
                <a:ext cx="33825" cy="18775"/>
              </a:xfrm>
              <a:custGeom>
                <a:rect b="b" l="l" r="r" t="t"/>
                <a:pathLst>
                  <a:path extrusionOk="0" h="751" w="1353">
                    <a:moveTo>
                      <a:pt x="1" y="0"/>
                    </a:moveTo>
                    <a:lnTo>
                      <a:pt x="1"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9"/>
              <p:cNvSpPr/>
              <p:nvPr/>
            </p:nvSpPr>
            <p:spPr>
              <a:xfrm>
                <a:off x="1621250" y="3807675"/>
                <a:ext cx="33825" cy="18825"/>
              </a:xfrm>
              <a:custGeom>
                <a:rect b="b" l="l" r="r" t="t"/>
                <a:pathLst>
                  <a:path extrusionOk="0" h="753" w="1353">
                    <a:moveTo>
                      <a:pt x="1" y="0"/>
                    </a:moveTo>
                    <a:lnTo>
                      <a:pt x="1" y="752"/>
                    </a:lnTo>
                    <a:lnTo>
                      <a:pt x="1352" y="752"/>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9"/>
              <p:cNvSpPr/>
              <p:nvPr/>
            </p:nvSpPr>
            <p:spPr>
              <a:xfrm>
                <a:off x="1621250" y="3839625"/>
                <a:ext cx="33825" cy="18775"/>
              </a:xfrm>
              <a:custGeom>
                <a:rect b="b" l="l" r="r" t="t"/>
                <a:pathLst>
                  <a:path extrusionOk="0" h="751" w="1353">
                    <a:moveTo>
                      <a:pt x="1" y="0"/>
                    </a:moveTo>
                    <a:lnTo>
                      <a:pt x="1"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9"/>
              <p:cNvSpPr/>
              <p:nvPr/>
            </p:nvSpPr>
            <p:spPr>
              <a:xfrm>
                <a:off x="1621250" y="3871525"/>
                <a:ext cx="33825" cy="18800"/>
              </a:xfrm>
              <a:custGeom>
                <a:rect b="b" l="l" r="r" t="t"/>
                <a:pathLst>
                  <a:path extrusionOk="0" h="752" w="1353">
                    <a:moveTo>
                      <a:pt x="1" y="0"/>
                    </a:moveTo>
                    <a:lnTo>
                      <a:pt x="1"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9"/>
              <p:cNvSpPr/>
              <p:nvPr/>
            </p:nvSpPr>
            <p:spPr>
              <a:xfrm>
                <a:off x="1621250" y="3903425"/>
                <a:ext cx="33825" cy="18800"/>
              </a:xfrm>
              <a:custGeom>
                <a:rect b="b" l="l" r="r" t="t"/>
                <a:pathLst>
                  <a:path extrusionOk="0" h="752" w="1353">
                    <a:moveTo>
                      <a:pt x="1" y="1"/>
                    </a:moveTo>
                    <a:lnTo>
                      <a:pt x="1"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9"/>
              <p:cNvSpPr/>
              <p:nvPr/>
            </p:nvSpPr>
            <p:spPr>
              <a:xfrm>
                <a:off x="1621250" y="3935325"/>
                <a:ext cx="33825" cy="18850"/>
              </a:xfrm>
              <a:custGeom>
                <a:rect b="b" l="l" r="r" t="t"/>
                <a:pathLst>
                  <a:path extrusionOk="0" h="754" w="1353">
                    <a:moveTo>
                      <a:pt x="1" y="1"/>
                    </a:moveTo>
                    <a:lnTo>
                      <a:pt x="1" y="753"/>
                    </a:lnTo>
                    <a:lnTo>
                      <a:pt x="1352" y="753"/>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9"/>
              <p:cNvSpPr/>
              <p:nvPr/>
            </p:nvSpPr>
            <p:spPr>
              <a:xfrm>
                <a:off x="1679450" y="3711450"/>
                <a:ext cx="33825" cy="18800"/>
              </a:xfrm>
              <a:custGeom>
                <a:rect b="b" l="l" r="r" t="t"/>
                <a:pathLst>
                  <a:path extrusionOk="0" h="752" w="1353">
                    <a:moveTo>
                      <a:pt x="0" y="0"/>
                    </a:moveTo>
                    <a:lnTo>
                      <a:pt x="0"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9"/>
              <p:cNvSpPr/>
              <p:nvPr/>
            </p:nvSpPr>
            <p:spPr>
              <a:xfrm>
                <a:off x="1679450" y="3743400"/>
                <a:ext cx="33825" cy="18775"/>
              </a:xfrm>
              <a:custGeom>
                <a:rect b="b" l="l" r="r" t="t"/>
                <a:pathLst>
                  <a:path extrusionOk="0" h="751" w="1353">
                    <a:moveTo>
                      <a:pt x="0" y="0"/>
                    </a:moveTo>
                    <a:lnTo>
                      <a:pt x="0"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9"/>
              <p:cNvSpPr/>
              <p:nvPr/>
            </p:nvSpPr>
            <p:spPr>
              <a:xfrm>
                <a:off x="1679450" y="3775300"/>
                <a:ext cx="33825" cy="18800"/>
              </a:xfrm>
              <a:custGeom>
                <a:rect b="b" l="l" r="r" t="t"/>
                <a:pathLst>
                  <a:path extrusionOk="0" h="752" w="1353">
                    <a:moveTo>
                      <a:pt x="0" y="1"/>
                    </a:moveTo>
                    <a:lnTo>
                      <a:pt x="0"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9"/>
              <p:cNvSpPr/>
              <p:nvPr/>
            </p:nvSpPr>
            <p:spPr>
              <a:xfrm>
                <a:off x="1679450" y="3807200"/>
                <a:ext cx="33825" cy="18800"/>
              </a:xfrm>
              <a:custGeom>
                <a:rect b="b" l="l" r="r" t="t"/>
                <a:pathLst>
                  <a:path extrusionOk="0" h="752" w="1353">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9"/>
              <p:cNvSpPr/>
              <p:nvPr/>
            </p:nvSpPr>
            <p:spPr>
              <a:xfrm>
                <a:off x="1679450" y="3839125"/>
                <a:ext cx="33825" cy="18825"/>
              </a:xfrm>
              <a:custGeom>
                <a:rect b="b" l="l" r="r" t="t"/>
                <a:pathLst>
                  <a:path extrusionOk="0" h="753" w="1353">
                    <a:moveTo>
                      <a:pt x="0" y="0"/>
                    </a:moveTo>
                    <a:lnTo>
                      <a:pt x="0" y="752"/>
                    </a:lnTo>
                    <a:lnTo>
                      <a:pt x="1352" y="752"/>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9"/>
              <p:cNvSpPr/>
              <p:nvPr/>
            </p:nvSpPr>
            <p:spPr>
              <a:xfrm>
                <a:off x="1679450" y="3871050"/>
                <a:ext cx="33825" cy="18800"/>
              </a:xfrm>
              <a:custGeom>
                <a:rect b="b" l="l" r="r" t="t"/>
                <a:pathLst>
                  <a:path extrusionOk="0" h="752" w="1353">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9"/>
              <p:cNvSpPr/>
              <p:nvPr/>
            </p:nvSpPr>
            <p:spPr>
              <a:xfrm>
                <a:off x="1679450" y="3902975"/>
                <a:ext cx="33825" cy="18775"/>
              </a:xfrm>
              <a:custGeom>
                <a:rect b="b" l="l" r="r" t="t"/>
                <a:pathLst>
                  <a:path extrusionOk="0" h="751" w="1353">
                    <a:moveTo>
                      <a:pt x="0" y="0"/>
                    </a:moveTo>
                    <a:lnTo>
                      <a:pt x="0"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9"/>
              <p:cNvSpPr/>
              <p:nvPr/>
            </p:nvSpPr>
            <p:spPr>
              <a:xfrm>
                <a:off x="1679450" y="3934875"/>
                <a:ext cx="33825" cy="18825"/>
              </a:xfrm>
              <a:custGeom>
                <a:rect b="b" l="l" r="r" t="t"/>
                <a:pathLst>
                  <a:path extrusionOk="0" h="753" w="1353">
                    <a:moveTo>
                      <a:pt x="0" y="0"/>
                    </a:moveTo>
                    <a:lnTo>
                      <a:pt x="0" y="753"/>
                    </a:lnTo>
                    <a:lnTo>
                      <a:pt x="1352" y="753"/>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9"/>
              <p:cNvSpPr/>
              <p:nvPr/>
            </p:nvSpPr>
            <p:spPr>
              <a:xfrm>
                <a:off x="1737675" y="3710975"/>
                <a:ext cx="33800" cy="18800"/>
              </a:xfrm>
              <a:custGeom>
                <a:rect b="b" l="l" r="r" t="t"/>
                <a:pathLst>
                  <a:path extrusionOk="0" h="752" w="1352">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9"/>
              <p:cNvSpPr/>
              <p:nvPr/>
            </p:nvSpPr>
            <p:spPr>
              <a:xfrm>
                <a:off x="1737675" y="3742900"/>
                <a:ext cx="33800" cy="18825"/>
              </a:xfrm>
              <a:custGeom>
                <a:rect b="b" l="l" r="r" t="t"/>
                <a:pathLst>
                  <a:path extrusionOk="0" h="753" w="1352">
                    <a:moveTo>
                      <a:pt x="0" y="0"/>
                    </a:moveTo>
                    <a:lnTo>
                      <a:pt x="0" y="752"/>
                    </a:lnTo>
                    <a:lnTo>
                      <a:pt x="1352" y="752"/>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9"/>
              <p:cNvSpPr/>
              <p:nvPr/>
            </p:nvSpPr>
            <p:spPr>
              <a:xfrm>
                <a:off x="1737675" y="3774825"/>
                <a:ext cx="33800" cy="18800"/>
              </a:xfrm>
              <a:custGeom>
                <a:rect b="b" l="l" r="r" t="t"/>
                <a:pathLst>
                  <a:path extrusionOk="0" h="752" w="1352">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9"/>
              <p:cNvSpPr/>
              <p:nvPr/>
            </p:nvSpPr>
            <p:spPr>
              <a:xfrm>
                <a:off x="1737675" y="3806750"/>
                <a:ext cx="33800" cy="18775"/>
              </a:xfrm>
              <a:custGeom>
                <a:rect b="b" l="l" r="r" t="t"/>
                <a:pathLst>
                  <a:path extrusionOk="0" h="751" w="1352">
                    <a:moveTo>
                      <a:pt x="0" y="0"/>
                    </a:moveTo>
                    <a:lnTo>
                      <a:pt x="0"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9"/>
              <p:cNvSpPr/>
              <p:nvPr/>
            </p:nvSpPr>
            <p:spPr>
              <a:xfrm>
                <a:off x="1737675" y="3838650"/>
                <a:ext cx="33800" cy="18800"/>
              </a:xfrm>
              <a:custGeom>
                <a:rect b="b" l="l" r="r" t="t"/>
                <a:pathLst>
                  <a:path extrusionOk="0" h="752" w="1352">
                    <a:moveTo>
                      <a:pt x="0" y="1"/>
                    </a:moveTo>
                    <a:lnTo>
                      <a:pt x="0"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9"/>
              <p:cNvSpPr/>
              <p:nvPr/>
            </p:nvSpPr>
            <p:spPr>
              <a:xfrm>
                <a:off x="1737675" y="3870550"/>
                <a:ext cx="33800" cy="18850"/>
              </a:xfrm>
              <a:custGeom>
                <a:rect b="b" l="l" r="r" t="t"/>
                <a:pathLst>
                  <a:path extrusionOk="0" h="754" w="1352">
                    <a:moveTo>
                      <a:pt x="0" y="1"/>
                    </a:moveTo>
                    <a:lnTo>
                      <a:pt x="0" y="753"/>
                    </a:lnTo>
                    <a:lnTo>
                      <a:pt x="1352" y="753"/>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9"/>
              <p:cNvSpPr/>
              <p:nvPr/>
            </p:nvSpPr>
            <p:spPr>
              <a:xfrm>
                <a:off x="1737675" y="3902500"/>
                <a:ext cx="33800" cy="18800"/>
              </a:xfrm>
              <a:custGeom>
                <a:rect b="b" l="l" r="r" t="t"/>
                <a:pathLst>
                  <a:path extrusionOk="0" h="752" w="1352">
                    <a:moveTo>
                      <a:pt x="0" y="1"/>
                    </a:moveTo>
                    <a:lnTo>
                      <a:pt x="0"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9"/>
              <p:cNvSpPr/>
              <p:nvPr/>
            </p:nvSpPr>
            <p:spPr>
              <a:xfrm>
                <a:off x="1737675" y="3934400"/>
                <a:ext cx="33800" cy="18800"/>
              </a:xfrm>
              <a:custGeom>
                <a:rect b="b" l="l" r="r" t="t"/>
                <a:pathLst>
                  <a:path extrusionOk="0" h="752" w="1352">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9"/>
              <p:cNvSpPr/>
              <p:nvPr/>
            </p:nvSpPr>
            <p:spPr>
              <a:xfrm>
                <a:off x="1154700" y="4088350"/>
                <a:ext cx="602675" cy="407450"/>
              </a:xfrm>
              <a:custGeom>
                <a:rect b="b" l="l" r="r" t="t"/>
                <a:pathLst>
                  <a:path extrusionOk="0" h="16298" w="24107">
                    <a:moveTo>
                      <a:pt x="1" y="1"/>
                    </a:moveTo>
                    <a:lnTo>
                      <a:pt x="1" y="16298"/>
                    </a:lnTo>
                    <a:lnTo>
                      <a:pt x="374" y="16298"/>
                    </a:lnTo>
                    <a:lnTo>
                      <a:pt x="374" y="377"/>
                    </a:lnTo>
                    <a:lnTo>
                      <a:pt x="23734" y="377"/>
                    </a:lnTo>
                    <a:lnTo>
                      <a:pt x="23734" y="16298"/>
                    </a:lnTo>
                    <a:lnTo>
                      <a:pt x="24107" y="16298"/>
                    </a:lnTo>
                    <a:lnTo>
                      <a:pt x="24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9"/>
              <p:cNvSpPr/>
              <p:nvPr/>
            </p:nvSpPr>
            <p:spPr>
              <a:xfrm>
                <a:off x="1160325" y="4174725"/>
                <a:ext cx="595175" cy="35125"/>
              </a:xfrm>
              <a:custGeom>
                <a:rect b="b" l="l" r="r" t="t"/>
                <a:pathLst>
                  <a:path extrusionOk="0" h="1405" w="23807">
                    <a:moveTo>
                      <a:pt x="1" y="0"/>
                    </a:moveTo>
                    <a:lnTo>
                      <a:pt x="1" y="370"/>
                    </a:lnTo>
                    <a:lnTo>
                      <a:pt x="9875" y="1311"/>
                    </a:lnTo>
                    <a:cubicBezTo>
                      <a:pt x="10530" y="1373"/>
                      <a:pt x="11188" y="1404"/>
                      <a:pt x="11845" y="1404"/>
                    </a:cubicBezTo>
                    <a:cubicBezTo>
                      <a:pt x="12492" y="1404"/>
                      <a:pt x="13138" y="1374"/>
                      <a:pt x="13783" y="1313"/>
                    </a:cubicBezTo>
                    <a:lnTo>
                      <a:pt x="23806" y="370"/>
                    </a:lnTo>
                    <a:lnTo>
                      <a:pt x="238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9"/>
              <p:cNvSpPr/>
              <p:nvPr/>
            </p:nvSpPr>
            <p:spPr>
              <a:xfrm>
                <a:off x="1160325" y="4354975"/>
                <a:ext cx="595175" cy="35150"/>
              </a:xfrm>
              <a:custGeom>
                <a:rect b="b" l="l" r="r" t="t"/>
                <a:pathLst>
                  <a:path extrusionOk="0" h="1406" w="23807">
                    <a:moveTo>
                      <a:pt x="1" y="1"/>
                    </a:moveTo>
                    <a:lnTo>
                      <a:pt x="1" y="371"/>
                    </a:lnTo>
                    <a:lnTo>
                      <a:pt x="9875" y="1311"/>
                    </a:lnTo>
                    <a:cubicBezTo>
                      <a:pt x="10530" y="1374"/>
                      <a:pt x="11188" y="1405"/>
                      <a:pt x="11845" y="1405"/>
                    </a:cubicBezTo>
                    <a:cubicBezTo>
                      <a:pt x="12492" y="1405"/>
                      <a:pt x="13138" y="1375"/>
                      <a:pt x="13783" y="1314"/>
                    </a:cubicBezTo>
                    <a:lnTo>
                      <a:pt x="23806" y="371"/>
                    </a:lnTo>
                    <a:lnTo>
                      <a:pt x="238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8" name="Google Shape;2838;p69"/>
          <p:cNvGrpSpPr/>
          <p:nvPr/>
        </p:nvGrpSpPr>
        <p:grpSpPr>
          <a:xfrm flipH="1">
            <a:off x="7486747" y="708313"/>
            <a:ext cx="705653" cy="705614"/>
            <a:chOff x="10174495" y="4989626"/>
            <a:chExt cx="705653" cy="705614"/>
          </a:xfrm>
        </p:grpSpPr>
        <p:sp>
          <p:nvSpPr>
            <p:cNvPr id="2839" name="Google Shape;2839;p69"/>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9"/>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9"/>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9"/>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9"/>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9"/>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5" name="Google Shape;2845;p69"/>
          <p:cNvSpPr txBox="1"/>
          <p:nvPr/>
        </p:nvSpPr>
        <p:spPr>
          <a:xfrm>
            <a:off x="238425" y="364650"/>
            <a:ext cx="63498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3</a:t>
            </a:r>
            <a:r>
              <a:rPr b="1" lang="en" sz="3000">
                <a:solidFill>
                  <a:srgbClr val="00224E"/>
                </a:solidFill>
                <a:latin typeface="Poppins"/>
                <a:ea typeface="Poppins"/>
                <a:cs typeface="Poppins"/>
                <a:sym typeface="Poppins"/>
              </a:rPr>
              <a:t>.4 Interoperability</a:t>
            </a:r>
            <a:endParaRPr b="1" sz="3000">
              <a:solidFill>
                <a:srgbClr val="00224E"/>
              </a:solidFill>
              <a:latin typeface="Poppins"/>
              <a:ea typeface="Poppins"/>
              <a:cs typeface="Poppins"/>
              <a:sym typeface="Poppins"/>
            </a:endParaRPr>
          </a:p>
        </p:txBody>
      </p:sp>
      <p:sp>
        <p:nvSpPr>
          <p:cNvPr id="2846" name="Google Shape;2846;p69"/>
          <p:cNvSpPr txBox="1"/>
          <p:nvPr/>
        </p:nvSpPr>
        <p:spPr>
          <a:xfrm>
            <a:off x="238425" y="1139250"/>
            <a:ext cx="4324500" cy="3293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Identify different types of </a:t>
            </a:r>
            <a:endParaRPr sz="1600">
              <a:solidFill>
                <a:srgbClr val="00224E"/>
              </a:solidFill>
              <a:latin typeface="Poppins"/>
              <a:ea typeface="Poppins"/>
              <a:cs typeface="Poppins"/>
              <a:sym typeface="Poppins"/>
            </a:endParaRPr>
          </a:p>
          <a:p>
            <a:pPr indent="0" lvl="0" marL="457200" rtl="0" algn="l">
              <a:spcBef>
                <a:spcPts val="0"/>
              </a:spcBef>
              <a:spcAft>
                <a:spcPts val="0"/>
              </a:spcAft>
              <a:buNone/>
            </a:pPr>
            <a:r>
              <a:rPr lang="en" sz="1600">
                <a:solidFill>
                  <a:srgbClr val="00224E"/>
                </a:solidFill>
                <a:latin typeface="Poppins"/>
                <a:ea typeface="Poppins"/>
                <a:cs typeface="Poppins"/>
                <a:sym typeface="Poppins"/>
              </a:rPr>
              <a:t>abnormality.</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Diagnose up to 24 diseases.</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Results are easy to store and extract.</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A choice between cloud and local.</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Location of abnormal highlighted.</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330200" lvl="0" marL="457200" rtl="0" algn="l">
              <a:spcBef>
                <a:spcPts val="0"/>
              </a:spcBef>
              <a:spcAft>
                <a:spcPts val="0"/>
              </a:spcAft>
              <a:buClr>
                <a:srgbClr val="00224E"/>
              </a:buClr>
              <a:buSzPts val="1600"/>
              <a:buFont typeface="Poppins"/>
              <a:buChar char="-"/>
            </a:pPr>
            <a:r>
              <a:rPr lang="en" sz="1600">
                <a:solidFill>
                  <a:srgbClr val="00224E"/>
                </a:solidFill>
                <a:latin typeface="Poppins"/>
                <a:ea typeface="Poppins"/>
                <a:cs typeface="Poppins"/>
                <a:sym typeface="Poppins"/>
              </a:rPr>
              <a:t>Diseases diagnosed listed.</a:t>
            </a:r>
            <a:endParaRPr sz="1600">
              <a:solidFill>
                <a:srgbClr val="00224E"/>
              </a:solidFill>
              <a:latin typeface="Poppins"/>
              <a:ea typeface="Poppins"/>
              <a:cs typeface="Poppins"/>
              <a:sym typeface="Poppins"/>
            </a:endParaRPr>
          </a:p>
        </p:txBody>
      </p:sp>
      <p:pic>
        <p:nvPicPr>
          <p:cNvPr id="2847" name="Google Shape;2847;p69"/>
          <p:cNvPicPr preferRelativeResize="0"/>
          <p:nvPr/>
        </p:nvPicPr>
        <p:blipFill>
          <a:blip r:embed="rId3">
            <a:alphaModFix/>
          </a:blip>
          <a:stretch>
            <a:fillRect/>
          </a:stretch>
        </p:blipFill>
        <p:spPr>
          <a:xfrm>
            <a:off x="4632976" y="1278298"/>
            <a:ext cx="4409523" cy="27926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grpSp>
        <p:nvGrpSpPr>
          <p:cNvPr id="2852" name="Google Shape;2852;p70"/>
          <p:cNvGrpSpPr/>
          <p:nvPr/>
        </p:nvGrpSpPr>
        <p:grpSpPr>
          <a:xfrm>
            <a:off x="6518625" y="863738"/>
            <a:ext cx="1905375" cy="2043800"/>
            <a:chOff x="4762275" y="1135300"/>
            <a:chExt cx="1905375" cy="2043800"/>
          </a:xfrm>
        </p:grpSpPr>
        <p:sp>
          <p:nvSpPr>
            <p:cNvPr id="2853" name="Google Shape;2853;p70"/>
            <p:cNvSpPr/>
            <p:nvPr/>
          </p:nvSpPr>
          <p:spPr>
            <a:xfrm>
              <a:off x="4791125" y="1138575"/>
              <a:ext cx="1854850" cy="2040475"/>
            </a:xfrm>
            <a:custGeom>
              <a:rect b="b" l="l" r="r" t="t"/>
              <a:pathLst>
                <a:path extrusionOk="0" h="81619" w="74194">
                  <a:moveTo>
                    <a:pt x="1" y="1"/>
                  </a:moveTo>
                  <a:lnTo>
                    <a:pt x="1" y="81619"/>
                  </a:lnTo>
                  <a:lnTo>
                    <a:pt x="74193" y="81619"/>
                  </a:lnTo>
                  <a:lnTo>
                    <a:pt x="74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0"/>
            <p:cNvSpPr/>
            <p:nvPr/>
          </p:nvSpPr>
          <p:spPr>
            <a:xfrm>
              <a:off x="4791100" y="1138625"/>
              <a:ext cx="1785850" cy="1010725"/>
            </a:xfrm>
            <a:custGeom>
              <a:rect b="b" l="l" r="r" t="t"/>
              <a:pathLst>
                <a:path extrusionOk="0" h="40429" w="71434">
                  <a:moveTo>
                    <a:pt x="56544" y="0"/>
                  </a:moveTo>
                  <a:cubicBezTo>
                    <a:pt x="54841" y="2161"/>
                    <a:pt x="53094" y="4266"/>
                    <a:pt x="51036" y="5864"/>
                  </a:cubicBezTo>
                  <a:cubicBezTo>
                    <a:pt x="41385" y="13362"/>
                    <a:pt x="27266" y="8239"/>
                    <a:pt x="18497" y="17206"/>
                  </a:cubicBezTo>
                  <a:cubicBezTo>
                    <a:pt x="15000" y="20782"/>
                    <a:pt x="12689" y="26350"/>
                    <a:pt x="8410" y="28261"/>
                  </a:cubicBezTo>
                  <a:cubicBezTo>
                    <a:pt x="7093" y="28851"/>
                    <a:pt x="5680" y="29034"/>
                    <a:pt x="4326" y="29474"/>
                  </a:cubicBezTo>
                  <a:cubicBezTo>
                    <a:pt x="2783" y="29974"/>
                    <a:pt x="1337" y="30799"/>
                    <a:pt x="0" y="31861"/>
                  </a:cubicBezTo>
                  <a:lnTo>
                    <a:pt x="0" y="40428"/>
                  </a:lnTo>
                  <a:cubicBezTo>
                    <a:pt x="835" y="39378"/>
                    <a:pt x="1773" y="38515"/>
                    <a:pt x="2913" y="38060"/>
                  </a:cubicBezTo>
                  <a:cubicBezTo>
                    <a:pt x="3945" y="37650"/>
                    <a:pt x="5030" y="37628"/>
                    <a:pt x="6122" y="37628"/>
                  </a:cubicBezTo>
                  <a:cubicBezTo>
                    <a:pt x="6250" y="37628"/>
                    <a:pt x="6378" y="37629"/>
                    <a:pt x="6506" y="37629"/>
                  </a:cubicBezTo>
                  <a:cubicBezTo>
                    <a:pt x="7214" y="37629"/>
                    <a:pt x="7923" y="37620"/>
                    <a:pt x="8620" y="37502"/>
                  </a:cubicBezTo>
                  <a:cubicBezTo>
                    <a:pt x="13377" y="36691"/>
                    <a:pt x="16490" y="31177"/>
                    <a:pt x="19080" y="26223"/>
                  </a:cubicBezTo>
                  <a:cubicBezTo>
                    <a:pt x="19694" y="25044"/>
                    <a:pt x="20346" y="23830"/>
                    <a:pt x="21308" y="23081"/>
                  </a:cubicBezTo>
                  <a:cubicBezTo>
                    <a:pt x="22155" y="22425"/>
                    <a:pt x="23166" y="22182"/>
                    <a:pt x="24155" y="21978"/>
                  </a:cubicBezTo>
                  <a:cubicBezTo>
                    <a:pt x="26704" y="21449"/>
                    <a:pt x="29284" y="21080"/>
                    <a:pt x="31879" y="20872"/>
                  </a:cubicBezTo>
                  <a:cubicBezTo>
                    <a:pt x="35492" y="20580"/>
                    <a:pt x="39151" y="20602"/>
                    <a:pt x="42671" y="19568"/>
                  </a:cubicBezTo>
                  <a:cubicBezTo>
                    <a:pt x="46190" y="18531"/>
                    <a:pt x="49651" y="16267"/>
                    <a:pt x="51513" y="12467"/>
                  </a:cubicBezTo>
                  <a:cubicBezTo>
                    <a:pt x="52046" y="11381"/>
                    <a:pt x="52445" y="10179"/>
                    <a:pt x="53160" y="9263"/>
                  </a:cubicBezTo>
                  <a:cubicBezTo>
                    <a:pt x="53904" y="8305"/>
                    <a:pt x="54921" y="7751"/>
                    <a:pt x="55925" y="7272"/>
                  </a:cubicBezTo>
                  <a:cubicBezTo>
                    <a:pt x="58072" y="6246"/>
                    <a:pt x="60293" y="5445"/>
                    <a:pt x="62552" y="4887"/>
                  </a:cubicBezTo>
                  <a:cubicBezTo>
                    <a:pt x="64382" y="4432"/>
                    <a:pt x="66267" y="4128"/>
                    <a:pt x="67949" y="3132"/>
                  </a:cubicBezTo>
                  <a:cubicBezTo>
                    <a:pt x="68932" y="2550"/>
                    <a:pt x="70253" y="1405"/>
                    <a:pt x="71433"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0"/>
            <p:cNvSpPr/>
            <p:nvPr/>
          </p:nvSpPr>
          <p:spPr>
            <a:xfrm>
              <a:off x="5011750" y="1995225"/>
              <a:ext cx="1634225" cy="1183875"/>
            </a:xfrm>
            <a:custGeom>
              <a:rect b="b" l="l" r="r" t="t"/>
              <a:pathLst>
                <a:path extrusionOk="0" h="47355" w="65369">
                  <a:moveTo>
                    <a:pt x="65368" y="0"/>
                  </a:moveTo>
                  <a:cubicBezTo>
                    <a:pt x="64971" y="471"/>
                    <a:pt x="64604" y="971"/>
                    <a:pt x="64249" y="1484"/>
                  </a:cubicBezTo>
                  <a:cubicBezTo>
                    <a:pt x="63838" y="2093"/>
                    <a:pt x="63448" y="2719"/>
                    <a:pt x="63059" y="3358"/>
                  </a:cubicBezTo>
                  <a:cubicBezTo>
                    <a:pt x="62963" y="3515"/>
                    <a:pt x="62874" y="3665"/>
                    <a:pt x="62779" y="3822"/>
                  </a:cubicBezTo>
                  <a:cubicBezTo>
                    <a:pt x="62521" y="4241"/>
                    <a:pt x="62271" y="4661"/>
                    <a:pt x="62014" y="5074"/>
                  </a:cubicBezTo>
                  <a:cubicBezTo>
                    <a:pt x="61617" y="5720"/>
                    <a:pt x="61205" y="6353"/>
                    <a:pt x="60771" y="6955"/>
                  </a:cubicBezTo>
                  <a:cubicBezTo>
                    <a:pt x="60448" y="7392"/>
                    <a:pt x="60116" y="7812"/>
                    <a:pt x="59770" y="8207"/>
                  </a:cubicBezTo>
                  <a:cubicBezTo>
                    <a:pt x="59660" y="8333"/>
                    <a:pt x="59543" y="8451"/>
                    <a:pt x="59433" y="8571"/>
                  </a:cubicBezTo>
                  <a:cubicBezTo>
                    <a:pt x="59174" y="8840"/>
                    <a:pt x="58910" y="9084"/>
                    <a:pt x="58646" y="9323"/>
                  </a:cubicBezTo>
                  <a:cubicBezTo>
                    <a:pt x="58328" y="9594"/>
                    <a:pt x="57997" y="9850"/>
                    <a:pt x="57652" y="10086"/>
                  </a:cubicBezTo>
                  <a:cubicBezTo>
                    <a:pt x="54284" y="12430"/>
                    <a:pt x="50129" y="12800"/>
                    <a:pt x="46106" y="13608"/>
                  </a:cubicBezTo>
                  <a:cubicBezTo>
                    <a:pt x="45724" y="13676"/>
                    <a:pt x="45349" y="13758"/>
                    <a:pt x="44974" y="13846"/>
                  </a:cubicBezTo>
                  <a:cubicBezTo>
                    <a:pt x="42503" y="14404"/>
                    <a:pt x="40119" y="15211"/>
                    <a:pt x="38045" y="16853"/>
                  </a:cubicBezTo>
                  <a:cubicBezTo>
                    <a:pt x="35333" y="18990"/>
                    <a:pt x="33428" y="22330"/>
                    <a:pt x="31721" y="25675"/>
                  </a:cubicBezTo>
                  <a:cubicBezTo>
                    <a:pt x="30765" y="27542"/>
                    <a:pt x="29811" y="29498"/>
                    <a:pt x="28310" y="30713"/>
                  </a:cubicBezTo>
                  <a:cubicBezTo>
                    <a:pt x="26854" y="31904"/>
                    <a:pt x="25051" y="32254"/>
                    <a:pt x="23301" y="32461"/>
                  </a:cubicBezTo>
                  <a:cubicBezTo>
                    <a:pt x="19300" y="32937"/>
                    <a:pt x="15196" y="32856"/>
                    <a:pt x="11371" y="34372"/>
                  </a:cubicBezTo>
                  <a:lnTo>
                    <a:pt x="11284" y="34410"/>
                  </a:lnTo>
                  <a:cubicBezTo>
                    <a:pt x="10897" y="34563"/>
                    <a:pt x="10518" y="34739"/>
                    <a:pt x="10151" y="34936"/>
                  </a:cubicBezTo>
                  <a:cubicBezTo>
                    <a:pt x="8666" y="35712"/>
                    <a:pt x="7305" y="36879"/>
                    <a:pt x="6541" y="38589"/>
                  </a:cubicBezTo>
                  <a:cubicBezTo>
                    <a:pt x="6011" y="39767"/>
                    <a:pt x="5805" y="41132"/>
                    <a:pt x="5283" y="42317"/>
                  </a:cubicBezTo>
                  <a:cubicBezTo>
                    <a:pt x="4819" y="43376"/>
                    <a:pt x="4157" y="44215"/>
                    <a:pt x="3378" y="44929"/>
                  </a:cubicBezTo>
                  <a:cubicBezTo>
                    <a:pt x="2362" y="45870"/>
                    <a:pt x="1171" y="46603"/>
                    <a:pt x="1" y="47354"/>
                  </a:cubicBezTo>
                  <a:lnTo>
                    <a:pt x="10217" y="47354"/>
                  </a:lnTo>
                  <a:cubicBezTo>
                    <a:pt x="10378" y="47160"/>
                    <a:pt x="10532" y="46966"/>
                    <a:pt x="10680" y="46771"/>
                  </a:cubicBezTo>
                  <a:cubicBezTo>
                    <a:pt x="10834" y="46564"/>
                    <a:pt x="10981" y="46358"/>
                    <a:pt x="11136" y="46145"/>
                  </a:cubicBezTo>
                  <a:cubicBezTo>
                    <a:pt x="11180" y="46075"/>
                    <a:pt x="11231" y="46007"/>
                    <a:pt x="11283" y="45938"/>
                  </a:cubicBezTo>
                  <a:cubicBezTo>
                    <a:pt x="11511" y="45607"/>
                    <a:pt x="11746" y="45268"/>
                    <a:pt x="11975" y="44929"/>
                  </a:cubicBezTo>
                  <a:cubicBezTo>
                    <a:pt x="13482" y="42724"/>
                    <a:pt x="15004" y="40493"/>
                    <a:pt x="17225" y="39823"/>
                  </a:cubicBezTo>
                  <a:cubicBezTo>
                    <a:pt x="17715" y="39676"/>
                    <a:pt x="18210" y="39616"/>
                    <a:pt x="18707" y="39616"/>
                  </a:cubicBezTo>
                  <a:cubicBezTo>
                    <a:pt x="20822" y="39616"/>
                    <a:pt x="22989" y="40693"/>
                    <a:pt x="25110" y="40693"/>
                  </a:cubicBezTo>
                  <a:cubicBezTo>
                    <a:pt x="25571" y="40693"/>
                    <a:pt x="26029" y="40643"/>
                    <a:pt x="26485" y="40519"/>
                  </a:cubicBezTo>
                  <a:cubicBezTo>
                    <a:pt x="30494" y="39428"/>
                    <a:pt x="31303" y="34340"/>
                    <a:pt x="33905" y="31278"/>
                  </a:cubicBezTo>
                  <a:cubicBezTo>
                    <a:pt x="36766" y="27893"/>
                    <a:pt x="41208" y="28395"/>
                    <a:pt x="44974" y="27938"/>
                  </a:cubicBezTo>
                  <a:cubicBezTo>
                    <a:pt x="45356" y="27893"/>
                    <a:pt x="45739" y="27838"/>
                    <a:pt x="46106" y="27769"/>
                  </a:cubicBezTo>
                  <a:lnTo>
                    <a:pt x="46115" y="27769"/>
                  </a:lnTo>
                  <a:cubicBezTo>
                    <a:pt x="48541" y="27299"/>
                    <a:pt x="50997" y="26240"/>
                    <a:pt x="52682" y="24053"/>
                  </a:cubicBezTo>
                  <a:cubicBezTo>
                    <a:pt x="53939" y="22405"/>
                    <a:pt x="54675" y="20262"/>
                    <a:pt x="55829" y="18502"/>
                  </a:cubicBezTo>
                  <a:cubicBezTo>
                    <a:pt x="56948" y="16766"/>
                    <a:pt x="58507" y="15420"/>
                    <a:pt x="60212" y="14699"/>
                  </a:cubicBezTo>
                  <a:cubicBezTo>
                    <a:pt x="60829" y="14439"/>
                    <a:pt x="61384" y="14362"/>
                    <a:pt x="61916" y="14362"/>
                  </a:cubicBezTo>
                  <a:cubicBezTo>
                    <a:pt x="62688" y="14362"/>
                    <a:pt x="63409" y="14524"/>
                    <a:pt x="64196" y="14524"/>
                  </a:cubicBezTo>
                  <a:cubicBezTo>
                    <a:pt x="64214" y="14524"/>
                    <a:pt x="64231" y="14524"/>
                    <a:pt x="64249" y="14524"/>
                  </a:cubicBezTo>
                  <a:cubicBezTo>
                    <a:pt x="64501" y="14524"/>
                    <a:pt x="64752" y="14502"/>
                    <a:pt x="65000" y="14461"/>
                  </a:cubicBezTo>
                  <a:cubicBezTo>
                    <a:pt x="65125" y="14442"/>
                    <a:pt x="65250" y="14416"/>
                    <a:pt x="65368" y="14392"/>
                  </a:cubicBezTo>
                  <a:lnTo>
                    <a:pt x="65368"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0"/>
            <p:cNvSpPr/>
            <p:nvPr/>
          </p:nvSpPr>
          <p:spPr>
            <a:xfrm>
              <a:off x="5265550" y="1165700"/>
              <a:ext cx="28325" cy="1983100"/>
            </a:xfrm>
            <a:custGeom>
              <a:rect b="b" l="l" r="r" t="t"/>
              <a:pathLst>
                <a:path extrusionOk="0" h="79324" w="1133">
                  <a:moveTo>
                    <a:pt x="0" y="1"/>
                  </a:moveTo>
                  <a:lnTo>
                    <a:pt x="0" y="79323"/>
                  </a:lnTo>
                  <a:lnTo>
                    <a:pt x="1132" y="79323"/>
                  </a:lnTo>
                  <a:lnTo>
                    <a:pt x="1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0"/>
            <p:cNvSpPr/>
            <p:nvPr/>
          </p:nvSpPr>
          <p:spPr>
            <a:xfrm>
              <a:off x="6136025" y="1165700"/>
              <a:ext cx="28325" cy="1983100"/>
            </a:xfrm>
            <a:custGeom>
              <a:rect b="b" l="l" r="r" t="t"/>
              <a:pathLst>
                <a:path extrusionOk="0" h="79324" w="1133">
                  <a:moveTo>
                    <a:pt x="0" y="1"/>
                  </a:moveTo>
                  <a:lnTo>
                    <a:pt x="0" y="79323"/>
                  </a:lnTo>
                  <a:lnTo>
                    <a:pt x="1132" y="79323"/>
                  </a:lnTo>
                  <a:lnTo>
                    <a:pt x="1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0"/>
            <p:cNvSpPr/>
            <p:nvPr/>
          </p:nvSpPr>
          <p:spPr>
            <a:xfrm>
              <a:off x="4787125" y="1507800"/>
              <a:ext cx="1855675" cy="34700"/>
            </a:xfrm>
            <a:custGeom>
              <a:rect b="b" l="l" r="r" t="t"/>
              <a:pathLst>
                <a:path extrusionOk="0" h="1388" w="74227">
                  <a:moveTo>
                    <a:pt x="1" y="1"/>
                  </a:moveTo>
                  <a:lnTo>
                    <a:pt x="1" y="1387"/>
                  </a:lnTo>
                  <a:lnTo>
                    <a:pt x="74226" y="1387"/>
                  </a:lnTo>
                  <a:lnTo>
                    <a:pt x="74226" y="1"/>
                  </a:lnTo>
                  <a:close/>
                </a:path>
              </a:pathLst>
            </a:custGeom>
            <a:solidFill>
              <a:srgbClr val="A0B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0"/>
            <p:cNvSpPr/>
            <p:nvPr/>
          </p:nvSpPr>
          <p:spPr>
            <a:xfrm>
              <a:off x="4762275" y="1135300"/>
              <a:ext cx="1905375" cy="2043750"/>
            </a:xfrm>
            <a:custGeom>
              <a:rect b="b" l="l" r="r" t="t"/>
              <a:pathLst>
                <a:path extrusionOk="0" h="81750" w="76215">
                  <a:moveTo>
                    <a:pt x="74228" y="2426"/>
                  </a:moveTo>
                  <a:lnTo>
                    <a:pt x="74230" y="79326"/>
                  </a:lnTo>
                  <a:lnTo>
                    <a:pt x="1987" y="79326"/>
                  </a:lnTo>
                  <a:lnTo>
                    <a:pt x="1987" y="2426"/>
                  </a:lnTo>
                  <a:close/>
                  <a:moveTo>
                    <a:pt x="0" y="0"/>
                  </a:moveTo>
                  <a:lnTo>
                    <a:pt x="0" y="81750"/>
                  </a:lnTo>
                  <a:lnTo>
                    <a:pt x="76215" y="81750"/>
                  </a:lnTo>
                  <a:lnTo>
                    <a:pt x="76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0"/>
            <p:cNvSpPr/>
            <p:nvPr/>
          </p:nvSpPr>
          <p:spPr>
            <a:xfrm>
              <a:off x="4841575" y="1182350"/>
              <a:ext cx="1746725" cy="47000"/>
            </a:xfrm>
            <a:custGeom>
              <a:rect b="b" l="l" r="r" t="t"/>
              <a:pathLst>
                <a:path extrusionOk="0" h="1880"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0"/>
            <p:cNvSpPr/>
            <p:nvPr/>
          </p:nvSpPr>
          <p:spPr>
            <a:xfrm>
              <a:off x="4841575" y="1260675"/>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0"/>
            <p:cNvSpPr/>
            <p:nvPr/>
          </p:nvSpPr>
          <p:spPr>
            <a:xfrm>
              <a:off x="4841575" y="1339000"/>
              <a:ext cx="1746725" cy="47000"/>
            </a:xfrm>
            <a:custGeom>
              <a:rect b="b" l="l" r="r" t="t"/>
              <a:pathLst>
                <a:path extrusionOk="0" h="1880" w="69869">
                  <a:moveTo>
                    <a:pt x="1" y="0"/>
                  </a:moveTo>
                  <a:lnTo>
                    <a:pt x="1" y="1879"/>
                  </a:lnTo>
                  <a:lnTo>
                    <a:pt x="69869" y="1879"/>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0"/>
            <p:cNvSpPr/>
            <p:nvPr/>
          </p:nvSpPr>
          <p:spPr>
            <a:xfrm>
              <a:off x="4841575" y="1417300"/>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0"/>
            <p:cNvSpPr/>
            <p:nvPr/>
          </p:nvSpPr>
          <p:spPr>
            <a:xfrm>
              <a:off x="4841575" y="1495625"/>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0"/>
            <p:cNvSpPr/>
            <p:nvPr/>
          </p:nvSpPr>
          <p:spPr>
            <a:xfrm>
              <a:off x="4841575" y="1573950"/>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0"/>
            <p:cNvSpPr/>
            <p:nvPr/>
          </p:nvSpPr>
          <p:spPr>
            <a:xfrm>
              <a:off x="4841575" y="1652250"/>
              <a:ext cx="1746725" cy="47025"/>
            </a:xfrm>
            <a:custGeom>
              <a:rect b="b" l="l" r="r" t="t"/>
              <a:pathLst>
                <a:path extrusionOk="0" h="1881" w="69869">
                  <a:moveTo>
                    <a:pt x="1" y="1"/>
                  </a:moveTo>
                  <a:lnTo>
                    <a:pt x="1" y="1880"/>
                  </a:lnTo>
                  <a:lnTo>
                    <a:pt x="69869" y="1880"/>
                  </a:lnTo>
                  <a:lnTo>
                    <a:pt x="698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0"/>
            <p:cNvSpPr/>
            <p:nvPr/>
          </p:nvSpPr>
          <p:spPr>
            <a:xfrm>
              <a:off x="4841575" y="1730550"/>
              <a:ext cx="1746725" cy="47050"/>
            </a:xfrm>
            <a:custGeom>
              <a:rect b="b" l="l" r="r" t="t"/>
              <a:pathLst>
                <a:path extrusionOk="0" h="1882" w="69869">
                  <a:moveTo>
                    <a:pt x="1" y="0"/>
                  </a:moveTo>
                  <a:lnTo>
                    <a:pt x="1" y="1881"/>
                  </a:lnTo>
                  <a:lnTo>
                    <a:pt x="69869" y="1881"/>
                  </a:lnTo>
                  <a:lnTo>
                    <a:pt x="698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0"/>
            <p:cNvSpPr/>
            <p:nvPr/>
          </p:nvSpPr>
          <p:spPr>
            <a:xfrm>
              <a:off x="4915150" y="1182350"/>
              <a:ext cx="36800" cy="595250"/>
            </a:xfrm>
            <a:custGeom>
              <a:rect b="b" l="l" r="r" t="t"/>
              <a:pathLst>
                <a:path extrusionOk="0" h="23810" w="1472">
                  <a:moveTo>
                    <a:pt x="0" y="1"/>
                  </a:moveTo>
                  <a:lnTo>
                    <a:pt x="0" y="23809"/>
                  </a:lnTo>
                  <a:lnTo>
                    <a:pt x="1471" y="23809"/>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0"/>
            <p:cNvSpPr/>
            <p:nvPr/>
          </p:nvSpPr>
          <p:spPr>
            <a:xfrm>
              <a:off x="6441175" y="1182350"/>
              <a:ext cx="36800" cy="595250"/>
            </a:xfrm>
            <a:custGeom>
              <a:rect b="b" l="l" r="r" t="t"/>
              <a:pathLst>
                <a:path extrusionOk="0" h="23810" w="1472">
                  <a:moveTo>
                    <a:pt x="1" y="1"/>
                  </a:moveTo>
                  <a:lnTo>
                    <a:pt x="1" y="23809"/>
                  </a:lnTo>
                  <a:lnTo>
                    <a:pt x="1471" y="23809"/>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0"/>
            <p:cNvSpPr/>
            <p:nvPr/>
          </p:nvSpPr>
          <p:spPr>
            <a:xfrm>
              <a:off x="4841575" y="1652250"/>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0"/>
            <p:cNvSpPr/>
            <p:nvPr/>
          </p:nvSpPr>
          <p:spPr>
            <a:xfrm>
              <a:off x="4841575" y="1730550"/>
              <a:ext cx="1746725" cy="47050"/>
            </a:xfrm>
            <a:custGeom>
              <a:rect b="b" l="l" r="r" t="t"/>
              <a:pathLst>
                <a:path extrusionOk="0" h="1882" w="69869">
                  <a:moveTo>
                    <a:pt x="1" y="0"/>
                  </a:moveTo>
                  <a:lnTo>
                    <a:pt x="1" y="1881"/>
                  </a:lnTo>
                  <a:lnTo>
                    <a:pt x="69869" y="1881"/>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0"/>
            <p:cNvSpPr/>
            <p:nvPr/>
          </p:nvSpPr>
          <p:spPr>
            <a:xfrm>
              <a:off x="4841575" y="1808900"/>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0"/>
            <p:cNvSpPr/>
            <p:nvPr/>
          </p:nvSpPr>
          <p:spPr>
            <a:xfrm>
              <a:off x="4841575" y="1887175"/>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0"/>
            <p:cNvSpPr/>
            <p:nvPr/>
          </p:nvSpPr>
          <p:spPr>
            <a:xfrm>
              <a:off x="4841575" y="1965500"/>
              <a:ext cx="1746725" cy="47050"/>
            </a:xfrm>
            <a:custGeom>
              <a:rect b="b" l="l" r="r" t="t"/>
              <a:pathLst>
                <a:path extrusionOk="0" h="1882" w="69869">
                  <a:moveTo>
                    <a:pt x="1" y="0"/>
                  </a:moveTo>
                  <a:lnTo>
                    <a:pt x="1" y="1881"/>
                  </a:lnTo>
                  <a:lnTo>
                    <a:pt x="69869" y="1881"/>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0"/>
            <p:cNvSpPr/>
            <p:nvPr/>
          </p:nvSpPr>
          <p:spPr>
            <a:xfrm>
              <a:off x="4841575" y="2043825"/>
              <a:ext cx="1746725" cy="47000"/>
            </a:xfrm>
            <a:custGeom>
              <a:rect b="b" l="l" r="r" t="t"/>
              <a:pathLst>
                <a:path extrusionOk="0" h="1880" w="69869">
                  <a:moveTo>
                    <a:pt x="1" y="0"/>
                  </a:moveTo>
                  <a:lnTo>
                    <a:pt x="1" y="1879"/>
                  </a:lnTo>
                  <a:lnTo>
                    <a:pt x="69869" y="1879"/>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0"/>
            <p:cNvSpPr/>
            <p:nvPr/>
          </p:nvSpPr>
          <p:spPr>
            <a:xfrm>
              <a:off x="4841575" y="2122125"/>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0"/>
            <p:cNvSpPr/>
            <p:nvPr/>
          </p:nvSpPr>
          <p:spPr>
            <a:xfrm>
              <a:off x="4841575" y="2200450"/>
              <a:ext cx="1746725" cy="47000"/>
            </a:xfrm>
            <a:custGeom>
              <a:rect b="b" l="l" r="r" t="t"/>
              <a:pathLst>
                <a:path extrusionOk="0" h="1880"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0"/>
            <p:cNvSpPr/>
            <p:nvPr/>
          </p:nvSpPr>
          <p:spPr>
            <a:xfrm>
              <a:off x="4915150" y="1652250"/>
              <a:ext cx="36800" cy="595200"/>
            </a:xfrm>
            <a:custGeom>
              <a:rect b="b" l="l" r="r" t="t"/>
              <a:pathLst>
                <a:path extrusionOk="0" h="23808" w="1472">
                  <a:moveTo>
                    <a:pt x="0" y="1"/>
                  </a:moveTo>
                  <a:lnTo>
                    <a:pt x="0" y="23808"/>
                  </a:lnTo>
                  <a:lnTo>
                    <a:pt x="1471" y="23808"/>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0"/>
            <p:cNvSpPr/>
            <p:nvPr/>
          </p:nvSpPr>
          <p:spPr>
            <a:xfrm>
              <a:off x="6441175" y="1652250"/>
              <a:ext cx="36800" cy="595200"/>
            </a:xfrm>
            <a:custGeom>
              <a:rect b="b" l="l" r="r" t="t"/>
              <a:pathLst>
                <a:path extrusionOk="0" h="23808" w="1472">
                  <a:moveTo>
                    <a:pt x="1" y="1"/>
                  </a:moveTo>
                  <a:lnTo>
                    <a:pt x="1" y="23808"/>
                  </a:lnTo>
                  <a:lnTo>
                    <a:pt x="1471" y="23808"/>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0" name="Google Shape;2880;p70"/>
          <p:cNvSpPr/>
          <p:nvPr/>
        </p:nvSpPr>
        <p:spPr>
          <a:xfrm>
            <a:off x="7900" y="4608500"/>
            <a:ext cx="9144000" cy="534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1" name="Google Shape;2881;p70"/>
          <p:cNvGrpSpPr/>
          <p:nvPr/>
        </p:nvGrpSpPr>
        <p:grpSpPr>
          <a:xfrm>
            <a:off x="357625" y="3069088"/>
            <a:ext cx="705600" cy="1763489"/>
            <a:chOff x="357625" y="3069088"/>
            <a:chExt cx="705600" cy="1763489"/>
          </a:xfrm>
        </p:grpSpPr>
        <p:sp>
          <p:nvSpPr>
            <p:cNvPr id="2882" name="Google Shape;2882;p70"/>
            <p:cNvSpPr/>
            <p:nvPr/>
          </p:nvSpPr>
          <p:spPr>
            <a:xfrm>
              <a:off x="357625" y="4733277"/>
              <a:ext cx="705600" cy="993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3" name="Google Shape;2883;p70"/>
            <p:cNvGrpSpPr/>
            <p:nvPr/>
          </p:nvGrpSpPr>
          <p:grpSpPr>
            <a:xfrm>
              <a:off x="370950" y="3069088"/>
              <a:ext cx="599050" cy="1703850"/>
              <a:chOff x="678450" y="2882900"/>
              <a:chExt cx="599050" cy="1703850"/>
            </a:xfrm>
          </p:grpSpPr>
          <p:sp>
            <p:nvSpPr>
              <p:cNvPr id="2884" name="Google Shape;2884;p70"/>
              <p:cNvSpPr/>
              <p:nvPr/>
            </p:nvSpPr>
            <p:spPr>
              <a:xfrm>
                <a:off x="795425" y="3950500"/>
                <a:ext cx="212400" cy="33075"/>
              </a:xfrm>
              <a:custGeom>
                <a:rect b="b" l="l" r="r" t="t"/>
                <a:pathLst>
                  <a:path extrusionOk="0" h="1323" w="8496">
                    <a:moveTo>
                      <a:pt x="688" y="0"/>
                    </a:moveTo>
                    <a:cubicBezTo>
                      <a:pt x="465" y="0"/>
                      <a:pt x="244" y="6"/>
                      <a:pt x="29" y="22"/>
                    </a:cubicBezTo>
                    <a:cubicBezTo>
                      <a:pt x="6" y="102"/>
                      <a:pt x="29" y="179"/>
                      <a:pt x="62" y="255"/>
                    </a:cubicBezTo>
                    <a:cubicBezTo>
                      <a:pt x="82" y="299"/>
                      <a:pt x="103" y="342"/>
                      <a:pt x="123" y="386"/>
                    </a:cubicBezTo>
                    <a:cubicBezTo>
                      <a:pt x="193" y="546"/>
                      <a:pt x="200" y="727"/>
                      <a:pt x="143" y="891"/>
                    </a:cubicBezTo>
                    <a:cubicBezTo>
                      <a:pt x="122" y="952"/>
                      <a:pt x="86" y="1017"/>
                      <a:pt x="57" y="1081"/>
                    </a:cubicBezTo>
                    <a:cubicBezTo>
                      <a:pt x="25" y="1161"/>
                      <a:pt x="0" y="1238"/>
                      <a:pt x="22" y="1314"/>
                    </a:cubicBezTo>
                    <a:lnTo>
                      <a:pt x="25" y="1314"/>
                    </a:lnTo>
                    <a:cubicBezTo>
                      <a:pt x="64" y="1319"/>
                      <a:pt x="107" y="1320"/>
                      <a:pt x="150" y="1320"/>
                    </a:cubicBezTo>
                    <a:cubicBezTo>
                      <a:pt x="205" y="1320"/>
                      <a:pt x="260" y="1318"/>
                      <a:pt x="312" y="1318"/>
                    </a:cubicBezTo>
                    <a:lnTo>
                      <a:pt x="7989" y="1318"/>
                    </a:lnTo>
                    <a:cubicBezTo>
                      <a:pt x="8063" y="1318"/>
                      <a:pt x="8141" y="1323"/>
                      <a:pt x="8218" y="1323"/>
                    </a:cubicBezTo>
                    <a:cubicBezTo>
                      <a:pt x="8256" y="1323"/>
                      <a:pt x="8294" y="1322"/>
                      <a:pt x="8331" y="1318"/>
                    </a:cubicBezTo>
                    <a:cubicBezTo>
                      <a:pt x="8332" y="1318"/>
                      <a:pt x="8334" y="1318"/>
                      <a:pt x="8336" y="1318"/>
                    </a:cubicBezTo>
                    <a:cubicBezTo>
                      <a:pt x="8350" y="1318"/>
                      <a:pt x="8372" y="1321"/>
                      <a:pt x="8389" y="1321"/>
                    </a:cubicBezTo>
                    <a:cubicBezTo>
                      <a:pt x="8398" y="1321"/>
                      <a:pt x="8406" y="1320"/>
                      <a:pt x="8411" y="1318"/>
                    </a:cubicBezTo>
                    <a:cubicBezTo>
                      <a:pt x="8495" y="1284"/>
                      <a:pt x="8468" y="1178"/>
                      <a:pt x="8427" y="1082"/>
                    </a:cubicBezTo>
                    <a:cubicBezTo>
                      <a:pt x="8401" y="1021"/>
                      <a:pt x="8368" y="964"/>
                      <a:pt x="8354" y="929"/>
                    </a:cubicBezTo>
                    <a:cubicBezTo>
                      <a:pt x="8288" y="781"/>
                      <a:pt x="8259" y="619"/>
                      <a:pt x="8269" y="458"/>
                    </a:cubicBezTo>
                    <a:cubicBezTo>
                      <a:pt x="8272" y="389"/>
                      <a:pt x="8295" y="322"/>
                      <a:pt x="8318" y="255"/>
                    </a:cubicBezTo>
                    <a:cubicBezTo>
                      <a:pt x="8347" y="176"/>
                      <a:pt x="8375" y="99"/>
                      <a:pt x="8379" y="23"/>
                    </a:cubicBezTo>
                    <a:cubicBezTo>
                      <a:pt x="8354" y="23"/>
                      <a:pt x="8328" y="22"/>
                      <a:pt x="8302" y="19"/>
                    </a:cubicBezTo>
                    <a:cubicBezTo>
                      <a:pt x="8270" y="11"/>
                      <a:pt x="8228" y="8"/>
                      <a:pt x="8183" y="8"/>
                    </a:cubicBezTo>
                    <a:cubicBezTo>
                      <a:pt x="8093" y="8"/>
                      <a:pt x="7989" y="19"/>
                      <a:pt x="7921" y="19"/>
                    </a:cubicBezTo>
                    <a:lnTo>
                      <a:pt x="1938" y="19"/>
                    </a:lnTo>
                    <a:cubicBezTo>
                      <a:pt x="1531" y="19"/>
                      <a:pt x="1106" y="0"/>
                      <a:pt x="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0"/>
              <p:cNvSpPr/>
              <p:nvPr/>
            </p:nvSpPr>
            <p:spPr>
              <a:xfrm>
                <a:off x="796875" y="3956900"/>
                <a:ext cx="209225" cy="20675"/>
              </a:xfrm>
              <a:custGeom>
                <a:rect b="b" l="l" r="r" t="t"/>
                <a:pathLst>
                  <a:path extrusionOk="0" h="827" w="8369">
                    <a:moveTo>
                      <a:pt x="4" y="0"/>
                    </a:moveTo>
                    <a:cubicBezTo>
                      <a:pt x="24" y="43"/>
                      <a:pt x="45" y="87"/>
                      <a:pt x="65" y="132"/>
                    </a:cubicBezTo>
                    <a:cubicBezTo>
                      <a:pt x="135" y="290"/>
                      <a:pt x="142" y="471"/>
                      <a:pt x="85" y="635"/>
                    </a:cubicBezTo>
                    <a:cubicBezTo>
                      <a:pt x="64" y="698"/>
                      <a:pt x="28" y="762"/>
                      <a:pt x="1" y="826"/>
                    </a:cubicBezTo>
                    <a:lnTo>
                      <a:pt x="8369" y="826"/>
                    </a:lnTo>
                    <a:cubicBezTo>
                      <a:pt x="8341" y="766"/>
                      <a:pt x="8310" y="709"/>
                      <a:pt x="8294" y="675"/>
                    </a:cubicBezTo>
                    <a:cubicBezTo>
                      <a:pt x="8230" y="526"/>
                      <a:pt x="8201" y="365"/>
                      <a:pt x="8210" y="203"/>
                    </a:cubicBezTo>
                    <a:cubicBezTo>
                      <a:pt x="8214" y="135"/>
                      <a:pt x="8237" y="67"/>
                      <a:pt x="8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0"/>
              <p:cNvSpPr/>
              <p:nvPr/>
            </p:nvSpPr>
            <p:spPr>
              <a:xfrm>
                <a:off x="818750" y="3982650"/>
                <a:ext cx="283350" cy="32125"/>
              </a:xfrm>
              <a:custGeom>
                <a:rect b="b" l="l" r="r" t="t"/>
                <a:pathLst>
                  <a:path extrusionOk="0" h="1285" w="11334">
                    <a:moveTo>
                      <a:pt x="11244" y="0"/>
                    </a:moveTo>
                    <a:cubicBezTo>
                      <a:pt x="11236" y="0"/>
                      <a:pt x="11227" y="1"/>
                      <a:pt x="11218" y="2"/>
                    </a:cubicBezTo>
                    <a:lnTo>
                      <a:pt x="249" y="2"/>
                    </a:lnTo>
                    <a:cubicBezTo>
                      <a:pt x="112" y="2"/>
                      <a:pt x="0" y="115"/>
                      <a:pt x="0" y="252"/>
                    </a:cubicBezTo>
                    <a:lnTo>
                      <a:pt x="0" y="1028"/>
                    </a:lnTo>
                    <a:cubicBezTo>
                      <a:pt x="0" y="1167"/>
                      <a:pt x="112" y="1278"/>
                      <a:pt x="249" y="1278"/>
                    </a:cubicBezTo>
                    <a:lnTo>
                      <a:pt x="11137" y="1278"/>
                    </a:lnTo>
                    <a:cubicBezTo>
                      <a:pt x="11159" y="1278"/>
                      <a:pt x="11198" y="1285"/>
                      <a:pt x="11231" y="1285"/>
                    </a:cubicBezTo>
                    <a:cubicBezTo>
                      <a:pt x="11247" y="1285"/>
                      <a:pt x="11262" y="1283"/>
                      <a:pt x="11272" y="1278"/>
                    </a:cubicBezTo>
                    <a:cubicBezTo>
                      <a:pt x="11274" y="1277"/>
                      <a:pt x="11277" y="1277"/>
                      <a:pt x="11279" y="1277"/>
                    </a:cubicBezTo>
                    <a:cubicBezTo>
                      <a:pt x="11282" y="1277"/>
                      <a:pt x="11285" y="1277"/>
                      <a:pt x="11288" y="1277"/>
                    </a:cubicBezTo>
                    <a:cubicBezTo>
                      <a:pt x="11289" y="1277"/>
                      <a:pt x="11291" y="1277"/>
                      <a:pt x="11292" y="1277"/>
                    </a:cubicBezTo>
                    <a:cubicBezTo>
                      <a:pt x="11314" y="1216"/>
                      <a:pt x="11287" y="1141"/>
                      <a:pt x="11251" y="1067"/>
                    </a:cubicBezTo>
                    <a:cubicBezTo>
                      <a:pt x="11217" y="997"/>
                      <a:pt x="11174" y="927"/>
                      <a:pt x="11155" y="873"/>
                    </a:cubicBezTo>
                    <a:cubicBezTo>
                      <a:pt x="11101" y="705"/>
                      <a:pt x="11102" y="525"/>
                      <a:pt x="11159" y="359"/>
                    </a:cubicBezTo>
                    <a:cubicBezTo>
                      <a:pt x="11184" y="291"/>
                      <a:pt x="11209" y="218"/>
                      <a:pt x="11249" y="159"/>
                    </a:cubicBezTo>
                    <a:cubicBezTo>
                      <a:pt x="11252" y="155"/>
                      <a:pt x="11257" y="149"/>
                      <a:pt x="11259" y="145"/>
                    </a:cubicBezTo>
                    <a:cubicBezTo>
                      <a:pt x="11288" y="105"/>
                      <a:pt x="11334" y="49"/>
                      <a:pt x="11287" y="11"/>
                    </a:cubicBezTo>
                    <a:cubicBezTo>
                      <a:pt x="11282" y="6"/>
                      <a:pt x="11277" y="4"/>
                      <a:pt x="11271" y="2"/>
                    </a:cubicBezTo>
                    <a:cubicBezTo>
                      <a:pt x="11262" y="1"/>
                      <a:pt x="11253" y="0"/>
                      <a:pt x="11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0"/>
              <p:cNvSpPr/>
              <p:nvPr/>
            </p:nvSpPr>
            <p:spPr>
              <a:xfrm>
                <a:off x="1009325" y="3986225"/>
                <a:ext cx="90925" cy="23100"/>
              </a:xfrm>
              <a:custGeom>
                <a:rect b="b" l="l" r="r" t="t"/>
                <a:pathLst>
                  <a:path extrusionOk="0" h="924" w="3637">
                    <a:moveTo>
                      <a:pt x="191" y="1"/>
                    </a:moveTo>
                    <a:cubicBezTo>
                      <a:pt x="85" y="1"/>
                      <a:pt x="1" y="86"/>
                      <a:pt x="1" y="192"/>
                    </a:cubicBezTo>
                    <a:lnTo>
                      <a:pt x="1" y="732"/>
                    </a:lnTo>
                    <a:cubicBezTo>
                      <a:pt x="1" y="837"/>
                      <a:pt x="85" y="922"/>
                      <a:pt x="191" y="924"/>
                    </a:cubicBezTo>
                    <a:lnTo>
                      <a:pt x="3628" y="924"/>
                    </a:lnTo>
                    <a:cubicBezTo>
                      <a:pt x="3594" y="852"/>
                      <a:pt x="3551" y="784"/>
                      <a:pt x="3532" y="730"/>
                    </a:cubicBezTo>
                    <a:cubicBezTo>
                      <a:pt x="3478" y="562"/>
                      <a:pt x="3479" y="381"/>
                      <a:pt x="3536" y="215"/>
                    </a:cubicBezTo>
                    <a:cubicBezTo>
                      <a:pt x="3561" y="148"/>
                      <a:pt x="3586" y="75"/>
                      <a:pt x="3626" y="16"/>
                    </a:cubicBezTo>
                    <a:cubicBezTo>
                      <a:pt x="3629" y="11"/>
                      <a:pt x="3632" y="6"/>
                      <a:pt x="3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0"/>
              <p:cNvSpPr/>
              <p:nvPr/>
            </p:nvSpPr>
            <p:spPr>
              <a:xfrm>
                <a:off x="737025" y="3794725"/>
                <a:ext cx="540475" cy="727225"/>
              </a:xfrm>
              <a:custGeom>
                <a:rect b="b" l="l" r="r" t="t"/>
                <a:pathLst>
                  <a:path extrusionOk="0" h="29089" w="21619">
                    <a:moveTo>
                      <a:pt x="20301" y="1318"/>
                    </a:moveTo>
                    <a:lnTo>
                      <a:pt x="20301" y="27769"/>
                    </a:lnTo>
                    <a:lnTo>
                      <a:pt x="1320" y="27769"/>
                    </a:lnTo>
                    <a:lnTo>
                      <a:pt x="1320" y="1318"/>
                    </a:lnTo>
                    <a:close/>
                    <a:moveTo>
                      <a:pt x="1" y="0"/>
                    </a:moveTo>
                    <a:lnTo>
                      <a:pt x="1" y="29088"/>
                    </a:lnTo>
                    <a:lnTo>
                      <a:pt x="21619" y="29088"/>
                    </a:lnTo>
                    <a:lnTo>
                      <a:pt x="216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0"/>
              <p:cNvSpPr/>
              <p:nvPr/>
            </p:nvSpPr>
            <p:spPr>
              <a:xfrm>
                <a:off x="737025" y="4012200"/>
                <a:ext cx="540475" cy="509750"/>
              </a:xfrm>
              <a:custGeom>
                <a:rect b="b" l="l" r="r" t="t"/>
                <a:pathLst>
                  <a:path extrusionOk="0" h="20390" w="21619">
                    <a:moveTo>
                      <a:pt x="1" y="1"/>
                    </a:moveTo>
                    <a:lnTo>
                      <a:pt x="1" y="20389"/>
                    </a:lnTo>
                    <a:lnTo>
                      <a:pt x="21619" y="20389"/>
                    </a:lnTo>
                    <a:lnTo>
                      <a:pt x="216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0"/>
              <p:cNvSpPr/>
              <p:nvPr/>
            </p:nvSpPr>
            <p:spPr>
              <a:xfrm>
                <a:off x="799675" y="4426350"/>
                <a:ext cx="52725" cy="160400"/>
              </a:xfrm>
              <a:custGeom>
                <a:rect b="b" l="l" r="r" t="t"/>
                <a:pathLst>
                  <a:path extrusionOk="0" h="6416" w="2109">
                    <a:moveTo>
                      <a:pt x="0" y="0"/>
                    </a:moveTo>
                    <a:lnTo>
                      <a:pt x="0" y="6416"/>
                    </a:lnTo>
                    <a:lnTo>
                      <a:pt x="2108" y="6416"/>
                    </a:lnTo>
                    <a:lnTo>
                      <a:pt x="2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0"/>
              <p:cNvSpPr/>
              <p:nvPr/>
            </p:nvSpPr>
            <p:spPr>
              <a:xfrm>
                <a:off x="1162150" y="4426350"/>
                <a:ext cx="52750" cy="160400"/>
              </a:xfrm>
              <a:custGeom>
                <a:rect b="b" l="l" r="r" t="t"/>
                <a:pathLst>
                  <a:path extrusionOk="0" h="6416" w="2110">
                    <a:moveTo>
                      <a:pt x="0" y="0"/>
                    </a:moveTo>
                    <a:lnTo>
                      <a:pt x="0" y="6416"/>
                    </a:lnTo>
                    <a:lnTo>
                      <a:pt x="2110" y="6416"/>
                    </a:lnTo>
                    <a:lnTo>
                      <a:pt x="21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0"/>
              <p:cNvSpPr/>
              <p:nvPr/>
            </p:nvSpPr>
            <p:spPr>
              <a:xfrm>
                <a:off x="770025" y="4058375"/>
                <a:ext cx="474525" cy="417450"/>
              </a:xfrm>
              <a:custGeom>
                <a:rect b="b" l="l" r="r" t="t"/>
                <a:pathLst>
                  <a:path extrusionOk="0" h="16698" w="18981">
                    <a:moveTo>
                      <a:pt x="18718" y="263"/>
                    </a:moveTo>
                    <a:lnTo>
                      <a:pt x="18718" y="16433"/>
                    </a:lnTo>
                    <a:lnTo>
                      <a:pt x="263" y="16433"/>
                    </a:lnTo>
                    <a:lnTo>
                      <a:pt x="263" y="263"/>
                    </a:lnTo>
                    <a:close/>
                    <a:moveTo>
                      <a:pt x="0" y="0"/>
                    </a:moveTo>
                    <a:lnTo>
                      <a:pt x="0" y="16697"/>
                    </a:lnTo>
                    <a:lnTo>
                      <a:pt x="18981" y="16697"/>
                    </a:lnTo>
                    <a:lnTo>
                      <a:pt x="189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0"/>
              <p:cNvSpPr/>
              <p:nvPr/>
            </p:nvSpPr>
            <p:spPr>
              <a:xfrm>
                <a:off x="1173150" y="4156125"/>
                <a:ext cx="25275" cy="221900"/>
              </a:xfrm>
              <a:custGeom>
                <a:rect b="b" l="l" r="r" t="t"/>
                <a:pathLst>
                  <a:path extrusionOk="0" h="8876" w="1011">
                    <a:moveTo>
                      <a:pt x="0" y="0"/>
                    </a:moveTo>
                    <a:lnTo>
                      <a:pt x="0" y="8875"/>
                    </a:lnTo>
                    <a:lnTo>
                      <a:pt x="1011" y="8875"/>
                    </a:lnTo>
                    <a:lnTo>
                      <a:pt x="10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0"/>
              <p:cNvSpPr/>
              <p:nvPr/>
            </p:nvSpPr>
            <p:spPr>
              <a:xfrm>
                <a:off x="1082800" y="3769400"/>
                <a:ext cx="73800" cy="26850"/>
              </a:xfrm>
              <a:custGeom>
                <a:rect b="b" l="l" r="r" t="t"/>
                <a:pathLst>
                  <a:path extrusionOk="0" h="1074" w="2952">
                    <a:moveTo>
                      <a:pt x="0" y="0"/>
                    </a:moveTo>
                    <a:lnTo>
                      <a:pt x="0" y="662"/>
                    </a:lnTo>
                    <a:cubicBezTo>
                      <a:pt x="0" y="886"/>
                      <a:pt x="267" y="1063"/>
                      <a:pt x="606" y="1063"/>
                    </a:cubicBezTo>
                    <a:lnTo>
                      <a:pt x="1192" y="1063"/>
                    </a:lnTo>
                    <a:lnTo>
                      <a:pt x="1192" y="1073"/>
                    </a:lnTo>
                    <a:lnTo>
                      <a:pt x="2344" y="1073"/>
                    </a:lnTo>
                    <a:cubicBezTo>
                      <a:pt x="2684" y="1073"/>
                      <a:pt x="2951" y="898"/>
                      <a:pt x="2951" y="672"/>
                    </a:cubicBezTo>
                    <a:lnTo>
                      <a:pt x="29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0"/>
              <p:cNvSpPr/>
              <p:nvPr/>
            </p:nvSpPr>
            <p:spPr>
              <a:xfrm>
                <a:off x="1108450" y="3692325"/>
                <a:ext cx="22500" cy="13525"/>
              </a:xfrm>
              <a:custGeom>
                <a:rect b="b" l="l" r="r" t="t"/>
                <a:pathLst>
                  <a:path extrusionOk="0" h="541" w="900">
                    <a:moveTo>
                      <a:pt x="203" y="0"/>
                    </a:moveTo>
                    <a:cubicBezTo>
                      <a:pt x="92" y="0"/>
                      <a:pt x="0" y="100"/>
                      <a:pt x="0" y="225"/>
                    </a:cubicBezTo>
                    <a:lnTo>
                      <a:pt x="0" y="541"/>
                    </a:lnTo>
                    <a:lnTo>
                      <a:pt x="899" y="541"/>
                    </a:lnTo>
                    <a:lnTo>
                      <a:pt x="899" y="225"/>
                    </a:lnTo>
                    <a:cubicBezTo>
                      <a:pt x="899" y="100"/>
                      <a:pt x="806"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0"/>
              <p:cNvSpPr/>
              <p:nvPr/>
            </p:nvSpPr>
            <p:spPr>
              <a:xfrm>
                <a:off x="1082800" y="3703825"/>
                <a:ext cx="73800" cy="92425"/>
              </a:xfrm>
              <a:custGeom>
                <a:rect b="b" l="l" r="r" t="t"/>
                <a:pathLst>
                  <a:path extrusionOk="0" h="3697" w="2952">
                    <a:moveTo>
                      <a:pt x="1792" y="145"/>
                    </a:moveTo>
                    <a:cubicBezTo>
                      <a:pt x="1887" y="145"/>
                      <a:pt x="1959" y="181"/>
                      <a:pt x="1982" y="215"/>
                    </a:cubicBezTo>
                    <a:cubicBezTo>
                      <a:pt x="1992" y="228"/>
                      <a:pt x="1989" y="235"/>
                      <a:pt x="1988" y="239"/>
                    </a:cubicBezTo>
                    <a:lnTo>
                      <a:pt x="1951" y="362"/>
                    </a:lnTo>
                    <a:cubicBezTo>
                      <a:pt x="1879" y="602"/>
                      <a:pt x="2009" y="849"/>
                      <a:pt x="2288" y="1007"/>
                    </a:cubicBezTo>
                    <a:lnTo>
                      <a:pt x="2681" y="1230"/>
                    </a:lnTo>
                    <a:cubicBezTo>
                      <a:pt x="2768" y="1280"/>
                      <a:pt x="2818" y="1343"/>
                      <a:pt x="2818" y="1407"/>
                    </a:cubicBezTo>
                    <a:lnTo>
                      <a:pt x="2817" y="3295"/>
                    </a:lnTo>
                    <a:cubicBezTo>
                      <a:pt x="2817" y="3416"/>
                      <a:pt x="2623" y="3551"/>
                      <a:pt x="2344" y="3551"/>
                    </a:cubicBezTo>
                    <a:lnTo>
                      <a:pt x="1326" y="3551"/>
                    </a:lnTo>
                    <a:lnTo>
                      <a:pt x="1326" y="3541"/>
                    </a:lnTo>
                    <a:lnTo>
                      <a:pt x="606" y="3541"/>
                    </a:lnTo>
                    <a:cubicBezTo>
                      <a:pt x="327" y="3541"/>
                      <a:pt x="133" y="3406"/>
                      <a:pt x="133" y="3285"/>
                    </a:cubicBezTo>
                    <a:lnTo>
                      <a:pt x="133" y="1395"/>
                    </a:lnTo>
                    <a:cubicBezTo>
                      <a:pt x="133" y="1333"/>
                      <a:pt x="183" y="1268"/>
                      <a:pt x="270" y="1220"/>
                    </a:cubicBezTo>
                    <a:lnTo>
                      <a:pt x="663" y="997"/>
                    </a:lnTo>
                    <a:cubicBezTo>
                      <a:pt x="942" y="838"/>
                      <a:pt x="1072" y="592"/>
                      <a:pt x="1000" y="352"/>
                    </a:cubicBezTo>
                    <a:lnTo>
                      <a:pt x="966" y="239"/>
                    </a:lnTo>
                    <a:cubicBezTo>
                      <a:pt x="965" y="235"/>
                      <a:pt x="963" y="228"/>
                      <a:pt x="972" y="215"/>
                    </a:cubicBezTo>
                    <a:cubicBezTo>
                      <a:pt x="995" y="179"/>
                      <a:pt x="1068" y="145"/>
                      <a:pt x="1162" y="145"/>
                    </a:cubicBezTo>
                    <a:close/>
                    <a:moveTo>
                      <a:pt x="1804" y="0"/>
                    </a:moveTo>
                    <a:cubicBezTo>
                      <a:pt x="1800" y="0"/>
                      <a:pt x="1796" y="0"/>
                      <a:pt x="1792" y="1"/>
                    </a:cubicBezTo>
                    <a:lnTo>
                      <a:pt x="1162" y="1"/>
                    </a:lnTo>
                    <a:cubicBezTo>
                      <a:pt x="1158" y="0"/>
                      <a:pt x="1154" y="0"/>
                      <a:pt x="1150" y="0"/>
                    </a:cubicBezTo>
                    <a:cubicBezTo>
                      <a:pt x="1109" y="0"/>
                      <a:pt x="1067" y="7"/>
                      <a:pt x="1026" y="19"/>
                    </a:cubicBezTo>
                    <a:cubicBezTo>
                      <a:pt x="960" y="36"/>
                      <a:pt x="903" y="76"/>
                      <a:pt x="863" y="131"/>
                    </a:cubicBezTo>
                    <a:cubicBezTo>
                      <a:pt x="833" y="175"/>
                      <a:pt x="823" y="232"/>
                      <a:pt x="839" y="285"/>
                    </a:cubicBezTo>
                    <a:lnTo>
                      <a:pt x="873" y="398"/>
                    </a:lnTo>
                    <a:cubicBezTo>
                      <a:pt x="923" y="568"/>
                      <a:pt x="822" y="744"/>
                      <a:pt x="602" y="868"/>
                    </a:cubicBezTo>
                    <a:lnTo>
                      <a:pt x="209" y="1091"/>
                    </a:lnTo>
                    <a:cubicBezTo>
                      <a:pt x="76" y="1165"/>
                      <a:pt x="0" y="1277"/>
                      <a:pt x="0" y="1395"/>
                    </a:cubicBezTo>
                    <a:lnTo>
                      <a:pt x="0" y="3285"/>
                    </a:lnTo>
                    <a:cubicBezTo>
                      <a:pt x="0" y="3509"/>
                      <a:pt x="266" y="3686"/>
                      <a:pt x="606" y="3686"/>
                    </a:cubicBezTo>
                    <a:lnTo>
                      <a:pt x="1192" y="3686"/>
                    </a:lnTo>
                    <a:lnTo>
                      <a:pt x="1192" y="3696"/>
                    </a:lnTo>
                    <a:lnTo>
                      <a:pt x="2344" y="3696"/>
                    </a:lnTo>
                    <a:cubicBezTo>
                      <a:pt x="2683" y="3696"/>
                      <a:pt x="2950" y="3521"/>
                      <a:pt x="2950" y="3295"/>
                    </a:cubicBezTo>
                    <a:lnTo>
                      <a:pt x="2950" y="1407"/>
                    </a:lnTo>
                    <a:cubicBezTo>
                      <a:pt x="2951" y="1287"/>
                      <a:pt x="2874" y="1175"/>
                      <a:pt x="2743" y="1101"/>
                    </a:cubicBezTo>
                    <a:lnTo>
                      <a:pt x="2350" y="878"/>
                    </a:lnTo>
                    <a:cubicBezTo>
                      <a:pt x="2128" y="754"/>
                      <a:pt x="2028" y="578"/>
                      <a:pt x="2077" y="408"/>
                    </a:cubicBezTo>
                    <a:lnTo>
                      <a:pt x="2114" y="284"/>
                    </a:lnTo>
                    <a:cubicBezTo>
                      <a:pt x="2130" y="232"/>
                      <a:pt x="2121" y="175"/>
                      <a:pt x="2089" y="131"/>
                    </a:cubicBezTo>
                    <a:cubicBezTo>
                      <a:pt x="2049" y="75"/>
                      <a:pt x="1991" y="35"/>
                      <a:pt x="1924" y="18"/>
                    </a:cubicBezTo>
                    <a:cubicBezTo>
                      <a:pt x="1884" y="7"/>
                      <a:pt x="1844"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0"/>
              <p:cNvSpPr/>
              <p:nvPr/>
            </p:nvSpPr>
            <p:spPr>
              <a:xfrm>
                <a:off x="678450" y="2882900"/>
                <a:ext cx="204275" cy="702200"/>
              </a:xfrm>
              <a:custGeom>
                <a:rect b="b" l="l" r="r" t="t"/>
                <a:pathLst>
                  <a:path extrusionOk="0" h="28088" w="8171">
                    <a:moveTo>
                      <a:pt x="1385" y="0"/>
                    </a:moveTo>
                    <a:cubicBezTo>
                      <a:pt x="1347" y="0"/>
                      <a:pt x="1312" y="19"/>
                      <a:pt x="1282" y="65"/>
                    </a:cubicBezTo>
                    <a:cubicBezTo>
                      <a:pt x="1225" y="153"/>
                      <a:pt x="1241" y="353"/>
                      <a:pt x="1236" y="464"/>
                    </a:cubicBezTo>
                    <a:cubicBezTo>
                      <a:pt x="1228" y="638"/>
                      <a:pt x="1228" y="813"/>
                      <a:pt x="1233" y="987"/>
                    </a:cubicBezTo>
                    <a:cubicBezTo>
                      <a:pt x="1255" y="1632"/>
                      <a:pt x="1368" y="2271"/>
                      <a:pt x="1569" y="2885"/>
                    </a:cubicBezTo>
                    <a:cubicBezTo>
                      <a:pt x="1792" y="3558"/>
                      <a:pt x="2120" y="4161"/>
                      <a:pt x="2531" y="4639"/>
                    </a:cubicBezTo>
                    <a:cubicBezTo>
                      <a:pt x="2534" y="4642"/>
                      <a:pt x="2538" y="4644"/>
                      <a:pt x="2541" y="4647"/>
                    </a:cubicBezTo>
                    <a:cubicBezTo>
                      <a:pt x="2604" y="4953"/>
                      <a:pt x="2667" y="5259"/>
                      <a:pt x="2731" y="5563"/>
                    </a:cubicBezTo>
                    <a:cubicBezTo>
                      <a:pt x="2467" y="5178"/>
                      <a:pt x="2195" y="4803"/>
                      <a:pt x="1909" y="4444"/>
                    </a:cubicBezTo>
                    <a:cubicBezTo>
                      <a:pt x="1568" y="4018"/>
                      <a:pt x="1170" y="3603"/>
                      <a:pt x="678" y="3603"/>
                    </a:cubicBezTo>
                    <a:cubicBezTo>
                      <a:pt x="659" y="3603"/>
                      <a:pt x="640" y="3604"/>
                      <a:pt x="620" y="3605"/>
                    </a:cubicBezTo>
                    <a:cubicBezTo>
                      <a:pt x="420" y="3618"/>
                      <a:pt x="162" y="3707"/>
                      <a:pt x="57" y="3971"/>
                    </a:cubicBezTo>
                    <a:cubicBezTo>
                      <a:pt x="14" y="4077"/>
                      <a:pt x="0" y="4210"/>
                      <a:pt x="34" y="4320"/>
                    </a:cubicBezTo>
                    <a:cubicBezTo>
                      <a:pt x="79" y="4466"/>
                      <a:pt x="197" y="4546"/>
                      <a:pt x="282" y="4640"/>
                    </a:cubicBezTo>
                    <a:cubicBezTo>
                      <a:pt x="675" y="5073"/>
                      <a:pt x="953" y="5671"/>
                      <a:pt x="1375" y="6062"/>
                    </a:cubicBezTo>
                    <a:cubicBezTo>
                      <a:pt x="1586" y="6258"/>
                      <a:pt x="1828" y="6391"/>
                      <a:pt x="2090" y="6414"/>
                    </a:cubicBezTo>
                    <a:cubicBezTo>
                      <a:pt x="2117" y="6416"/>
                      <a:pt x="2146" y="6417"/>
                      <a:pt x="2175" y="6417"/>
                    </a:cubicBezTo>
                    <a:cubicBezTo>
                      <a:pt x="2258" y="6417"/>
                      <a:pt x="2345" y="6410"/>
                      <a:pt x="2430" y="6410"/>
                    </a:cubicBezTo>
                    <a:cubicBezTo>
                      <a:pt x="2619" y="6410"/>
                      <a:pt x="2801" y="6445"/>
                      <a:pt x="2917" y="6667"/>
                    </a:cubicBezTo>
                    <a:cubicBezTo>
                      <a:pt x="2927" y="6685"/>
                      <a:pt x="2944" y="6697"/>
                      <a:pt x="2966" y="6698"/>
                    </a:cubicBezTo>
                    <a:cubicBezTo>
                      <a:pt x="3066" y="7183"/>
                      <a:pt x="3166" y="7667"/>
                      <a:pt x="3266" y="8152"/>
                    </a:cubicBezTo>
                    <a:cubicBezTo>
                      <a:pt x="3273" y="8190"/>
                      <a:pt x="3281" y="8227"/>
                      <a:pt x="3290" y="8266"/>
                    </a:cubicBezTo>
                    <a:cubicBezTo>
                      <a:pt x="3200" y="8103"/>
                      <a:pt x="3104" y="7946"/>
                      <a:pt x="3004" y="7794"/>
                    </a:cubicBezTo>
                    <a:cubicBezTo>
                      <a:pt x="2696" y="7336"/>
                      <a:pt x="2328" y="6880"/>
                      <a:pt x="1845" y="6825"/>
                    </a:cubicBezTo>
                    <a:cubicBezTo>
                      <a:pt x="1823" y="6823"/>
                      <a:pt x="1801" y="6822"/>
                      <a:pt x="1778" y="6822"/>
                    </a:cubicBezTo>
                    <a:cubicBezTo>
                      <a:pt x="1397" y="6822"/>
                      <a:pt x="904" y="7159"/>
                      <a:pt x="1042" y="7767"/>
                    </a:cubicBezTo>
                    <a:cubicBezTo>
                      <a:pt x="1109" y="8063"/>
                      <a:pt x="1294" y="8286"/>
                      <a:pt x="1462" y="8475"/>
                    </a:cubicBezTo>
                    <a:cubicBezTo>
                      <a:pt x="1641" y="8675"/>
                      <a:pt x="1841" y="8856"/>
                      <a:pt x="2057" y="9015"/>
                    </a:cubicBezTo>
                    <a:cubicBezTo>
                      <a:pt x="2535" y="9368"/>
                      <a:pt x="3057" y="9599"/>
                      <a:pt x="3586" y="9792"/>
                    </a:cubicBezTo>
                    <a:cubicBezTo>
                      <a:pt x="3593" y="9794"/>
                      <a:pt x="3600" y="9795"/>
                      <a:pt x="3609" y="9795"/>
                    </a:cubicBezTo>
                    <a:cubicBezTo>
                      <a:pt x="3752" y="10473"/>
                      <a:pt x="3892" y="11150"/>
                      <a:pt x="4032" y="11827"/>
                    </a:cubicBezTo>
                    <a:cubicBezTo>
                      <a:pt x="3540" y="11147"/>
                      <a:pt x="2884" y="10688"/>
                      <a:pt x="2177" y="10544"/>
                    </a:cubicBezTo>
                    <a:cubicBezTo>
                      <a:pt x="2068" y="10521"/>
                      <a:pt x="1957" y="10507"/>
                      <a:pt x="1845" y="10498"/>
                    </a:cubicBezTo>
                    <a:cubicBezTo>
                      <a:pt x="1787" y="10495"/>
                      <a:pt x="1725" y="10488"/>
                      <a:pt x="1663" y="10488"/>
                    </a:cubicBezTo>
                    <a:cubicBezTo>
                      <a:pt x="1595" y="10488"/>
                      <a:pt x="1528" y="10496"/>
                      <a:pt x="1466" y="10523"/>
                    </a:cubicBezTo>
                    <a:cubicBezTo>
                      <a:pt x="1225" y="10624"/>
                      <a:pt x="1308" y="10973"/>
                      <a:pt x="1435" y="11150"/>
                    </a:cubicBezTo>
                    <a:cubicBezTo>
                      <a:pt x="1832" y="11699"/>
                      <a:pt x="2298" y="12208"/>
                      <a:pt x="2794" y="12585"/>
                    </a:cubicBezTo>
                    <a:cubicBezTo>
                      <a:pt x="3256" y="12936"/>
                      <a:pt x="3769" y="13167"/>
                      <a:pt x="4303" y="13194"/>
                    </a:cubicBezTo>
                    <a:cubicBezTo>
                      <a:pt x="4452" y="13978"/>
                      <a:pt x="4531" y="14770"/>
                      <a:pt x="4586" y="15580"/>
                    </a:cubicBezTo>
                    <a:cubicBezTo>
                      <a:pt x="4605" y="15846"/>
                      <a:pt x="4626" y="16109"/>
                      <a:pt x="4652" y="16371"/>
                    </a:cubicBezTo>
                    <a:cubicBezTo>
                      <a:pt x="4152" y="15403"/>
                      <a:pt x="3357" y="14734"/>
                      <a:pt x="2480" y="14571"/>
                    </a:cubicBezTo>
                    <a:cubicBezTo>
                      <a:pt x="2422" y="14560"/>
                      <a:pt x="2359" y="14551"/>
                      <a:pt x="2298" y="14551"/>
                    </a:cubicBezTo>
                    <a:cubicBezTo>
                      <a:pt x="2137" y="14551"/>
                      <a:pt x="1984" y="14615"/>
                      <a:pt x="1938" y="14879"/>
                    </a:cubicBezTo>
                    <a:cubicBezTo>
                      <a:pt x="1885" y="15190"/>
                      <a:pt x="2071" y="15510"/>
                      <a:pt x="2191" y="15745"/>
                    </a:cubicBezTo>
                    <a:cubicBezTo>
                      <a:pt x="2467" y="16278"/>
                      <a:pt x="2834" y="16719"/>
                      <a:pt x="3254" y="17035"/>
                    </a:cubicBezTo>
                    <a:cubicBezTo>
                      <a:pt x="3725" y="17391"/>
                      <a:pt x="4256" y="17590"/>
                      <a:pt x="4802" y="17606"/>
                    </a:cubicBezTo>
                    <a:cubicBezTo>
                      <a:pt x="4808" y="17606"/>
                      <a:pt x="4814" y="17604"/>
                      <a:pt x="4819" y="17604"/>
                    </a:cubicBezTo>
                    <a:cubicBezTo>
                      <a:pt x="4844" y="17734"/>
                      <a:pt x="4869" y="17864"/>
                      <a:pt x="4898" y="17993"/>
                    </a:cubicBezTo>
                    <a:cubicBezTo>
                      <a:pt x="5047" y="18652"/>
                      <a:pt x="5224" y="19298"/>
                      <a:pt x="5402" y="19941"/>
                    </a:cubicBezTo>
                    <a:cubicBezTo>
                      <a:pt x="5382" y="19919"/>
                      <a:pt x="5361" y="19898"/>
                      <a:pt x="5341" y="19878"/>
                    </a:cubicBezTo>
                    <a:cubicBezTo>
                      <a:pt x="5157" y="19692"/>
                      <a:pt x="4968" y="19536"/>
                      <a:pt x="4742" y="19459"/>
                    </a:cubicBezTo>
                    <a:cubicBezTo>
                      <a:pt x="4486" y="19373"/>
                      <a:pt x="4212" y="19361"/>
                      <a:pt x="3947" y="19352"/>
                    </a:cubicBezTo>
                    <a:cubicBezTo>
                      <a:pt x="3881" y="19350"/>
                      <a:pt x="3814" y="19348"/>
                      <a:pt x="3748" y="19348"/>
                    </a:cubicBezTo>
                    <a:cubicBezTo>
                      <a:pt x="3529" y="19348"/>
                      <a:pt x="3311" y="19361"/>
                      <a:pt x="3093" y="19386"/>
                    </a:cubicBezTo>
                    <a:cubicBezTo>
                      <a:pt x="2884" y="19411"/>
                      <a:pt x="2671" y="19488"/>
                      <a:pt x="2637" y="19816"/>
                    </a:cubicBezTo>
                    <a:cubicBezTo>
                      <a:pt x="2605" y="20117"/>
                      <a:pt x="2771" y="20378"/>
                      <a:pt x="2914" y="20571"/>
                    </a:cubicBezTo>
                    <a:cubicBezTo>
                      <a:pt x="3244" y="21017"/>
                      <a:pt x="3687" y="21287"/>
                      <a:pt x="4143" y="21426"/>
                    </a:cubicBezTo>
                    <a:cubicBezTo>
                      <a:pt x="4477" y="21528"/>
                      <a:pt x="4820" y="21560"/>
                      <a:pt x="5164" y="21560"/>
                    </a:cubicBezTo>
                    <a:cubicBezTo>
                      <a:pt x="5391" y="21560"/>
                      <a:pt x="5618" y="21546"/>
                      <a:pt x="5844" y="21530"/>
                    </a:cubicBezTo>
                    <a:cubicBezTo>
                      <a:pt x="5955" y="21923"/>
                      <a:pt x="6067" y="22316"/>
                      <a:pt x="6180" y="22706"/>
                    </a:cubicBezTo>
                    <a:cubicBezTo>
                      <a:pt x="6687" y="24458"/>
                      <a:pt x="7220" y="26195"/>
                      <a:pt x="7778" y="27917"/>
                    </a:cubicBezTo>
                    <a:cubicBezTo>
                      <a:pt x="7786" y="27938"/>
                      <a:pt x="7805" y="27954"/>
                      <a:pt x="7828" y="27958"/>
                    </a:cubicBezTo>
                    <a:cubicBezTo>
                      <a:pt x="7821" y="27961"/>
                      <a:pt x="7815" y="27962"/>
                      <a:pt x="7808" y="27962"/>
                    </a:cubicBezTo>
                    <a:cubicBezTo>
                      <a:pt x="7795" y="27962"/>
                      <a:pt x="7781" y="27957"/>
                      <a:pt x="7771" y="27947"/>
                    </a:cubicBezTo>
                    <a:cubicBezTo>
                      <a:pt x="7759" y="27938"/>
                      <a:pt x="7742" y="27934"/>
                      <a:pt x="7724" y="27934"/>
                    </a:cubicBezTo>
                    <a:cubicBezTo>
                      <a:pt x="7664" y="27934"/>
                      <a:pt x="7588" y="27978"/>
                      <a:pt x="7649" y="28028"/>
                    </a:cubicBezTo>
                    <a:cubicBezTo>
                      <a:pt x="7698" y="28068"/>
                      <a:pt x="7754" y="28088"/>
                      <a:pt x="7809" y="28088"/>
                    </a:cubicBezTo>
                    <a:cubicBezTo>
                      <a:pt x="7873" y="28088"/>
                      <a:pt x="7938" y="28062"/>
                      <a:pt x="7995" y="28013"/>
                    </a:cubicBezTo>
                    <a:cubicBezTo>
                      <a:pt x="8132" y="27894"/>
                      <a:pt x="8171" y="27693"/>
                      <a:pt x="8148" y="27488"/>
                    </a:cubicBezTo>
                    <a:cubicBezTo>
                      <a:pt x="8115" y="27210"/>
                      <a:pt x="8012" y="26942"/>
                      <a:pt x="7938" y="26684"/>
                    </a:cubicBezTo>
                    <a:cubicBezTo>
                      <a:pt x="7861" y="26418"/>
                      <a:pt x="7783" y="26152"/>
                      <a:pt x="7706" y="25886"/>
                    </a:cubicBezTo>
                    <a:cubicBezTo>
                      <a:pt x="7390" y="24797"/>
                      <a:pt x="7076" y="23709"/>
                      <a:pt x="6760" y="22620"/>
                    </a:cubicBezTo>
                    <a:lnTo>
                      <a:pt x="6506" y="21742"/>
                    </a:lnTo>
                    <a:cubicBezTo>
                      <a:pt x="6413" y="21386"/>
                      <a:pt x="6314" y="21036"/>
                      <a:pt x="6207" y="20690"/>
                    </a:cubicBezTo>
                    <a:cubicBezTo>
                      <a:pt x="6776" y="19942"/>
                      <a:pt x="7499" y="19263"/>
                      <a:pt x="7679" y="18160"/>
                    </a:cubicBezTo>
                    <a:cubicBezTo>
                      <a:pt x="7718" y="17929"/>
                      <a:pt x="7736" y="17651"/>
                      <a:pt x="7685" y="17423"/>
                    </a:cubicBezTo>
                    <a:cubicBezTo>
                      <a:pt x="7656" y="17291"/>
                      <a:pt x="7581" y="17241"/>
                      <a:pt x="7496" y="17241"/>
                    </a:cubicBezTo>
                    <a:cubicBezTo>
                      <a:pt x="7434" y="17241"/>
                      <a:pt x="7366" y="17268"/>
                      <a:pt x="7309" y="17310"/>
                    </a:cubicBezTo>
                    <a:cubicBezTo>
                      <a:pt x="7130" y="17438"/>
                      <a:pt x="6957" y="17591"/>
                      <a:pt x="6786" y="17736"/>
                    </a:cubicBezTo>
                    <a:cubicBezTo>
                      <a:pt x="6616" y="17881"/>
                      <a:pt x="6446" y="18037"/>
                      <a:pt x="6293" y="18221"/>
                    </a:cubicBezTo>
                    <a:cubicBezTo>
                      <a:pt x="6041" y="18524"/>
                      <a:pt x="5831" y="18927"/>
                      <a:pt x="5765" y="19372"/>
                    </a:cubicBezTo>
                    <a:cubicBezTo>
                      <a:pt x="5515" y="18660"/>
                      <a:pt x="5294" y="17941"/>
                      <a:pt x="5195" y="17150"/>
                    </a:cubicBezTo>
                    <a:cubicBezTo>
                      <a:pt x="5178" y="17007"/>
                      <a:pt x="5164" y="16864"/>
                      <a:pt x="5149" y="16721"/>
                    </a:cubicBezTo>
                    <a:cubicBezTo>
                      <a:pt x="5248" y="16625"/>
                      <a:pt x="5357" y="16548"/>
                      <a:pt x="5462" y="16468"/>
                    </a:cubicBezTo>
                    <a:cubicBezTo>
                      <a:pt x="5648" y="16328"/>
                      <a:pt x="5815" y="16166"/>
                      <a:pt x="5960" y="15985"/>
                    </a:cubicBezTo>
                    <a:cubicBezTo>
                      <a:pt x="6267" y="15602"/>
                      <a:pt x="6507" y="15117"/>
                      <a:pt x="6651" y="14590"/>
                    </a:cubicBezTo>
                    <a:cubicBezTo>
                      <a:pt x="6723" y="14330"/>
                      <a:pt x="6772" y="14065"/>
                      <a:pt x="6796" y="13797"/>
                    </a:cubicBezTo>
                    <a:cubicBezTo>
                      <a:pt x="6809" y="13668"/>
                      <a:pt x="6814" y="13540"/>
                      <a:pt x="6814" y="13411"/>
                    </a:cubicBezTo>
                    <a:cubicBezTo>
                      <a:pt x="6814" y="13294"/>
                      <a:pt x="6827" y="13117"/>
                      <a:pt x="6784" y="13012"/>
                    </a:cubicBezTo>
                    <a:cubicBezTo>
                      <a:pt x="6750" y="12929"/>
                      <a:pt x="6696" y="12899"/>
                      <a:pt x="6636" y="12899"/>
                    </a:cubicBezTo>
                    <a:cubicBezTo>
                      <a:pt x="6525" y="12899"/>
                      <a:pt x="6392" y="13000"/>
                      <a:pt x="6314" y="13061"/>
                    </a:cubicBezTo>
                    <a:cubicBezTo>
                      <a:pt x="6114" y="13221"/>
                      <a:pt x="5914" y="13388"/>
                      <a:pt x="5731" y="13584"/>
                    </a:cubicBezTo>
                    <a:cubicBezTo>
                      <a:pt x="5411" y="13923"/>
                      <a:pt x="5131" y="14377"/>
                      <a:pt x="5021" y="14902"/>
                    </a:cubicBezTo>
                    <a:cubicBezTo>
                      <a:pt x="5012" y="14800"/>
                      <a:pt x="5002" y="14699"/>
                      <a:pt x="4991" y="14597"/>
                    </a:cubicBezTo>
                    <a:cubicBezTo>
                      <a:pt x="4919" y="13924"/>
                      <a:pt x="4799" y="13267"/>
                      <a:pt x="4655" y="12619"/>
                    </a:cubicBezTo>
                    <a:cubicBezTo>
                      <a:pt x="4709" y="12542"/>
                      <a:pt x="4804" y="12431"/>
                      <a:pt x="4812" y="12419"/>
                    </a:cubicBezTo>
                    <a:cubicBezTo>
                      <a:pt x="4898" y="12328"/>
                      <a:pt x="4984" y="12238"/>
                      <a:pt x="5072" y="12149"/>
                    </a:cubicBezTo>
                    <a:cubicBezTo>
                      <a:pt x="5237" y="11983"/>
                      <a:pt x="5402" y="11817"/>
                      <a:pt x="5557" y="11632"/>
                    </a:cubicBezTo>
                    <a:cubicBezTo>
                      <a:pt x="5877" y="11247"/>
                      <a:pt x="6098" y="10783"/>
                      <a:pt x="6186" y="10215"/>
                    </a:cubicBezTo>
                    <a:cubicBezTo>
                      <a:pt x="6226" y="9954"/>
                      <a:pt x="6268" y="9629"/>
                      <a:pt x="6230" y="9366"/>
                    </a:cubicBezTo>
                    <a:cubicBezTo>
                      <a:pt x="6200" y="9166"/>
                      <a:pt x="6069" y="9090"/>
                      <a:pt x="5934" y="9090"/>
                    </a:cubicBezTo>
                    <a:cubicBezTo>
                      <a:pt x="5907" y="9090"/>
                      <a:pt x="5879" y="9093"/>
                      <a:pt x="5853" y="9099"/>
                    </a:cubicBezTo>
                    <a:cubicBezTo>
                      <a:pt x="5670" y="9138"/>
                      <a:pt x="5504" y="9293"/>
                      <a:pt x="5368" y="9458"/>
                    </a:cubicBezTo>
                    <a:cubicBezTo>
                      <a:pt x="5199" y="9662"/>
                      <a:pt x="5045" y="9897"/>
                      <a:pt x="4895" y="10125"/>
                    </a:cubicBezTo>
                    <a:cubicBezTo>
                      <a:pt x="4662" y="10483"/>
                      <a:pt x="4446" y="10891"/>
                      <a:pt x="4351" y="11344"/>
                    </a:cubicBezTo>
                    <a:cubicBezTo>
                      <a:pt x="4183" y="10677"/>
                      <a:pt x="4012" y="10012"/>
                      <a:pt x="3860" y="9339"/>
                    </a:cubicBezTo>
                    <a:cubicBezTo>
                      <a:pt x="3869" y="9331"/>
                      <a:pt x="3873" y="9319"/>
                      <a:pt x="3875" y="9308"/>
                    </a:cubicBezTo>
                    <a:cubicBezTo>
                      <a:pt x="3902" y="9012"/>
                      <a:pt x="4169" y="8850"/>
                      <a:pt x="4312" y="8658"/>
                    </a:cubicBezTo>
                    <a:cubicBezTo>
                      <a:pt x="4476" y="8436"/>
                      <a:pt x="4606" y="8173"/>
                      <a:pt x="4725" y="7903"/>
                    </a:cubicBezTo>
                    <a:cubicBezTo>
                      <a:pt x="4979" y="7328"/>
                      <a:pt x="5225" y="6698"/>
                      <a:pt x="5271" y="6028"/>
                    </a:cubicBezTo>
                    <a:cubicBezTo>
                      <a:pt x="5285" y="5825"/>
                      <a:pt x="5327" y="5405"/>
                      <a:pt x="5147" y="5322"/>
                    </a:cubicBezTo>
                    <a:cubicBezTo>
                      <a:pt x="5120" y="5310"/>
                      <a:pt x="5094" y="5304"/>
                      <a:pt x="5067" y="5304"/>
                    </a:cubicBezTo>
                    <a:cubicBezTo>
                      <a:pt x="4912" y="5304"/>
                      <a:pt x="4754" y="5489"/>
                      <a:pt x="4639" y="5608"/>
                    </a:cubicBezTo>
                    <a:cubicBezTo>
                      <a:pt x="4306" y="5954"/>
                      <a:pt x="4032" y="6405"/>
                      <a:pt x="3837" y="6907"/>
                    </a:cubicBezTo>
                    <a:cubicBezTo>
                      <a:pt x="3716" y="7220"/>
                      <a:pt x="3629" y="7544"/>
                      <a:pt x="3574" y="7874"/>
                    </a:cubicBezTo>
                    <a:cubicBezTo>
                      <a:pt x="3559" y="7776"/>
                      <a:pt x="3542" y="7677"/>
                      <a:pt x="3526" y="7577"/>
                    </a:cubicBezTo>
                    <a:cubicBezTo>
                      <a:pt x="3463" y="7144"/>
                      <a:pt x="3406" y="6701"/>
                      <a:pt x="3339" y="6261"/>
                    </a:cubicBezTo>
                    <a:cubicBezTo>
                      <a:pt x="3467" y="5718"/>
                      <a:pt x="3569" y="5169"/>
                      <a:pt x="3643" y="4617"/>
                    </a:cubicBezTo>
                    <a:cubicBezTo>
                      <a:pt x="3682" y="4323"/>
                      <a:pt x="3712" y="4027"/>
                      <a:pt x="3735" y="3730"/>
                    </a:cubicBezTo>
                    <a:cubicBezTo>
                      <a:pt x="3753" y="3475"/>
                      <a:pt x="3790" y="3194"/>
                      <a:pt x="3765" y="2941"/>
                    </a:cubicBezTo>
                    <a:cubicBezTo>
                      <a:pt x="3749" y="2788"/>
                      <a:pt x="3705" y="2625"/>
                      <a:pt x="3592" y="2564"/>
                    </a:cubicBezTo>
                    <a:cubicBezTo>
                      <a:pt x="3560" y="2546"/>
                      <a:pt x="3526" y="2538"/>
                      <a:pt x="3492" y="2538"/>
                    </a:cubicBezTo>
                    <a:cubicBezTo>
                      <a:pt x="3409" y="2538"/>
                      <a:pt x="3325" y="2590"/>
                      <a:pt x="3270" y="2685"/>
                    </a:cubicBezTo>
                    <a:cubicBezTo>
                      <a:pt x="3170" y="2859"/>
                      <a:pt x="3137" y="3125"/>
                      <a:pt x="3100" y="3331"/>
                    </a:cubicBezTo>
                    <a:cubicBezTo>
                      <a:pt x="3047" y="3618"/>
                      <a:pt x="3010" y="3908"/>
                      <a:pt x="2989" y="4200"/>
                    </a:cubicBezTo>
                    <a:cubicBezTo>
                      <a:pt x="2981" y="4299"/>
                      <a:pt x="2977" y="4397"/>
                      <a:pt x="2973" y="4494"/>
                    </a:cubicBezTo>
                    <a:cubicBezTo>
                      <a:pt x="2903" y="4249"/>
                      <a:pt x="2817" y="4007"/>
                      <a:pt x="2718" y="3770"/>
                    </a:cubicBezTo>
                    <a:cubicBezTo>
                      <a:pt x="2694" y="3222"/>
                      <a:pt x="2666" y="2674"/>
                      <a:pt x="2583" y="2145"/>
                    </a:cubicBezTo>
                    <a:cubicBezTo>
                      <a:pt x="2528" y="1789"/>
                      <a:pt x="2437" y="1449"/>
                      <a:pt x="2290" y="1147"/>
                    </a:cubicBezTo>
                    <a:cubicBezTo>
                      <a:pt x="2151" y="859"/>
                      <a:pt x="1974" y="611"/>
                      <a:pt x="1788" y="380"/>
                    </a:cubicBezTo>
                    <a:cubicBezTo>
                      <a:pt x="1719" y="292"/>
                      <a:pt x="1533" y="0"/>
                      <a:pt x="1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0"/>
              <p:cNvSpPr/>
              <p:nvPr/>
            </p:nvSpPr>
            <p:spPr>
              <a:xfrm>
                <a:off x="818500" y="2989550"/>
                <a:ext cx="149325" cy="538425"/>
              </a:xfrm>
              <a:custGeom>
                <a:rect b="b" l="l" r="r" t="t"/>
                <a:pathLst>
                  <a:path extrusionOk="0" h="21537" w="5973">
                    <a:moveTo>
                      <a:pt x="4688" y="0"/>
                    </a:moveTo>
                    <a:cubicBezTo>
                      <a:pt x="4663" y="0"/>
                      <a:pt x="4638" y="8"/>
                      <a:pt x="4621" y="18"/>
                    </a:cubicBezTo>
                    <a:cubicBezTo>
                      <a:pt x="4395" y="150"/>
                      <a:pt x="4247" y="470"/>
                      <a:pt x="4121" y="744"/>
                    </a:cubicBezTo>
                    <a:cubicBezTo>
                      <a:pt x="3974" y="1070"/>
                      <a:pt x="3859" y="1410"/>
                      <a:pt x="3781" y="1759"/>
                    </a:cubicBezTo>
                    <a:cubicBezTo>
                      <a:pt x="3619" y="2468"/>
                      <a:pt x="3588" y="3201"/>
                      <a:pt x="3686" y="3921"/>
                    </a:cubicBezTo>
                    <a:cubicBezTo>
                      <a:pt x="3688" y="3931"/>
                      <a:pt x="3691" y="3940"/>
                      <a:pt x="3696" y="3948"/>
                    </a:cubicBezTo>
                    <a:cubicBezTo>
                      <a:pt x="3673" y="4021"/>
                      <a:pt x="3651" y="4096"/>
                      <a:pt x="3628" y="4170"/>
                    </a:cubicBezTo>
                    <a:cubicBezTo>
                      <a:pt x="3501" y="3520"/>
                      <a:pt x="3356" y="2877"/>
                      <a:pt x="3196" y="2239"/>
                    </a:cubicBezTo>
                    <a:cubicBezTo>
                      <a:pt x="3139" y="2011"/>
                      <a:pt x="3079" y="1782"/>
                      <a:pt x="3016" y="1555"/>
                    </a:cubicBezTo>
                    <a:cubicBezTo>
                      <a:pt x="2976" y="1409"/>
                      <a:pt x="2920" y="1279"/>
                      <a:pt x="2796" y="1265"/>
                    </a:cubicBezTo>
                    <a:cubicBezTo>
                      <a:pt x="2790" y="1264"/>
                      <a:pt x="2784" y="1264"/>
                      <a:pt x="2777" y="1264"/>
                    </a:cubicBezTo>
                    <a:cubicBezTo>
                      <a:pt x="2681" y="1264"/>
                      <a:pt x="2591" y="1337"/>
                      <a:pt x="2556" y="1463"/>
                    </a:cubicBezTo>
                    <a:cubicBezTo>
                      <a:pt x="2502" y="1656"/>
                      <a:pt x="2573" y="1925"/>
                      <a:pt x="2597" y="2121"/>
                    </a:cubicBezTo>
                    <a:cubicBezTo>
                      <a:pt x="2654" y="2571"/>
                      <a:pt x="2706" y="3024"/>
                      <a:pt x="2770" y="3473"/>
                    </a:cubicBezTo>
                    <a:cubicBezTo>
                      <a:pt x="2823" y="3851"/>
                      <a:pt x="2892" y="4234"/>
                      <a:pt x="3029" y="4573"/>
                    </a:cubicBezTo>
                    <a:cubicBezTo>
                      <a:pt x="3105" y="4757"/>
                      <a:pt x="3216" y="4982"/>
                      <a:pt x="3360" y="5102"/>
                    </a:cubicBezTo>
                    <a:cubicBezTo>
                      <a:pt x="3315" y="5280"/>
                      <a:pt x="3272" y="5462"/>
                      <a:pt x="3235" y="5645"/>
                    </a:cubicBezTo>
                    <a:cubicBezTo>
                      <a:pt x="3146" y="6097"/>
                      <a:pt x="3072" y="6554"/>
                      <a:pt x="3007" y="7014"/>
                    </a:cubicBezTo>
                    <a:cubicBezTo>
                      <a:pt x="2650" y="6249"/>
                      <a:pt x="2111" y="5656"/>
                      <a:pt x="1483" y="5342"/>
                    </a:cubicBezTo>
                    <a:cubicBezTo>
                      <a:pt x="1472" y="5337"/>
                      <a:pt x="1456" y="5333"/>
                      <a:pt x="1438" y="5333"/>
                    </a:cubicBezTo>
                    <a:cubicBezTo>
                      <a:pt x="1401" y="5333"/>
                      <a:pt x="1359" y="5348"/>
                      <a:pt x="1358" y="5395"/>
                    </a:cubicBezTo>
                    <a:cubicBezTo>
                      <a:pt x="1342" y="6667"/>
                      <a:pt x="1973" y="7860"/>
                      <a:pt x="2847" y="8287"/>
                    </a:cubicBezTo>
                    <a:cubicBezTo>
                      <a:pt x="2806" y="8639"/>
                      <a:pt x="2767" y="8991"/>
                      <a:pt x="2727" y="9341"/>
                    </a:cubicBezTo>
                    <a:cubicBezTo>
                      <a:pt x="2646" y="10062"/>
                      <a:pt x="2570" y="10786"/>
                      <a:pt x="2500" y="11510"/>
                    </a:cubicBezTo>
                    <a:cubicBezTo>
                      <a:pt x="2161" y="10614"/>
                      <a:pt x="1548" y="9924"/>
                      <a:pt x="831" y="9645"/>
                    </a:cubicBezTo>
                    <a:cubicBezTo>
                      <a:pt x="821" y="9641"/>
                      <a:pt x="804" y="9638"/>
                      <a:pt x="785" y="9638"/>
                    </a:cubicBezTo>
                    <a:cubicBezTo>
                      <a:pt x="748" y="9638"/>
                      <a:pt x="704" y="9651"/>
                      <a:pt x="705" y="9699"/>
                    </a:cubicBezTo>
                    <a:cubicBezTo>
                      <a:pt x="745" y="11064"/>
                      <a:pt x="1440" y="12308"/>
                      <a:pt x="2386" y="12754"/>
                    </a:cubicBezTo>
                    <a:cubicBezTo>
                      <a:pt x="2263" y="14177"/>
                      <a:pt x="2164" y="15603"/>
                      <a:pt x="2088" y="17032"/>
                    </a:cubicBezTo>
                    <a:cubicBezTo>
                      <a:pt x="2087" y="17068"/>
                      <a:pt x="2086" y="17104"/>
                      <a:pt x="2083" y="17140"/>
                    </a:cubicBezTo>
                    <a:cubicBezTo>
                      <a:pt x="1911" y="16671"/>
                      <a:pt x="1684" y="16239"/>
                      <a:pt x="1412" y="15869"/>
                    </a:cubicBezTo>
                    <a:cubicBezTo>
                      <a:pt x="1264" y="15668"/>
                      <a:pt x="1098" y="15479"/>
                      <a:pt x="918" y="15307"/>
                    </a:cubicBezTo>
                    <a:cubicBezTo>
                      <a:pt x="805" y="15201"/>
                      <a:pt x="674" y="15072"/>
                      <a:pt x="536" y="15072"/>
                    </a:cubicBezTo>
                    <a:cubicBezTo>
                      <a:pt x="494" y="15072"/>
                      <a:pt x="451" y="15084"/>
                      <a:pt x="408" y="15113"/>
                    </a:cubicBezTo>
                    <a:cubicBezTo>
                      <a:pt x="0" y="15385"/>
                      <a:pt x="451" y="16195"/>
                      <a:pt x="616" y="16489"/>
                    </a:cubicBezTo>
                    <a:cubicBezTo>
                      <a:pt x="869" y="16935"/>
                      <a:pt x="1188" y="17308"/>
                      <a:pt x="1550" y="17580"/>
                    </a:cubicBezTo>
                    <a:cubicBezTo>
                      <a:pt x="1661" y="17663"/>
                      <a:pt x="1831" y="17818"/>
                      <a:pt x="1976" y="17818"/>
                    </a:cubicBezTo>
                    <a:cubicBezTo>
                      <a:pt x="2002" y="17818"/>
                      <a:pt x="2027" y="17813"/>
                      <a:pt x="2051" y="17801"/>
                    </a:cubicBezTo>
                    <a:lnTo>
                      <a:pt x="2051" y="17801"/>
                    </a:lnTo>
                    <a:cubicBezTo>
                      <a:pt x="1996" y="18993"/>
                      <a:pt x="1957" y="20185"/>
                      <a:pt x="1934" y="21380"/>
                    </a:cubicBezTo>
                    <a:cubicBezTo>
                      <a:pt x="1936" y="21383"/>
                      <a:pt x="1936" y="21386"/>
                      <a:pt x="1937" y="21389"/>
                    </a:cubicBezTo>
                    <a:cubicBezTo>
                      <a:pt x="1935" y="21388"/>
                      <a:pt x="1934" y="21388"/>
                      <a:pt x="1932" y="21388"/>
                    </a:cubicBezTo>
                    <a:cubicBezTo>
                      <a:pt x="1869" y="21388"/>
                      <a:pt x="1787" y="21438"/>
                      <a:pt x="1854" y="21486"/>
                    </a:cubicBezTo>
                    <a:cubicBezTo>
                      <a:pt x="1904" y="21520"/>
                      <a:pt x="1957" y="21536"/>
                      <a:pt x="2010" y="21536"/>
                    </a:cubicBezTo>
                    <a:cubicBezTo>
                      <a:pt x="2102" y="21536"/>
                      <a:pt x="2194" y="21487"/>
                      <a:pt x="2263" y="21396"/>
                    </a:cubicBezTo>
                    <a:cubicBezTo>
                      <a:pt x="2407" y="21204"/>
                      <a:pt x="2380" y="20914"/>
                      <a:pt x="2357" y="20667"/>
                    </a:cubicBezTo>
                    <a:cubicBezTo>
                      <a:pt x="2296" y="19985"/>
                      <a:pt x="2350" y="19305"/>
                      <a:pt x="2411" y="18627"/>
                    </a:cubicBezTo>
                    <a:cubicBezTo>
                      <a:pt x="2439" y="18322"/>
                      <a:pt x="2466" y="18016"/>
                      <a:pt x="2493" y="17710"/>
                    </a:cubicBezTo>
                    <a:cubicBezTo>
                      <a:pt x="2784" y="17468"/>
                      <a:pt x="3122" y="17325"/>
                      <a:pt x="3405" y="17065"/>
                    </a:cubicBezTo>
                    <a:cubicBezTo>
                      <a:pt x="3722" y="16774"/>
                      <a:pt x="3995" y="16401"/>
                      <a:pt x="4209" y="15969"/>
                    </a:cubicBezTo>
                    <a:cubicBezTo>
                      <a:pt x="4321" y="15743"/>
                      <a:pt x="4414" y="15508"/>
                      <a:pt x="4487" y="15265"/>
                    </a:cubicBezTo>
                    <a:cubicBezTo>
                      <a:pt x="4554" y="15046"/>
                      <a:pt x="4625" y="14800"/>
                      <a:pt x="4634" y="14560"/>
                    </a:cubicBezTo>
                    <a:cubicBezTo>
                      <a:pt x="4641" y="14377"/>
                      <a:pt x="4608" y="14161"/>
                      <a:pt x="4472" y="14081"/>
                    </a:cubicBezTo>
                    <a:cubicBezTo>
                      <a:pt x="4433" y="14058"/>
                      <a:pt x="4394" y="14048"/>
                      <a:pt x="4357" y="14048"/>
                    </a:cubicBezTo>
                    <a:cubicBezTo>
                      <a:pt x="4232" y="14048"/>
                      <a:pt x="4118" y="14160"/>
                      <a:pt x="4019" y="14267"/>
                    </a:cubicBezTo>
                    <a:cubicBezTo>
                      <a:pt x="3488" y="14836"/>
                      <a:pt x="3019" y="15508"/>
                      <a:pt x="2623" y="16254"/>
                    </a:cubicBezTo>
                    <a:cubicBezTo>
                      <a:pt x="2674" y="15673"/>
                      <a:pt x="2727" y="15093"/>
                      <a:pt x="2779" y="14513"/>
                    </a:cubicBezTo>
                    <a:lnTo>
                      <a:pt x="2870" y="13480"/>
                    </a:lnTo>
                    <a:cubicBezTo>
                      <a:pt x="3046" y="13428"/>
                      <a:pt x="3223" y="13388"/>
                      <a:pt x="3396" y="13331"/>
                    </a:cubicBezTo>
                    <a:cubicBezTo>
                      <a:pt x="3621" y="13257"/>
                      <a:pt x="3831" y="13145"/>
                      <a:pt x="4019" y="13004"/>
                    </a:cubicBezTo>
                    <a:cubicBezTo>
                      <a:pt x="4399" y="12718"/>
                      <a:pt x="4724" y="12298"/>
                      <a:pt x="4957" y="11800"/>
                    </a:cubicBezTo>
                    <a:cubicBezTo>
                      <a:pt x="5080" y="11534"/>
                      <a:pt x="5174" y="11256"/>
                      <a:pt x="5236" y="10970"/>
                    </a:cubicBezTo>
                    <a:cubicBezTo>
                      <a:pt x="5284" y="10748"/>
                      <a:pt x="5373" y="10381"/>
                      <a:pt x="5145" y="10291"/>
                    </a:cubicBezTo>
                    <a:cubicBezTo>
                      <a:pt x="5114" y="10279"/>
                      <a:pt x="5083" y="10273"/>
                      <a:pt x="5051" y="10273"/>
                    </a:cubicBezTo>
                    <a:cubicBezTo>
                      <a:pt x="4869" y="10273"/>
                      <a:pt x="4682" y="10453"/>
                      <a:pt x="4535" y="10564"/>
                    </a:cubicBezTo>
                    <a:cubicBezTo>
                      <a:pt x="4289" y="10748"/>
                      <a:pt x="4048" y="10946"/>
                      <a:pt x="3813" y="11157"/>
                    </a:cubicBezTo>
                    <a:cubicBezTo>
                      <a:pt x="3535" y="11409"/>
                      <a:pt x="3266" y="11680"/>
                      <a:pt x="3006" y="11966"/>
                    </a:cubicBezTo>
                    <a:cubicBezTo>
                      <a:pt x="3053" y="11443"/>
                      <a:pt x="3099" y="10920"/>
                      <a:pt x="3146" y="10398"/>
                    </a:cubicBezTo>
                    <a:cubicBezTo>
                      <a:pt x="3203" y="9755"/>
                      <a:pt x="3258" y="9109"/>
                      <a:pt x="3323" y="8469"/>
                    </a:cubicBezTo>
                    <a:cubicBezTo>
                      <a:pt x="3336" y="8468"/>
                      <a:pt x="3349" y="8468"/>
                      <a:pt x="3361" y="8468"/>
                    </a:cubicBezTo>
                    <a:cubicBezTo>
                      <a:pt x="3406" y="8468"/>
                      <a:pt x="3450" y="8471"/>
                      <a:pt x="3486" y="8471"/>
                    </a:cubicBezTo>
                    <a:cubicBezTo>
                      <a:pt x="3496" y="8471"/>
                      <a:pt x="3506" y="8471"/>
                      <a:pt x="3515" y="8470"/>
                    </a:cubicBezTo>
                    <a:cubicBezTo>
                      <a:pt x="3646" y="8457"/>
                      <a:pt x="3776" y="8427"/>
                      <a:pt x="3902" y="8383"/>
                    </a:cubicBezTo>
                    <a:cubicBezTo>
                      <a:pt x="4154" y="8293"/>
                      <a:pt x="4394" y="8140"/>
                      <a:pt x="4607" y="7939"/>
                    </a:cubicBezTo>
                    <a:cubicBezTo>
                      <a:pt x="5040" y="7529"/>
                      <a:pt x="5360" y="6928"/>
                      <a:pt x="5484" y="6228"/>
                    </a:cubicBezTo>
                    <a:cubicBezTo>
                      <a:pt x="5493" y="6178"/>
                      <a:pt x="5424" y="6169"/>
                      <a:pt x="5392" y="6169"/>
                    </a:cubicBezTo>
                    <a:cubicBezTo>
                      <a:pt x="5387" y="6169"/>
                      <a:pt x="5382" y="6169"/>
                      <a:pt x="5380" y="6169"/>
                    </a:cubicBezTo>
                    <a:cubicBezTo>
                      <a:pt x="4658" y="6269"/>
                      <a:pt x="3978" y="6700"/>
                      <a:pt x="3450" y="7363"/>
                    </a:cubicBezTo>
                    <a:cubicBezTo>
                      <a:pt x="3489" y="7063"/>
                      <a:pt x="3533" y="6763"/>
                      <a:pt x="3583" y="6464"/>
                    </a:cubicBezTo>
                    <a:cubicBezTo>
                      <a:pt x="3652" y="6069"/>
                      <a:pt x="3736" y="5683"/>
                      <a:pt x="3826" y="5299"/>
                    </a:cubicBezTo>
                    <a:cubicBezTo>
                      <a:pt x="4337" y="5216"/>
                      <a:pt x="4860" y="5055"/>
                      <a:pt x="5284" y="4646"/>
                    </a:cubicBezTo>
                    <a:cubicBezTo>
                      <a:pt x="5661" y="4283"/>
                      <a:pt x="5946" y="3726"/>
                      <a:pt x="5970" y="3087"/>
                    </a:cubicBezTo>
                    <a:cubicBezTo>
                      <a:pt x="5972" y="3039"/>
                      <a:pt x="5928" y="3027"/>
                      <a:pt x="5890" y="3027"/>
                    </a:cubicBezTo>
                    <a:cubicBezTo>
                      <a:pt x="5872" y="3027"/>
                      <a:pt x="5855" y="3030"/>
                      <a:pt x="5846" y="3032"/>
                    </a:cubicBezTo>
                    <a:cubicBezTo>
                      <a:pt x="5366" y="3192"/>
                      <a:pt x="4910" y="3477"/>
                      <a:pt x="4508" y="3870"/>
                    </a:cubicBezTo>
                    <a:cubicBezTo>
                      <a:pt x="4338" y="4036"/>
                      <a:pt x="4182" y="4216"/>
                      <a:pt x="4041" y="4407"/>
                    </a:cubicBezTo>
                    <a:cubicBezTo>
                      <a:pt x="4045" y="4393"/>
                      <a:pt x="4048" y="4379"/>
                      <a:pt x="4052" y="4363"/>
                    </a:cubicBezTo>
                    <a:cubicBezTo>
                      <a:pt x="4081" y="4246"/>
                      <a:pt x="4106" y="4129"/>
                      <a:pt x="4132" y="4010"/>
                    </a:cubicBezTo>
                    <a:cubicBezTo>
                      <a:pt x="4249" y="3740"/>
                      <a:pt x="4365" y="3470"/>
                      <a:pt x="4482" y="3201"/>
                    </a:cubicBezTo>
                    <a:cubicBezTo>
                      <a:pt x="4612" y="2894"/>
                      <a:pt x="4742" y="2582"/>
                      <a:pt x="4820" y="2241"/>
                    </a:cubicBezTo>
                    <a:cubicBezTo>
                      <a:pt x="4983" y="1526"/>
                      <a:pt x="4873" y="776"/>
                      <a:pt x="4762" y="61"/>
                    </a:cubicBezTo>
                    <a:cubicBezTo>
                      <a:pt x="4756" y="15"/>
                      <a:pt x="4723" y="0"/>
                      <a:pt x="46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0"/>
              <p:cNvSpPr/>
              <p:nvPr/>
            </p:nvSpPr>
            <p:spPr>
              <a:xfrm>
                <a:off x="866575" y="2966475"/>
                <a:ext cx="233925" cy="586475"/>
              </a:xfrm>
              <a:custGeom>
                <a:rect b="b" l="l" r="r" t="t"/>
                <a:pathLst>
                  <a:path extrusionOk="0" h="23459" w="9357">
                    <a:moveTo>
                      <a:pt x="8711" y="0"/>
                    </a:moveTo>
                    <a:cubicBezTo>
                      <a:pt x="8550" y="0"/>
                      <a:pt x="8371" y="163"/>
                      <a:pt x="8249" y="260"/>
                    </a:cubicBezTo>
                    <a:cubicBezTo>
                      <a:pt x="7807" y="608"/>
                      <a:pt x="7426" y="1090"/>
                      <a:pt x="7130" y="1656"/>
                    </a:cubicBezTo>
                    <a:cubicBezTo>
                      <a:pt x="6795" y="2292"/>
                      <a:pt x="6581" y="3034"/>
                      <a:pt x="6504" y="3807"/>
                    </a:cubicBezTo>
                    <a:cubicBezTo>
                      <a:pt x="6452" y="3928"/>
                      <a:pt x="6400" y="4048"/>
                      <a:pt x="6350" y="4168"/>
                    </a:cubicBezTo>
                    <a:cubicBezTo>
                      <a:pt x="6362" y="3545"/>
                      <a:pt x="6340" y="2921"/>
                      <a:pt x="6281" y="2300"/>
                    </a:cubicBezTo>
                    <a:cubicBezTo>
                      <a:pt x="6249" y="1953"/>
                      <a:pt x="6176" y="1305"/>
                      <a:pt x="5866" y="1305"/>
                    </a:cubicBezTo>
                    <a:cubicBezTo>
                      <a:pt x="5818" y="1305"/>
                      <a:pt x="5764" y="1321"/>
                      <a:pt x="5704" y="1356"/>
                    </a:cubicBezTo>
                    <a:cubicBezTo>
                      <a:pt x="5545" y="1447"/>
                      <a:pt x="5505" y="1694"/>
                      <a:pt x="5498" y="1909"/>
                    </a:cubicBezTo>
                    <a:cubicBezTo>
                      <a:pt x="5486" y="2289"/>
                      <a:pt x="5503" y="2678"/>
                      <a:pt x="5516" y="3058"/>
                    </a:cubicBezTo>
                    <a:cubicBezTo>
                      <a:pt x="5531" y="3554"/>
                      <a:pt x="5556" y="4048"/>
                      <a:pt x="5591" y="4541"/>
                    </a:cubicBezTo>
                    <a:cubicBezTo>
                      <a:pt x="5609" y="4786"/>
                      <a:pt x="5619" y="5037"/>
                      <a:pt x="5651" y="5280"/>
                    </a:cubicBezTo>
                    <a:cubicBezTo>
                      <a:pt x="5698" y="5653"/>
                      <a:pt x="5744" y="5706"/>
                      <a:pt x="5616" y="6061"/>
                    </a:cubicBezTo>
                    <a:cubicBezTo>
                      <a:pt x="5559" y="6220"/>
                      <a:pt x="5295" y="6766"/>
                      <a:pt x="5324" y="6934"/>
                    </a:cubicBezTo>
                    <a:lnTo>
                      <a:pt x="5324" y="6934"/>
                    </a:lnTo>
                    <a:cubicBezTo>
                      <a:pt x="5234" y="6440"/>
                      <a:pt x="5090" y="5956"/>
                      <a:pt x="4896" y="5492"/>
                    </a:cubicBezTo>
                    <a:cubicBezTo>
                      <a:pt x="4670" y="4960"/>
                      <a:pt x="4321" y="4391"/>
                      <a:pt x="3846" y="4391"/>
                    </a:cubicBezTo>
                    <a:cubicBezTo>
                      <a:pt x="3794" y="4391"/>
                      <a:pt x="3741" y="4397"/>
                      <a:pt x="3687" y="4411"/>
                    </a:cubicBezTo>
                    <a:cubicBezTo>
                      <a:pt x="3651" y="4421"/>
                      <a:pt x="3606" y="4440"/>
                      <a:pt x="3600" y="4497"/>
                    </a:cubicBezTo>
                    <a:cubicBezTo>
                      <a:pt x="3498" y="5565"/>
                      <a:pt x="3667" y="6667"/>
                      <a:pt x="4064" y="7595"/>
                    </a:cubicBezTo>
                    <a:cubicBezTo>
                      <a:pt x="4159" y="7814"/>
                      <a:pt x="4266" y="8026"/>
                      <a:pt x="4387" y="8229"/>
                    </a:cubicBezTo>
                    <a:cubicBezTo>
                      <a:pt x="4497" y="8412"/>
                      <a:pt x="4629" y="8657"/>
                      <a:pt x="4787" y="8765"/>
                    </a:cubicBezTo>
                    <a:cubicBezTo>
                      <a:pt x="4796" y="8770"/>
                      <a:pt x="4803" y="8773"/>
                      <a:pt x="4812" y="8777"/>
                    </a:cubicBezTo>
                    <a:cubicBezTo>
                      <a:pt x="4702" y="9235"/>
                      <a:pt x="4602" y="9698"/>
                      <a:pt x="4517" y="10167"/>
                    </a:cubicBezTo>
                    <a:cubicBezTo>
                      <a:pt x="4460" y="10480"/>
                      <a:pt x="4413" y="10794"/>
                      <a:pt x="4366" y="11110"/>
                    </a:cubicBezTo>
                    <a:cubicBezTo>
                      <a:pt x="4160" y="10435"/>
                      <a:pt x="3800" y="9866"/>
                      <a:pt x="3401" y="9370"/>
                    </a:cubicBezTo>
                    <a:cubicBezTo>
                      <a:pt x="3265" y="9202"/>
                      <a:pt x="3125" y="9040"/>
                      <a:pt x="2982" y="8882"/>
                    </a:cubicBezTo>
                    <a:cubicBezTo>
                      <a:pt x="2862" y="8747"/>
                      <a:pt x="2722" y="8539"/>
                      <a:pt x="2565" y="8490"/>
                    </a:cubicBezTo>
                    <a:cubicBezTo>
                      <a:pt x="2531" y="8480"/>
                      <a:pt x="2501" y="8475"/>
                      <a:pt x="2474" y="8475"/>
                    </a:cubicBezTo>
                    <a:cubicBezTo>
                      <a:pt x="2169" y="8475"/>
                      <a:pt x="2266" y="9091"/>
                      <a:pt x="2345" y="9362"/>
                    </a:cubicBezTo>
                    <a:cubicBezTo>
                      <a:pt x="2506" y="9909"/>
                      <a:pt x="2711" y="10441"/>
                      <a:pt x="2897" y="10974"/>
                    </a:cubicBezTo>
                    <a:cubicBezTo>
                      <a:pt x="3047" y="11407"/>
                      <a:pt x="3212" y="11846"/>
                      <a:pt x="3463" y="12190"/>
                    </a:cubicBezTo>
                    <a:cubicBezTo>
                      <a:pt x="3567" y="12335"/>
                      <a:pt x="3797" y="12450"/>
                      <a:pt x="3871" y="12606"/>
                    </a:cubicBezTo>
                    <a:cubicBezTo>
                      <a:pt x="4127" y="13143"/>
                      <a:pt x="3638" y="14111"/>
                      <a:pt x="3453" y="14535"/>
                    </a:cubicBezTo>
                    <a:cubicBezTo>
                      <a:pt x="3290" y="14903"/>
                      <a:pt x="3117" y="15264"/>
                      <a:pt x="2947" y="15627"/>
                    </a:cubicBezTo>
                    <a:cubicBezTo>
                      <a:pt x="2985" y="15296"/>
                      <a:pt x="3004" y="14964"/>
                      <a:pt x="2935" y="14638"/>
                    </a:cubicBezTo>
                    <a:cubicBezTo>
                      <a:pt x="2809" y="14047"/>
                      <a:pt x="2411" y="13688"/>
                      <a:pt x="2051" y="13376"/>
                    </a:cubicBezTo>
                    <a:cubicBezTo>
                      <a:pt x="2029" y="13358"/>
                      <a:pt x="1999" y="13349"/>
                      <a:pt x="1969" y="13349"/>
                    </a:cubicBezTo>
                    <a:cubicBezTo>
                      <a:pt x="1930" y="13349"/>
                      <a:pt x="1890" y="13364"/>
                      <a:pt x="1865" y="13394"/>
                    </a:cubicBezTo>
                    <a:cubicBezTo>
                      <a:pt x="1588" y="13729"/>
                      <a:pt x="1552" y="14274"/>
                      <a:pt x="1532" y="14747"/>
                    </a:cubicBezTo>
                    <a:cubicBezTo>
                      <a:pt x="1505" y="15344"/>
                      <a:pt x="1542" y="15943"/>
                      <a:pt x="1642" y="16532"/>
                    </a:cubicBezTo>
                    <a:cubicBezTo>
                      <a:pt x="1685" y="16791"/>
                      <a:pt x="1739" y="17045"/>
                      <a:pt x="1806" y="17294"/>
                    </a:cubicBezTo>
                    <a:cubicBezTo>
                      <a:pt x="1868" y="17520"/>
                      <a:pt x="1931" y="17695"/>
                      <a:pt x="2111" y="17735"/>
                    </a:cubicBezTo>
                    <a:cubicBezTo>
                      <a:pt x="2056" y="17924"/>
                      <a:pt x="2008" y="18116"/>
                      <a:pt x="1968" y="18313"/>
                    </a:cubicBezTo>
                    <a:cubicBezTo>
                      <a:pt x="1880" y="18732"/>
                      <a:pt x="1815" y="19159"/>
                      <a:pt x="1698" y="19563"/>
                    </a:cubicBezTo>
                    <a:cubicBezTo>
                      <a:pt x="1573" y="19986"/>
                      <a:pt x="1377" y="20335"/>
                      <a:pt x="1172" y="20689"/>
                    </a:cubicBezTo>
                    <a:cubicBezTo>
                      <a:pt x="787" y="21351"/>
                      <a:pt x="514" y="22070"/>
                      <a:pt x="361" y="22819"/>
                    </a:cubicBezTo>
                    <a:cubicBezTo>
                      <a:pt x="263" y="22995"/>
                      <a:pt x="160" y="23165"/>
                      <a:pt x="53" y="23331"/>
                    </a:cubicBezTo>
                    <a:cubicBezTo>
                      <a:pt x="1" y="23408"/>
                      <a:pt x="85" y="23459"/>
                      <a:pt x="163" y="23459"/>
                    </a:cubicBezTo>
                    <a:cubicBezTo>
                      <a:pt x="201" y="23459"/>
                      <a:pt x="238" y="23447"/>
                      <a:pt x="256" y="23419"/>
                    </a:cubicBezTo>
                    <a:cubicBezTo>
                      <a:pt x="324" y="23315"/>
                      <a:pt x="387" y="23206"/>
                      <a:pt x="451" y="23099"/>
                    </a:cubicBezTo>
                    <a:cubicBezTo>
                      <a:pt x="500" y="23098"/>
                      <a:pt x="546" y="23076"/>
                      <a:pt x="554" y="23032"/>
                    </a:cubicBezTo>
                    <a:cubicBezTo>
                      <a:pt x="564" y="22975"/>
                      <a:pt x="577" y="22919"/>
                      <a:pt x="589" y="22863"/>
                    </a:cubicBezTo>
                    <a:cubicBezTo>
                      <a:pt x="817" y="22452"/>
                      <a:pt x="1026" y="22021"/>
                      <a:pt x="1223" y="21581"/>
                    </a:cubicBezTo>
                    <a:cubicBezTo>
                      <a:pt x="1526" y="20905"/>
                      <a:pt x="1820" y="20219"/>
                      <a:pt x="2103" y="19526"/>
                    </a:cubicBezTo>
                    <a:cubicBezTo>
                      <a:pt x="2255" y="19157"/>
                      <a:pt x="2404" y="18786"/>
                      <a:pt x="2549" y="18411"/>
                    </a:cubicBezTo>
                    <a:cubicBezTo>
                      <a:pt x="3244" y="18077"/>
                      <a:pt x="4021" y="18208"/>
                      <a:pt x="4742" y="18031"/>
                    </a:cubicBezTo>
                    <a:cubicBezTo>
                      <a:pt x="5165" y="17927"/>
                      <a:pt x="5555" y="17723"/>
                      <a:pt x="5882" y="17437"/>
                    </a:cubicBezTo>
                    <a:cubicBezTo>
                      <a:pt x="6111" y="17235"/>
                      <a:pt x="6435" y="16836"/>
                      <a:pt x="6304" y="16416"/>
                    </a:cubicBezTo>
                    <a:cubicBezTo>
                      <a:pt x="6211" y="16115"/>
                      <a:pt x="5963" y="16041"/>
                      <a:pt x="5735" y="16041"/>
                    </a:cubicBezTo>
                    <a:cubicBezTo>
                      <a:pt x="5665" y="16041"/>
                      <a:pt x="5597" y="16048"/>
                      <a:pt x="5536" y="16058"/>
                    </a:cubicBezTo>
                    <a:cubicBezTo>
                      <a:pt x="5116" y="16122"/>
                      <a:pt x="4703" y="16223"/>
                      <a:pt x="4302" y="16361"/>
                    </a:cubicBezTo>
                    <a:cubicBezTo>
                      <a:pt x="3896" y="16496"/>
                      <a:pt x="3517" y="16702"/>
                      <a:pt x="3181" y="16968"/>
                    </a:cubicBezTo>
                    <a:cubicBezTo>
                      <a:pt x="3138" y="17002"/>
                      <a:pt x="3095" y="17038"/>
                      <a:pt x="3052" y="17075"/>
                    </a:cubicBezTo>
                    <a:cubicBezTo>
                      <a:pt x="3275" y="16459"/>
                      <a:pt x="3493" y="15837"/>
                      <a:pt x="3697" y="15209"/>
                    </a:cubicBezTo>
                    <a:cubicBezTo>
                      <a:pt x="3960" y="14400"/>
                      <a:pt x="4204" y="13581"/>
                      <a:pt x="4437" y="12758"/>
                    </a:cubicBezTo>
                    <a:cubicBezTo>
                      <a:pt x="4635" y="12716"/>
                      <a:pt x="4856" y="12742"/>
                      <a:pt x="5030" y="12712"/>
                    </a:cubicBezTo>
                    <a:cubicBezTo>
                      <a:pt x="5353" y="12653"/>
                      <a:pt x="5666" y="12546"/>
                      <a:pt x="5956" y="12392"/>
                    </a:cubicBezTo>
                    <a:cubicBezTo>
                      <a:pt x="6551" y="12079"/>
                      <a:pt x="7086" y="11579"/>
                      <a:pt x="7504" y="10925"/>
                    </a:cubicBezTo>
                    <a:cubicBezTo>
                      <a:pt x="7551" y="10853"/>
                      <a:pt x="7479" y="10808"/>
                      <a:pt x="7434" y="10795"/>
                    </a:cubicBezTo>
                    <a:cubicBezTo>
                      <a:pt x="7235" y="10739"/>
                      <a:pt x="7032" y="10711"/>
                      <a:pt x="6829" y="10711"/>
                    </a:cubicBezTo>
                    <a:cubicBezTo>
                      <a:pt x="6437" y="10711"/>
                      <a:pt x="6044" y="10815"/>
                      <a:pt x="5679" y="11017"/>
                    </a:cubicBezTo>
                    <a:cubicBezTo>
                      <a:pt x="5398" y="11174"/>
                      <a:pt x="5143" y="11376"/>
                      <a:pt x="4926" y="11614"/>
                    </a:cubicBezTo>
                    <a:cubicBezTo>
                      <a:pt x="4833" y="11716"/>
                      <a:pt x="4747" y="11823"/>
                      <a:pt x="4669" y="11936"/>
                    </a:cubicBezTo>
                    <a:cubicBezTo>
                      <a:pt x="4930" y="10988"/>
                      <a:pt x="5183" y="10038"/>
                      <a:pt x="5436" y="9088"/>
                    </a:cubicBezTo>
                    <a:cubicBezTo>
                      <a:pt x="5735" y="8957"/>
                      <a:pt x="6054" y="8925"/>
                      <a:pt x="6365" y="8883"/>
                    </a:cubicBezTo>
                    <a:cubicBezTo>
                      <a:pt x="6781" y="8827"/>
                      <a:pt x="7194" y="8742"/>
                      <a:pt x="7566" y="8466"/>
                    </a:cubicBezTo>
                    <a:cubicBezTo>
                      <a:pt x="7953" y="8180"/>
                      <a:pt x="8270" y="7751"/>
                      <a:pt x="8570" y="7321"/>
                    </a:cubicBezTo>
                    <a:cubicBezTo>
                      <a:pt x="8696" y="7141"/>
                      <a:pt x="8882" y="6915"/>
                      <a:pt x="8862" y="6641"/>
                    </a:cubicBezTo>
                    <a:cubicBezTo>
                      <a:pt x="8848" y="6432"/>
                      <a:pt x="8712" y="6308"/>
                      <a:pt x="8575" y="6252"/>
                    </a:cubicBezTo>
                    <a:cubicBezTo>
                      <a:pt x="8458" y="6204"/>
                      <a:pt x="8331" y="6185"/>
                      <a:pt x="8201" y="6185"/>
                    </a:cubicBezTo>
                    <a:cubicBezTo>
                      <a:pt x="7948" y="6185"/>
                      <a:pt x="7683" y="6256"/>
                      <a:pt x="7457" y="6324"/>
                    </a:cubicBezTo>
                    <a:cubicBezTo>
                      <a:pt x="7058" y="6445"/>
                      <a:pt x="6684" y="6634"/>
                      <a:pt x="6350" y="6881"/>
                    </a:cubicBezTo>
                    <a:cubicBezTo>
                      <a:pt x="6207" y="6987"/>
                      <a:pt x="6072" y="7102"/>
                      <a:pt x="5944" y="7225"/>
                    </a:cubicBezTo>
                    <a:cubicBezTo>
                      <a:pt x="6009" y="6992"/>
                      <a:pt x="6072" y="6761"/>
                      <a:pt x="6139" y="6531"/>
                    </a:cubicBezTo>
                    <a:cubicBezTo>
                      <a:pt x="6217" y="6258"/>
                      <a:pt x="6297" y="5986"/>
                      <a:pt x="6377" y="5715"/>
                    </a:cubicBezTo>
                    <a:cubicBezTo>
                      <a:pt x="6817" y="5552"/>
                      <a:pt x="7257" y="5389"/>
                      <a:pt x="7692" y="5203"/>
                    </a:cubicBezTo>
                    <a:cubicBezTo>
                      <a:pt x="8146" y="5009"/>
                      <a:pt x="8610" y="4759"/>
                      <a:pt x="8965" y="4311"/>
                    </a:cubicBezTo>
                    <a:cubicBezTo>
                      <a:pt x="9079" y="4165"/>
                      <a:pt x="9356" y="3821"/>
                      <a:pt x="9288" y="3578"/>
                    </a:cubicBezTo>
                    <a:cubicBezTo>
                      <a:pt x="9236" y="3395"/>
                      <a:pt x="9068" y="3358"/>
                      <a:pt x="8925" y="3358"/>
                    </a:cubicBezTo>
                    <a:cubicBezTo>
                      <a:pt x="8883" y="3358"/>
                      <a:pt x="8843" y="3362"/>
                      <a:pt x="8809" y="3365"/>
                    </a:cubicBezTo>
                    <a:cubicBezTo>
                      <a:pt x="8273" y="3427"/>
                      <a:pt x="7757" y="3672"/>
                      <a:pt x="7280" y="4007"/>
                    </a:cubicBezTo>
                    <a:cubicBezTo>
                      <a:pt x="7110" y="4125"/>
                      <a:pt x="6945" y="4256"/>
                      <a:pt x="6784" y="4391"/>
                    </a:cubicBezTo>
                    <a:cubicBezTo>
                      <a:pt x="6820" y="4283"/>
                      <a:pt x="6854" y="4173"/>
                      <a:pt x="6890" y="4064"/>
                    </a:cubicBezTo>
                    <a:cubicBezTo>
                      <a:pt x="6928" y="4025"/>
                      <a:pt x="6961" y="3997"/>
                      <a:pt x="6973" y="3984"/>
                    </a:cubicBezTo>
                    <a:cubicBezTo>
                      <a:pt x="7107" y="3854"/>
                      <a:pt x="7246" y="3734"/>
                      <a:pt x="7384" y="3612"/>
                    </a:cubicBezTo>
                    <a:cubicBezTo>
                      <a:pt x="7630" y="3398"/>
                      <a:pt x="7876" y="3178"/>
                      <a:pt x="8090" y="2906"/>
                    </a:cubicBezTo>
                    <a:cubicBezTo>
                      <a:pt x="8495" y="2390"/>
                      <a:pt x="8778" y="1710"/>
                      <a:pt x="8901" y="977"/>
                    </a:cubicBezTo>
                    <a:cubicBezTo>
                      <a:pt x="8942" y="735"/>
                      <a:pt x="9049" y="254"/>
                      <a:pt x="8869" y="69"/>
                    </a:cubicBezTo>
                    <a:cubicBezTo>
                      <a:pt x="8821" y="20"/>
                      <a:pt x="8767" y="0"/>
                      <a:pt x="87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0"/>
              <p:cNvSpPr/>
              <p:nvPr/>
            </p:nvSpPr>
            <p:spPr>
              <a:xfrm>
                <a:off x="762200" y="3484375"/>
                <a:ext cx="234550" cy="312875"/>
              </a:xfrm>
              <a:custGeom>
                <a:rect b="b" l="l" r="r" t="t"/>
                <a:pathLst>
                  <a:path extrusionOk="0" h="12515" w="9382">
                    <a:moveTo>
                      <a:pt x="2816" y="1"/>
                    </a:moveTo>
                    <a:lnTo>
                      <a:pt x="602" y="8163"/>
                    </a:lnTo>
                    <a:cubicBezTo>
                      <a:pt x="0" y="10379"/>
                      <a:pt x="1884" y="12514"/>
                      <a:pt x="4443" y="12514"/>
                    </a:cubicBezTo>
                    <a:lnTo>
                      <a:pt x="4939" y="12514"/>
                    </a:lnTo>
                    <a:cubicBezTo>
                      <a:pt x="7498" y="12514"/>
                      <a:pt x="9381" y="10379"/>
                      <a:pt x="8779" y="8163"/>
                    </a:cubicBezTo>
                    <a:lnTo>
                      <a:pt x="6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0"/>
              <p:cNvSpPr/>
              <p:nvPr/>
            </p:nvSpPr>
            <p:spPr>
              <a:xfrm>
                <a:off x="966200" y="3722125"/>
                <a:ext cx="81000" cy="74125"/>
              </a:xfrm>
              <a:custGeom>
                <a:rect b="b" l="l" r="r" t="t"/>
                <a:pathLst>
                  <a:path extrusionOk="0" h="2965" w="3240">
                    <a:moveTo>
                      <a:pt x="1" y="0"/>
                    </a:moveTo>
                    <a:lnTo>
                      <a:pt x="1" y="2303"/>
                    </a:lnTo>
                    <a:cubicBezTo>
                      <a:pt x="1" y="2667"/>
                      <a:pt x="254" y="2964"/>
                      <a:pt x="565" y="2964"/>
                    </a:cubicBezTo>
                    <a:lnTo>
                      <a:pt x="2676" y="2964"/>
                    </a:lnTo>
                    <a:cubicBezTo>
                      <a:pt x="2986" y="2964"/>
                      <a:pt x="3239" y="2667"/>
                      <a:pt x="3239" y="2303"/>
                    </a:cubicBez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0"/>
              <p:cNvSpPr/>
              <p:nvPr/>
            </p:nvSpPr>
            <p:spPr>
              <a:xfrm>
                <a:off x="966200" y="3639225"/>
                <a:ext cx="81025" cy="157025"/>
              </a:xfrm>
              <a:custGeom>
                <a:rect b="b" l="l" r="r" t="t"/>
                <a:pathLst>
                  <a:path extrusionOk="0" h="6281" w="3241">
                    <a:moveTo>
                      <a:pt x="2054" y="145"/>
                    </a:moveTo>
                    <a:lnTo>
                      <a:pt x="2054" y="635"/>
                    </a:lnTo>
                    <a:lnTo>
                      <a:pt x="2726" y="1410"/>
                    </a:lnTo>
                    <a:cubicBezTo>
                      <a:pt x="2968" y="1690"/>
                      <a:pt x="3106" y="2080"/>
                      <a:pt x="3106" y="2482"/>
                    </a:cubicBezTo>
                    <a:lnTo>
                      <a:pt x="3106" y="5619"/>
                    </a:lnTo>
                    <a:cubicBezTo>
                      <a:pt x="3106" y="5904"/>
                      <a:pt x="2913" y="6135"/>
                      <a:pt x="2676" y="6135"/>
                    </a:cubicBezTo>
                    <a:lnTo>
                      <a:pt x="565" y="6135"/>
                    </a:lnTo>
                    <a:cubicBezTo>
                      <a:pt x="328" y="6135"/>
                      <a:pt x="134" y="5904"/>
                      <a:pt x="134" y="5619"/>
                    </a:cubicBezTo>
                    <a:lnTo>
                      <a:pt x="134" y="2482"/>
                    </a:lnTo>
                    <a:cubicBezTo>
                      <a:pt x="134" y="2081"/>
                      <a:pt x="272" y="1690"/>
                      <a:pt x="515" y="1410"/>
                    </a:cubicBezTo>
                    <a:lnTo>
                      <a:pt x="1185" y="635"/>
                    </a:lnTo>
                    <a:lnTo>
                      <a:pt x="1185" y="145"/>
                    </a:lnTo>
                    <a:close/>
                    <a:moveTo>
                      <a:pt x="1053" y="1"/>
                    </a:moveTo>
                    <a:lnTo>
                      <a:pt x="1053" y="578"/>
                    </a:lnTo>
                    <a:lnTo>
                      <a:pt x="418" y="1310"/>
                    </a:lnTo>
                    <a:cubicBezTo>
                      <a:pt x="154" y="1617"/>
                      <a:pt x="1" y="2043"/>
                      <a:pt x="1" y="2482"/>
                    </a:cubicBezTo>
                    <a:lnTo>
                      <a:pt x="1" y="5619"/>
                    </a:lnTo>
                    <a:cubicBezTo>
                      <a:pt x="1" y="5983"/>
                      <a:pt x="254" y="6280"/>
                      <a:pt x="565" y="6280"/>
                    </a:cubicBezTo>
                    <a:lnTo>
                      <a:pt x="2676" y="6280"/>
                    </a:lnTo>
                    <a:cubicBezTo>
                      <a:pt x="2988" y="6280"/>
                      <a:pt x="3241" y="5983"/>
                      <a:pt x="3241" y="5619"/>
                    </a:cubicBezTo>
                    <a:lnTo>
                      <a:pt x="3241" y="2482"/>
                    </a:lnTo>
                    <a:cubicBezTo>
                      <a:pt x="3239" y="2043"/>
                      <a:pt x="3088" y="1617"/>
                      <a:pt x="2822" y="1310"/>
                    </a:cubicBezTo>
                    <a:lnTo>
                      <a:pt x="2187" y="578"/>
                    </a:lnTo>
                    <a:lnTo>
                      <a:pt x="21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0"/>
              <p:cNvSpPr/>
              <p:nvPr/>
            </p:nvSpPr>
            <p:spPr>
              <a:xfrm>
                <a:off x="988925" y="3631975"/>
                <a:ext cx="36650" cy="19400"/>
              </a:xfrm>
              <a:custGeom>
                <a:rect b="b" l="l" r="r" t="t"/>
                <a:pathLst>
                  <a:path extrusionOk="0" h="776" w="1466">
                    <a:moveTo>
                      <a:pt x="139" y="1"/>
                    </a:moveTo>
                    <a:cubicBezTo>
                      <a:pt x="63" y="1"/>
                      <a:pt x="1" y="71"/>
                      <a:pt x="1" y="156"/>
                    </a:cubicBezTo>
                    <a:lnTo>
                      <a:pt x="1" y="619"/>
                    </a:lnTo>
                    <a:cubicBezTo>
                      <a:pt x="1" y="705"/>
                      <a:pt x="63" y="775"/>
                      <a:pt x="139" y="775"/>
                    </a:cubicBezTo>
                    <a:lnTo>
                      <a:pt x="1327" y="775"/>
                    </a:lnTo>
                    <a:cubicBezTo>
                      <a:pt x="1404" y="775"/>
                      <a:pt x="1466" y="705"/>
                      <a:pt x="1466" y="619"/>
                    </a:cubicBezTo>
                    <a:lnTo>
                      <a:pt x="1466" y="156"/>
                    </a:lnTo>
                    <a:cubicBezTo>
                      <a:pt x="1466" y="71"/>
                      <a:pt x="1404" y="1"/>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4" name="Google Shape;2904;p70"/>
          <p:cNvSpPr txBox="1"/>
          <p:nvPr/>
        </p:nvSpPr>
        <p:spPr>
          <a:xfrm>
            <a:off x="238425" y="364650"/>
            <a:ext cx="63498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3</a:t>
            </a:r>
            <a:r>
              <a:rPr b="1" lang="en" sz="3000">
                <a:solidFill>
                  <a:srgbClr val="00224E"/>
                </a:solidFill>
                <a:latin typeface="Poppins"/>
                <a:ea typeface="Poppins"/>
                <a:cs typeface="Poppins"/>
                <a:sym typeface="Poppins"/>
              </a:rPr>
              <a:t>.5 Data Access </a:t>
            </a:r>
            <a:endParaRPr b="1" sz="3000">
              <a:solidFill>
                <a:srgbClr val="00224E"/>
              </a:solidFill>
              <a:latin typeface="Poppins"/>
              <a:ea typeface="Poppins"/>
              <a:cs typeface="Poppins"/>
              <a:sym typeface="Poppins"/>
            </a:endParaRPr>
          </a:p>
        </p:txBody>
      </p:sp>
      <p:sp>
        <p:nvSpPr>
          <p:cNvPr id="2905" name="Google Shape;2905;p70"/>
          <p:cNvSpPr txBox="1"/>
          <p:nvPr/>
        </p:nvSpPr>
        <p:spPr>
          <a:xfrm>
            <a:off x="645050" y="1174300"/>
            <a:ext cx="5133600" cy="10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224E"/>
                </a:solidFill>
                <a:latin typeface="Poppins"/>
                <a:ea typeface="Poppins"/>
                <a:cs typeface="Poppins"/>
                <a:sym typeface="Poppins"/>
              </a:rPr>
              <a:t>Images can be made available to all physicians with their logins. These can be shared with external physicians </a:t>
            </a:r>
            <a:endParaRPr sz="1600">
              <a:solidFill>
                <a:srgbClr val="00224E"/>
              </a:solidFill>
              <a:latin typeface="Poppins"/>
              <a:ea typeface="Poppins"/>
              <a:cs typeface="Poppins"/>
              <a:sym typeface="Poppins"/>
            </a:endParaRPr>
          </a:p>
        </p:txBody>
      </p:sp>
      <p:grpSp>
        <p:nvGrpSpPr>
          <p:cNvPr id="2906" name="Google Shape;2906;p70"/>
          <p:cNvGrpSpPr/>
          <p:nvPr/>
        </p:nvGrpSpPr>
        <p:grpSpPr>
          <a:xfrm>
            <a:off x="5392250" y="2379925"/>
            <a:ext cx="2909210" cy="2145897"/>
            <a:chOff x="5214900" y="2462600"/>
            <a:chExt cx="2909210" cy="2145897"/>
          </a:xfrm>
        </p:grpSpPr>
        <p:sp>
          <p:nvSpPr>
            <p:cNvPr id="2907" name="Google Shape;2907;p70"/>
            <p:cNvSpPr/>
            <p:nvPr/>
          </p:nvSpPr>
          <p:spPr>
            <a:xfrm>
              <a:off x="5441108" y="4271950"/>
              <a:ext cx="488482" cy="336547"/>
            </a:xfrm>
            <a:custGeom>
              <a:rect b="b" l="l" r="r" t="t"/>
              <a:pathLst>
                <a:path extrusionOk="0" h="4264" w="6189">
                  <a:moveTo>
                    <a:pt x="1" y="1"/>
                  </a:moveTo>
                  <a:lnTo>
                    <a:pt x="1" y="4263"/>
                  </a:lnTo>
                  <a:lnTo>
                    <a:pt x="6189" y="4263"/>
                  </a:lnTo>
                  <a:lnTo>
                    <a:pt x="61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0"/>
            <p:cNvSpPr/>
            <p:nvPr/>
          </p:nvSpPr>
          <p:spPr>
            <a:xfrm>
              <a:off x="5214900" y="3932954"/>
              <a:ext cx="977912" cy="60222"/>
            </a:xfrm>
            <a:custGeom>
              <a:rect b="b" l="l" r="r" t="t"/>
              <a:pathLst>
                <a:path extrusionOk="0" h="763" w="12390">
                  <a:moveTo>
                    <a:pt x="260" y="1"/>
                  </a:moveTo>
                  <a:cubicBezTo>
                    <a:pt x="117" y="1"/>
                    <a:pt x="1" y="117"/>
                    <a:pt x="1" y="260"/>
                  </a:cubicBezTo>
                  <a:lnTo>
                    <a:pt x="1" y="503"/>
                  </a:lnTo>
                  <a:cubicBezTo>
                    <a:pt x="1" y="646"/>
                    <a:pt x="117" y="762"/>
                    <a:pt x="260" y="762"/>
                  </a:cubicBezTo>
                  <a:lnTo>
                    <a:pt x="12389" y="762"/>
                  </a:lnTo>
                  <a:lnTo>
                    <a:pt x="12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0"/>
            <p:cNvSpPr/>
            <p:nvPr/>
          </p:nvSpPr>
          <p:spPr>
            <a:xfrm>
              <a:off x="5265335" y="3993097"/>
              <a:ext cx="927477" cy="279009"/>
            </a:xfrm>
            <a:custGeom>
              <a:rect b="b" l="l" r="r" t="t"/>
              <a:pathLst>
                <a:path extrusionOk="0" h="3535" w="11751">
                  <a:moveTo>
                    <a:pt x="0" y="0"/>
                  </a:moveTo>
                  <a:lnTo>
                    <a:pt x="2228" y="3535"/>
                  </a:lnTo>
                  <a:lnTo>
                    <a:pt x="11750" y="3535"/>
                  </a:lnTo>
                  <a:lnTo>
                    <a:pt x="11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0"/>
            <p:cNvSpPr/>
            <p:nvPr/>
          </p:nvSpPr>
          <p:spPr>
            <a:xfrm>
              <a:off x="5761872" y="3932954"/>
              <a:ext cx="1976029" cy="60222"/>
            </a:xfrm>
            <a:custGeom>
              <a:rect b="b" l="l" r="r" t="t"/>
              <a:pathLst>
                <a:path extrusionOk="0" h="763" w="25036">
                  <a:moveTo>
                    <a:pt x="9" y="1"/>
                  </a:moveTo>
                  <a:cubicBezTo>
                    <a:pt x="4" y="1"/>
                    <a:pt x="1" y="4"/>
                    <a:pt x="1" y="11"/>
                  </a:cubicBezTo>
                  <a:lnTo>
                    <a:pt x="1" y="754"/>
                  </a:lnTo>
                  <a:cubicBezTo>
                    <a:pt x="1" y="758"/>
                    <a:pt x="4" y="762"/>
                    <a:pt x="9" y="762"/>
                  </a:cubicBezTo>
                  <a:lnTo>
                    <a:pt x="25027" y="762"/>
                  </a:lnTo>
                  <a:cubicBezTo>
                    <a:pt x="25032" y="762"/>
                    <a:pt x="25035" y="758"/>
                    <a:pt x="25035" y="754"/>
                  </a:cubicBezTo>
                  <a:lnTo>
                    <a:pt x="25035" y="11"/>
                  </a:lnTo>
                  <a:cubicBezTo>
                    <a:pt x="25035" y="4"/>
                    <a:pt x="25032" y="1"/>
                    <a:pt x="25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0"/>
            <p:cNvSpPr/>
            <p:nvPr/>
          </p:nvSpPr>
          <p:spPr>
            <a:xfrm>
              <a:off x="5790366" y="3993097"/>
              <a:ext cx="1897180" cy="279009"/>
            </a:xfrm>
            <a:custGeom>
              <a:rect b="b" l="l" r="r" t="t"/>
              <a:pathLst>
                <a:path extrusionOk="0" h="3535" w="24037">
                  <a:moveTo>
                    <a:pt x="0" y="0"/>
                  </a:moveTo>
                  <a:lnTo>
                    <a:pt x="1764" y="3535"/>
                  </a:lnTo>
                  <a:lnTo>
                    <a:pt x="21809" y="3535"/>
                  </a:lnTo>
                  <a:lnTo>
                    <a:pt x="240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0"/>
            <p:cNvSpPr/>
            <p:nvPr/>
          </p:nvSpPr>
          <p:spPr>
            <a:xfrm>
              <a:off x="5929516" y="4271950"/>
              <a:ext cx="1582181" cy="336547"/>
            </a:xfrm>
            <a:custGeom>
              <a:rect b="b" l="l" r="r" t="t"/>
              <a:pathLst>
                <a:path extrusionOk="0" h="4264" w="20046">
                  <a:moveTo>
                    <a:pt x="1" y="1"/>
                  </a:moveTo>
                  <a:lnTo>
                    <a:pt x="1" y="4263"/>
                  </a:lnTo>
                  <a:lnTo>
                    <a:pt x="20046" y="4263"/>
                  </a:lnTo>
                  <a:lnTo>
                    <a:pt x="200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0"/>
            <p:cNvSpPr/>
            <p:nvPr/>
          </p:nvSpPr>
          <p:spPr>
            <a:xfrm>
              <a:off x="7847787" y="2462600"/>
              <a:ext cx="169852" cy="2145881"/>
            </a:xfrm>
            <a:custGeom>
              <a:rect b="b" l="l" r="r" t="t"/>
              <a:pathLst>
                <a:path extrusionOk="0" h="27188" w="2152">
                  <a:moveTo>
                    <a:pt x="519" y="0"/>
                  </a:moveTo>
                  <a:cubicBezTo>
                    <a:pt x="233" y="0"/>
                    <a:pt x="1" y="232"/>
                    <a:pt x="1" y="519"/>
                  </a:cubicBezTo>
                  <a:lnTo>
                    <a:pt x="1" y="27187"/>
                  </a:lnTo>
                  <a:lnTo>
                    <a:pt x="2140" y="27187"/>
                  </a:lnTo>
                  <a:lnTo>
                    <a:pt x="2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0"/>
            <p:cNvSpPr/>
            <p:nvPr/>
          </p:nvSpPr>
          <p:spPr>
            <a:xfrm>
              <a:off x="7467353" y="2863713"/>
              <a:ext cx="465751" cy="216972"/>
            </a:xfrm>
            <a:custGeom>
              <a:rect b="b" l="l" r="r" t="t"/>
              <a:pathLst>
                <a:path extrusionOk="0" h="2749" w="5901">
                  <a:moveTo>
                    <a:pt x="19" y="0"/>
                  </a:moveTo>
                  <a:cubicBezTo>
                    <a:pt x="9" y="0"/>
                    <a:pt x="0" y="9"/>
                    <a:pt x="0" y="19"/>
                  </a:cubicBezTo>
                  <a:lnTo>
                    <a:pt x="0" y="2730"/>
                  </a:lnTo>
                  <a:cubicBezTo>
                    <a:pt x="0" y="2740"/>
                    <a:pt x="9" y="2749"/>
                    <a:pt x="19" y="2749"/>
                  </a:cubicBezTo>
                  <a:lnTo>
                    <a:pt x="5901" y="2749"/>
                  </a:lnTo>
                  <a:lnTo>
                    <a:pt x="5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0"/>
            <p:cNvSpPr/>
            <p:nvPr/>
          </p:nvSpPr>
          <p:spPr>
            <a:xfrm>
              <a:off x="7584246" y="2462600"/>
              <a:ext cx="539864" cy="2145881"/>
            </a:xfrm>
            <a:custGeom>
              <a:rect b="b" l="l" r="r" t="t"/>
              <a:pathLst>
                <a:path extrusionOk="0" h="27188" w="6840">
                  <a:moveTo>
                    <a:pt x="5219" y="0"/>
                  </a:moveTo>
                  <a:cubicBezTo>
                    <a:pt x="4932" y="0"/>
                    <a:pt x="4700" y="232"/>
                    <a:pt x="4700" y="519"/>
                  </a:cubicBezTo>
                  <a:lnTo>
                    <a:pt x="4700" y="5082"/>
                  </a:lnTo>
                  <a:lnTo>
                    <a:pt x="463" y="5082"/>
                  </a:lnTo>
                  <a:cubicBezTo>
                    <a:pt x="207" y="5082"/>
                    <a:pt x="0" y="5290"/>
                    <a:pt x="0" y="5545"/>
                  </a:cubicBezTo>
                  <a:lnTo>
                    <a:pt x="0" y="7367"/>
                  </a:lnTo>
                  <a:cubicBezTo>
                    <a:pt x="0" y="7622"/>
                    <a:pt x="207" y="7830"/>
                    <a:pt x="463" y="7830"/>
                  </a:cubicBezTo>
                  <a:lnTo>
                    <a:pt x="4700" y="7830"/>
                  </a:lnTo>
                  <a:lnTo>
                    <a:pt x="4700" y="27187"/>
                  </a:lnTo>
                  <a:lnTo>
                    <a:pt x="6840" y="27187"/>
                  </a:lnTo>
                  <a:lnTo>
                    <a:pt x="6840" y="519"/>
                  </a:lnTo>
                  <a:cubicBezTo>
                    <a:pt x="6840" y="232"/>
                    <a:pt x="6608" y="0"/>
                    <a:pt x="63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0"/>
            <p:cNvSpPr/>
            <p:nvPr/>
          </p:nvSpPr>
          <p:spPr>
            <a:xfrm>
              <a:off x="7442649" y="2900336"/>
              <a:ext cx="120443" cy="143727"/>
            </a:xfrm>
            <a:custGeom>
              <a:rect b="b" l="l" r="r" t="t"/>
              <a:pathLst>
                <a:path extrusionOk="0" h="1821" w="1526">
                  <a:moveTo>
                    <a:pt x="1" y="0"/>
                  </a:moveTo>
                  <a:lnTo>
                    <a:pt x="1" y="1821"/>
                  </a:lnTo>
                  <a:lnTo>
                    <a:pt x="1525" y="1821"/>
                  </a:ln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0"/>
            <p:cNvSpPr/>
            <p:nvPr/>
          </p:nvSpPr>
          <p:spPr>
            <a:xfrm>
              <a:off x="7127488" y="3091421"/>
              <a:ext cx="135124" cy="77744"/>
            </a:xfrm>
            <a:custGeom>
              <a:rect b="b" l="l" r="r" t="t"/>
              <a:pathLst>
                <a:path extrusionOk="0" h="985" w="1712">
                  <a:moveTo>
                    <a:pt x="0" y="1"/>
                  </a:moveTo>
                  <a:lnTo>
                    <a:pt x="0" y="984"/>
                  </a:lnTo>
                  <a:lnTo>
                    <a:pt x="1712" y="984"/>
                  </a:lnTo>
                  <a:lnTo>
                    <a:pt x="1712" y="349"/>
                  </a:lnTo>
                  <a:lnTo>
                    <a:pt x="1080" y="349"/>
                  </a:lnTo>
                  <a:cubicBezTo>
                    <a:pt x="693" y="349"/>
                    <a:pt x="315" y="22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0"/>
            <p:cNvSpPr/>
            <p:nvPr/>
          </p:nvSpPr>
          <p:spPr>
            <a:xfrm>
              <a:off x="7012727" y="3091421"/>
              <a:ext cx="114918" cy="77744"/>
            </a:xfrm>
            <a:custGeom>
              <a:rect b="b" l="l" r="r" t="t"/>
              <a:pathLst>
                <a:path extrusionOk="0" h="985" w="1456">
                  <a:moveTo>
                    <a:pt x="0" y="1"/>
                  </a:moveTo>
                  <a:lnTo>
                    <a:pt x="0" y="984"/>
                  </a:lnTo>
                  <a:lnTo>
                    <a:pt x="1455" y="984"/>
                  </a:lnTo>
                  <a:lnTo>
                    <a:pt x="1455" y="1"/>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0"/>
            <p:cNvSpPr/>
            <p:nvPr/>
          </p:nvSpPr>
          <p:spPr>
            <a:xfrm>
              <a:off x="6934509" y="3169007"/>
              <a:ext cx="247201" cy="142543"/>
            </a:xfrm>
            <a:custGeom>
              <a:rect b="b" l="l" r="r" t="t"/>
              <a:pathLst>
                <a:path extrusionOk="0" h="1806" w="3132">
                  <a:moveTo>
                    <a:pt x="244" y="0"/>
                  </a:moveTo>
                  <a:cubicBezTo>
                    <a:pt x="109" y="0"/>
                    <a:pt x="0" y="109"/>
                    <a:pt x="2" y="243"/>
                  </a:cubicBezTo>
                  <a:lnTo>
                    <a:pt x="2" y="1563"/>
                  </a:lnTo>
                  <a:cubicBezTo>
                    <a:pt x="2" y="1697"/>
                    <a:pt x="110" y="1806"/>
                    <a:pt x="244" y="1806"/>
                  </a:cubicBezTo>
                  <a:lnTo>
                    <a:pt x="3131" y="1806"/>
                  </a:lnTo>
                  <a:lnTo>
                    <a:pt x="3131" y="0"/>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0"/>
            <p:cNvSpPr/>
            <p:nvPr/>
          </p:nvSpPr>
          <p:spPr>
            <a:xfrm>
              <a:off x="7095680" y="3169086"/>
              <a:ext cx="224943" cy="142464"/>
            </a:xfrm>
            <a:custGeom>
              <a:rect b="b" l="l" r="r" t="t"/>
              <a:pathLst>
                <a:path extrusionOk="0" h="1805" w="2850">
                  <a:moveTo>
                    <a:pt x="10" y="0"/>
                  </a:moveTo>
                  <a:cubicBezTo>
                    <a:pt x="5" y="0"/>
                    <a:pt x="1" y="4"/>
                    <a:pt x="1" y="9"/>
                  </a:cubicBezTo>
                  <a:lnTo>
                    <a:pt x="1" y="1796"/>
                  </a:lnTo>
                  <a:cubicBezTo>
                    <a:pt x="1" y="1801"/>
                    <a:pt x="5" y="1805"/>
                    <a:pt x="10" y="1805"/>
                  </a:cubicBezTo>
                  <a:lnTo>
                    <a:pt x="2841" y="1805"/>
                  </a:lnTo>
                  <a:cubicBezTo>
                    <a:pt x="2846" y="1805"/>
                    <a:pt x="2849" y="1801"/>
                    <a:pt x="2849" y="1796"/>
                  </a:cubicBezTo>
                  <a:lnTo>
                    <a:pt x="2849" y="9"/>
                  </a:lnTo>
                  <a:cubicBezTo>
                    <a:pt x="2849" y="4"/>
                    <a:pt x="2846" y="0"/>
                    <a:pt x="2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0"/>
            <p:cNvSpPr/>
            <p:nvPr/>
          </p:nvSpPr>
          <p:spPr>
            <a:xfrm>
              <a:off x="6889125" y="2825512"/>
              <a:ext cx="431576" cy="293374"/>
            </a:xfrm>
            <a:custGeom>
              <a:rect b="b" l="l" r="r" t="t"/>
              <a:pathLst>
                <a:path extrusionOk="0" h="3717" w="5468">
                  <a:moveTo>
                    <a:pt x="1857" y="1"/>
                  </a:moveTo>
                  <a:cubicBezTo>
                    <a:pt x="831" y="1"/>
                    <a:pt x="0" y="833"/>
                    <a:pt x="0" y="1858"/>
                  </a:cubicBezTo>
                  <a:cubicBezTo>
                    <a:pt x="0" y="2885"/>
                    <a:pt x="832" y="3717"/>
                    <a:pt x="1859" y="3717"/>
                  </a:cubicBezTo>
                  <a:lnTo>
                    <a:pt x="5468" y="3717"/>
                  </a:lnTo>
                  <a:lnTo>
                    <a:pt x="5468" y="1"/>
                  </a:lnTo>
                  <a:lnTo>
                    <a:pt x="1859" y="1"/>
                  </a:lnTo>
                  <a:cubicBezTo>
                    <a:pt x="1858" y="1"/>
                    <a:pt x="1857" y="1"/>
                    <a:pt x="1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0"/>
            <p:cNvSpPr/>
            <p:nvPr/>
          </p:nvSpPr>
          <p:spPr>
            <a:xfrm>
              <a:off x="7173898" y="2825512"/>
              <a:ext cx="304976" cy="293452"/>
            </a:xfrm>
            <a:custGeom>
              <a:rect b="b" l="l" r="r" t="t"/>
              <a:pathLst>
                <a:path extrusionOk="0" h="3718" w="3864">
                  <a:moveTo>
                    <a:pt x="1860" y="1"/>
                  </a:moveTo>
                  <a:cubicBezTo>
                    <a:pt x="833" y="1"/>
                    <a:pt x="1" y="832"/>
                    <a:pt x="1" y="1858"/>
                  </a:cubicBezTo>
                  <a:cubicBezTo>
                    <a:pt x="1" y="2610"/>
                    <a:pt x="454" y="3288"/>
                    <a:pt x="1149" y="3576"/>
                  </a:cubicBezTo>
                  <a:cubicBezTo>
                    <a:pt x="1379" y="3671"/>
                    <a:pt x="1620" y="3717"/>
                    <a:pt x="1859" y="3717"/>
                  </a:cubicBezTo>
                  <a:cubicBezTo>
                    <a:pt x="2343" y="3717"/>
                    <a:pt x="2818" y="3528"/>
                    <a:pt x="3174" y="3172"/>
                  </a:cubicBezTo>
                  <a:cubicBezTo>
                    <a:pt x="3706" y="2640"/>
                    <a:pt x="3864" y="1842"/>
                    <a:pt x="3576" y="1147"/>
                  </a:cubicBezTo>
                  <a:cubicBezTo>
                    <a:pt x="3289" y="452"/>
                    <a:pt x="2611"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0"/>
            <p:cNvSpPr/>
            <p:nvPr/>
          </p:nvSpPr>
          <p:spPr>
            <a:xfrm>
              <a:off x="7312654" y="2896626"/>
              <a:ext cx="83663" cy="151146"/>
            </a:xfrm>
            <a:custGeom>
              <a:rect b="b" l="l" r="r" t="t"/>
              <a:pathLst>
                <a:path extrusionOk="0" h="1915" w="1060">
                  <a:moveTo>
                    <a:pt x="84" y="0"/>
                  </a:moveTo>
                  <a:cubicBezTo>
                    <a:pt x="56" y="0"/>
                    <a:pt x="28" y="2"/>
                    <a:pt x="0" y="5"/>
                  </a:cubicBezTo>
                  <a:cubicBezTo>
                    <a:pt x="485" y="59"/>
                    <a:pt x="854" y="468"/>
                    <a:pt x="854" y="957"/>
                  </a:cubicBezTo>
                  <a:cubicBezTo>
                    <a:pt x="854" y="1446"/>
                    <a:pt x="485" y="1857"/>
                    <a:pt x="0" y="1910"/>
                  </a:cubicBezTo>
                  <a:cubicBezTo>
                    <a:pt x="34" y="1913"/>
                    <a:pt x="68" y="1915"/>
                    <a:pt x="103" y="1915"/>
                  </a:cubicBezTo>
                  <a:cubicBezTo>
                    <a:pt x="631" y="1915"/>
                    <a:pt x="1059" y="1485"/>
                    <a:pt x="1059" y="957"/>
                  </a:cubicBezTo>
                  <a:cubicBezTo>
                    <a:pt x="1059" y="430"/>
                    <a:pt x="632" y="1"/>
                    <a:pt x="105" y="1"/>
                  </a:cubicBezTo>
                  <a:cubicBezTo>
                    <a:pt x="104" y="1"/>
                    <a:pt x="104" y="1"/>
                    <a:pt x="103" y="1"/>
                  </a:cubicBezTo>
                  <a:cubicBezTo>
                    <a:pt x="97" y="0"/>
                    <a:pt x="91"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0"/>
            <p:cNvSpPr/>
            <p:nvPr/>
          </p:nvSpPr>
          <p:spPr>
            <a:xfrm>
              <a:off x="7232425" y="2896600"/>
              <a:ext cx="153948" cy="151152"/>
            </a:xfrm>
            <a:custGeom>
              <a:rect b="b" l="l" r="r" t="t"/>
              <a:pathLst>
                <a:path extrusionOk="0" h="1719" w="1778">
                  <a:moveTo>
                    <a:pt x="922" y="0"/>
                  </a:moveTo>
                  <a:cubicBezTo>
                    <a:pt x="584" y="0"/>
                    <a:pt x="277" y="199"/>
                    <a:pt x="138" y="509"/>
                  </a:cubicBezTo>
                  <a:cubicBezTo>
                    <a:pt x="0" y="819"/>
                    <a:pt x="57" y="1180"/>
                    <a:pt x="283" y="1433"/>
                  </a:cubicBezTo>
                  <a:cubicBezTo>
                    <a:pt x="449" y="1618"/>
                    <a:pt x="683" y="1719"/>
                    <a:pt x="924" y="1719"/>
                  </a:cubicBezTo>
                  <a:cubicBezTo>
                    <a:pt x="1011" y="1719"/>
                    <a:pt x="1100" y="1705"/>
                    <a:pt x="1186" y="1678"/>
                  </a:cubicBezTo>
                  <a:cubicBezTo>
                    <a:pt x="1510" y="1573"/>
                    <a:pt x="1740" y="1289"/>
                    <a:pt x="1777" y="952"/>
                  </a:cubicBezTo>
                  <a:cubicBezTo>
                    <a:pt x="1776" y="463"/>
                    <a:pt x="1408" y="54"/>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0"/>
            <p:cNvSpPr/>
            <p:nvPr/>
          </p:nvSpPr>
          <p:spPr>
            <a:xfrm>
              <a:off x="6880364" y="2953297"/>
              <a:ext cx="79164" cy="37806"/>
            </a:xfrm>
            <a:custGeom>
              <a:rect b="b" l="l" r="r" t="t"/>
              <a:pathLst>
                <a:path extrusionOk="0" h="479" w="1003">
                  <a:moveTo>
                    <a:pt x="227" y="1"/>
                  </a:moveTo>
                  <a:cubicBezTo>
                    <a:pt x="100" y="7"/>
                    <a:pt x="0" y="112"/>
                    <a:pt x="0" y="239"/>
                  </a:cubicBezTo>
                  <a:cubicBezTo>
                    <a:pt x="0" y="367"/>
                    <a:pt x="100" y="472"/>
                    <a:pt x="227"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0"/>
            <p:cNvSpPr/>
            <p:nvPr/>
          </p:nvSpPr>
          <p:spPr>
            <a:xfrm>
              <a:off x="6935298" y="2885103"/>
              <a:ext cx="198108" cy="174193"/>
            </a:xfrm>
            <a:custGeom>
              <a:rect b="b" l="l" r="r" t="t"/>
              <a:pathLst>
                <a:path extrusionOk="0" h="2207" w="2510">
                  <a:moveTo>
                    <a:pt x="542" y="1"/>
                  </a:moveTo>
                  <a:cubicBezTo>
                    <a:pt x="242" y="1"/>
                    <a:pt x="0" y="243"/>
                    <a:pt x="0" y="543"/>
                  </a:cubicBezTo>
                  <a:lnTo>
                    <a:pt x="0" y="1665"/>
                  </a:lnTo>
                  <a:cubicBezTo>
                    <a:pt x="0" y="1963"/>
                    <a:pt x="242" y="2206"/>
                    <a:pt x="542" y="2206"/>
                  </a:cubicBezTo>
                  <a:lnTo>
                    <a:pt x="2509" y="2206"/>
                  </a:lnTo>
                  <a:lnTo>
                    <a:pt x="1796" y="1436"/>
                  </a:lnTo>
                  <a:lnTo>
                    <a:pt x="1940" y="286"/>
                  </a:lnTo>
                  <a:lnTo>
                    <a:pt x="25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0"/>
            <p:cNvSpPr/>
            <p:nvPr/>
          </p:nvSpPr>
          <p:spPr>
            <a:xfrm>
              <a:off x="7061899" y="2885103"/>
              <a:ext cx="71508" cy="174193"/>
            </a:xfrm>
            <a:custGeom>
              <a:rect b="b" l="l" r="r" t="t"/>
              <a:pathLst>
                <a:path extrusionOk="0" h="2207" w="906">
                  <a:moveTo>
                    <a:pt x="542" y="1"/>
                  </a:moveTo>
                  <a:cubicBezTo>
                    <a:pt x="244" y="1"/>
                    <a:pt x="1" y="243"/>
                    <a:pt x="2" y="543"/>
                  </a:cubicBezTo>
                  <a:lnTo>
                    <a:pt x="2" y="1665"/>
                  </a:lnTo>
                  <a:cubicBezTo>
                    <a:pt x="1" y="1963"/>
                    <a:pt x="244" y="2206"/>
                    <a:pt x="542" y="2206"/>
                  </a:cubicBezTo>
                  <a:lnTo>
                    <a:pt x="905" y="2206"/>
                  </a:lnTo>
                  <a:cubicBezTo>
                    <a:pt x="634" y="1903"/>
                    <a:pt x="484" y="1510"/>
                    <a:pt x="486" y="1103"/>
                  </a:cubicBezTo>
                  <a:cubicBezTo>
                    <a:pt x="486" y="697"/>
                    <a:pt x="634" y="303"/>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0"/>
            <p:cNvSpPr/>
            <p:nvPr/>
          </p:nvSpPr>
          <p:spPr>
            <a:xfrm>
              <a:off x="7065135" y="2953297"/>
              <a:ext cx="79164" cy="37806"/>
            </a:xfrm>
            <a:custGeom>
              <a:rect b="b" l="l" r="r" t="t"/>
              <a:pathLst>
                <a:path extrusionOk="0" h="479" w="1003">
                  <a:moveTo>
                    <a:pt x="229" y="1"/>
                  </a:moveTo>
                  <a:cubicBezTo>
                    <a:pt x="100" y="7"/>
                    <a:pt x="0" y="112"/>
                    <a:pt x="0" y="239"/>
                  </a:cubicBezTo>
                  <a:cubicBezTo>
                    <a:pt x="0" y="367"/>
                    <a:pt x="100" y="472"/>
                    <a:pt x="229"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0"/>
            <p:cNvSpPr/>
            <p:nvPr/>
          </p:nvSpPr>
          <p:spPr>
            <a:xfrm>
              <a:off x="7118964" y="2953297"/>
              <a:ext cx="44357" cy="37885"/>
            </a:xfrm>
            <a:custGeom>
              <a:rect b="b" l="l" r="r" t="t"/>
              <a:pathLst>
                <a:path extrusionOk="0" h="480" w="562">
                  <a:moveTo>
                    <a:pt x="324" y="1"/>
                  </a:moveTo>
                  <a:cubicBezTo>
                    <a:pt x="323" y="1"/>
                    <a:pt x="322" y="1"/>
                    <a:pt x="322" y="1"/>
                  </a:cubicBezTo>
                  <a:cubicBezTo>
                    <a:pt x="108" y="1"/>
                    <a:pt x="1" y="259"/>
                    <a:pt x="153" y="409"/>
                  </a:cubicBezTo>
                  <a:cubicBezTo>
                    <a:pt x="201" y="458"/>
                    <a:pt x="261" y="480"/>
                    <a:pt x="320" y="480"/>
                  </a:cubicBezTo>
                  <a:cubicBezTo>
                    <a:pt x="443" y="480"/>
                    <a:pt x="561" y="384"/>
                    <a:pt x="561" y="239"/>
                  </a:cubicBezTo>
                  <a:cubicBezTo>
                    <a:pt x="561" y="108"/>
                    <a:pt x="455"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70"/>
          <p:cNvGrpSpPr/>
          <p:nvPr/>
        </p:nvGrpSpPr>
        <p:grpSpPr>
          <a:xfrm>
            <a:off x="6439807" y="834909"/>
            <a:ext cx="1865180" cy="1324164"/>
            <a:chOff x="2715188" y="1846600"/>
            <a:chExt cx="1027025" cy="729125"/>
          </a:xfrm>
        </p:grpSpPr>
        <p:sp>
          <p:nvSpPr>
            <p:cNvPr id="2931" name="Google Shape;2931;p70"/>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0"/>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0"/>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0"/>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0"/>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0"/>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0"/>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0"/>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0"/>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0"/>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0"/>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0"/>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0"/>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0"/>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0"/>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0"/>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0"/>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0"/>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0"/>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0"/>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0"/>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0"/>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0"/>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0"/>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0"/>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0"/>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0"/>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0"/>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0"/>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0"/>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0"/>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0"/>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0"/>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0"/>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71"/>
          <p:cNvSpPr txBox="1"/>
          <p:nvPr>
            <p:ph idx="1" type="body"/>
          </p:nvPr>
        </p:nvSpPr>
        <p:spPr>
          <a:xfrm>
            <a:off x="125000" y="913425"/>
            <a:ext cx="4845900" cy="3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The structured report involves: </a:t>
            </a:r>
            <a:endParaRPr u="sng"/>
          </a:p>
          <a:p>
            <a:pPr indent="-317500" lvl="0" marL="457200" rtl="0" algn="l">
              <a:spcBef>
                <a:spcPts val="0"/>
              </a:spcBef>
              <a:spcAft>
                <a:spcPts val="0"/>
              </a:spcAft>
              <a:buSzPts val="1400"/>
              <a:buChar char="●"/>
            </a:pPr>
            <a:r>
              <a:rPr lang="en"/>
              <a:t>Probability score as well as dichotomous output indicating whether each abnormality is present or absent</a:t>
            </a:r>
            <a:endParaRPr/>
          </a:p>
          <a:p>
            <a:pPr indent="-317500" lvl="0" marL="457200" rtl="0" algn="l">
              <a:spcBef>
                <a:spcPts val="0"/>
              </a:spcBef>
              <a:spcAft>
                <a:spcPts val="0"/>
              </a:spcAft>
              <a:buSzPts val="1400"/>
              <a:buChar char="●"/>
            </a:pPr>
            <a:r>
              <a:rPr lang="en"/>
              <a:t>Probability score for TB as well as dichotomous output indicating whether TB is likely present or likely absent</a:t>
            </a:r>
            <a:endParaRPr/>
          </a:p>
          <a:p>
            <a:pPr indent="-317500" lvl="0" marL="457200" rtl="0" algn="l">
              <a:spcBef>
                <a:spcPts val="0"/>
              </a:spcBef>
              <a:spcAft>
                <a:spcPts val="0"/>
              </a:spcAft>
              <a:buSzPts val="1400"/>
              <a:buChar char="●"/>
            </a:pPr>
            <a:r>
              <a:rPr lang="en"/>
              <a:t>A box indicating the location of the abnormalities</a:t>
            </a:r>
            <a:endParaRPr/>
          </a:p>
          <a:p>
            <a:pPr indent="-317500" lvl="0" marL="457200" rtl="0" algn="l">
              <a:spcBef>
                <a:spcPts val="0"/>
              </a:spcBef>
              <a:spcAft>
                <a:spcPts val="0"/>
              </a:spcAft>
              <a:buSzPts val="1400"/>
              <a:buChar char="●"/>
            </a:pPr>
            <a:r>
              <a:rPr lang="en"/>
              <a:t>Abnormalities detected by the product for which a separate abnormality score is given include: abnormal, TB etc.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71" name="Google Shape;2971;p71"/>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3.6 Results </a:t>
            </a:r>
            <a:r>
              <a:rPr lang="en"/>
              <a:t>Interpretability</a:t>
            </a:r>
            <a:r>
              <a:rPr lang="en"/>
              <a:t> </a:t>
            </a:r>
            <a:endParaRPr/>
          </a:p>
        </p:txBody>
      </p:sp>
      <p:pic>
        <p:nvPicPr>
          <p:cNvPr id="2972" name="Google Shape;2972;p71"/>
          <p:cNvPicPr preferRelativeResize="0"/>
          <p:nvPr/>
        </p:nvPicPr>
        <p:blipFill>
          <a:blip r:embed="rId3">
            <a:alphaModFix/>
          </a:blip>
          <a:stretch>
            <a:fillRect/>
          </a:stretch>
        </p:blipFill>
        <p:spPr>
          <a:xfrm>
            <a:off x="4775850" y="1355750"/>
            <a:ext cx="4281600" cy="350179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p72"/>
          <p:cNvSpPr txBox="1"/>
          <p:nvPr>
            <p:ph type="title"/>
          </p:nvPr>
        </p:nvSpPr>
        <p:spPr>
          <a:xfrm>
            <a:off x="1766100" y="556225"/>
            <a:ext cx="6831000" cy="10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Regulatory and Legal Aspects</a:t>
            </a:r>
            <a:endParaRPr sz="6000"/>
          </a:p>
        </p:txBody>
      </p:sp>
      <p:sp>
        <p:nvSpPr>
          <p:cNvPr id="2978" name="Google Shape;2978;p72"/>
          <p:cNvSpPr/>
          <p:nvPr/>
        </p:nvSpPr>
        <p:spPr>
          <a:xfrm>
            <a:off x="357625" y="549025"/>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9" name="Google Shape;2979;p72"/>
          <p:cNvSpPr txBox="1"/>
          <p:nvPr>
            <p:ph idx="4294967295" type="title"/>
          </p:nvPr>
        </p:nvSpPr>
        <p:spPr>
          <a:xfrm>
            <a:off x="489875" y="705550"/>
            <a:ext cx="8808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04</a:t>
            </a:r>
            <a:endParaRPr sz="3700"/>
          </a:p>
        </p:txBody>
      </p:sp>
      <p:grpSp>
        <p:nvGrpSpPr>
          <p:cNvPr id="2980" name="Google Shape;2980;p72"/>
          <p:cNvGrpSpPr/>
          <p:nvPr/>
        </p:nvGrpSpPr>
        <p:grpSpPr>
          <a:xfrm>
            <a:off x="665389" y="1605325"/>
            <a:ext cx="1168727" cy="3370877"/>
            <a:chOff x="798650" y="1463500"/>
            <a:chExt cx="1168727" cy="3370877"/>
          </a:xfrm>
        </p:grpSpPr>
        <p:sp>
          <p:nvSpPr>
            <p:cNvPr id="2981" name="Google Shape;2981;p72"/>
            <p:cNvSpPr/>
            <p:nvPr/>
          </p:nvSpPr>
          <p:spPr>
            <a:xfrm>
              <a:off x="1569757" y="2391766"/>
              <a:ext cx="306745" cy="274288"/>
            </a:xfrm>
            <a:custGeom>
              <a:rect b="b" l="l" r="r" t="t"/>
              <a:pathLst>
                <a:path extrusionOk="0" h="11738" w="13127">
                  <a:moveTo>
                    <a:pt x="11000" y="1"/>
                  </a:moveTo>
                  <a:lnTo>
                    <a:pt x="0" y="4438"/>
                  </a:lnTo>
                  <a:lnTo>
                    <a:pt x="925" y="11555"/>
                  </a:lnTo>
                  <a:cubicBezTo>
                    <a:pt x="925" y="11555"/>
                    <a:pt x="1454" y="11738"/>
                    <a:pt x="2424" y="11738"/>
                  </a:cubicBezTo>
                  <a:cubicBezTo>
                    <a:pt x="3636" y="11738"/>
                    <a:pt x="5536" y="11453"/>
                    <a:pt x="7950" y="10169"/>
                  </a:cubicBezTo>
                  <a:cubicBezTo>
                    <a:pt x="12294" y="7950"/>
                    <a:pt x="13126" y="6841"/>
                    <a:pt x="13126" y="6841"/>
                  </a:cubicBezTo>
                  <a:lnTo>
                    <a:pt x="11000" y="1"/>
                  </a:lnTo>
                  <a:close/>
                </a:path>
              </a:pathLst>
            </a:custGeom>
            <a:solidFill>
              <a:srgbClr val="95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2"/>
            <p:cNvSpPr/>
            <p:nvPr/>
          </p:nvSpPr>
          <p:spPr>
            <a:xfrm>
              <a:off x="1755506" y="2359379"/>
              <a:ext cx="172826" cy="195493"/>
            </a:xfrm>
            <a:custGeom>
              <a:rect b="b" l="l" r="r" t="t"/>
              <a:pathLst>
                <a:path extrusionOk="0" h="8366" w="7396">
                  <a:moveTo>
                    <a:pt x="5177" y="0"/>
                  </a:moveTo>
                  <a:lnTo>
                    <a:pt x="1" y="3420"/>
                  </a:lnTo>
                  <a:cubicBezTo>
                    <a:pt x="1" y="3420"/>
                    <a:pt x="2396" y="8366"/>
                    <a:pt x="4573" y="8366"/>
                  </a:cubicBezTo>
                  <a:cubicBezTo>
                    <a:pt x="4777" y="8366"/>
                    <a:pt x="4979" y="8322"/>
                    <a:pt x="5177" y="8227"/>
                  </a:cubicBezTo>
                  <a:cubicBezTo>
                    <a:pt x="7395" y="7118"/>
                    <a:pt x="5177" y="0"/>
                    <a:pt x="5177" y="0"/>
                  </a:cubicBezTo>
                  <a:close/>
                </a:path>
              </a:pathLst>
            </a:custGeom>
            <a:solidFill>
              <a:srgbClr val="194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2"/>
            <p:cNvSpPr/>
            <p:nvPr/>
          </p:nvSpPr>
          <p:spPr>
            <a:xfrm>
              <a:off x="1405600" y="4193175"/>
              <a:ext cx="439636" cy="244237"/>
            </a:xfrm>
            <a:custGeom>
              <a:rect b="b" l="l" r="r" t="t"/>
              <a:pathLst>
                <a:path extrusionOk="0" h="10452" w="18814">
                  <a:moveTo>
                    <a:pt x="0" y="1"/>
                  </a:moveTo>
                  <a:lnTo>
                    <a:pt x="0" y="3236"/>
                  </a:lnTo>
                  <a:cubicBezTo>
                    <a:pt x="0" y="3236"/>
                    <a:pt x="370" y="4530"/>
                    <a:pt x="1849" y="5547"/>
                  </a:cubicBezTo>
                  <a:cubicBezTo>
                    <a:pt x="3328" y="6471"/>
                    <a:pt x="6286" y="8135"/>
                    <a:pt x="7857" y="8689"/>
                  </a:cubicBezTo>
                  <a:cubicBezTo>
                    <a:pt x="10168" y="9521"/>
                    <a:pt x="14235" y="10353"/>
                    <a:pt x="15992" y="10446"/>
                  </a:cubicBezTo>
                  <a:cubicBezTo>
                    <a:pt x="16078" y="10450"/>
                    <a:pt x="16162" y="10452"/>
                    <a:pt x="16245" y="10452"/>
                  </a:cubicBezTo>
                  <a:cubicBezTo>
                    <a:pt x="18093" y="10452"/>
                    <a:pt x="18814" y="9478"/>
                    <a:pt x="17840" y="8505"/>
                  </a:cubicBezTo>
                  <a:cubicBezTo>
                    <a:pt x="15992" y="6748"/>
                    <a:pt x="15437" y="6194"/>
                    <a:pt x="13403" y="4253"/>
                  </a:cubicBezTo>
                  <a:cubicBezTo>
                    <a:pt x="11277" y="2219"/>
                    <a:pt x="9706" y="463"/>
                    <a:pt x="9706" y="463"/>
                  </a:cubicBezTo>
                  <a:lnTo>
                    <a:pt x="0" y="1"/>
                  </a:ln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2"/>
            <p:cNvSpPr/>
            <p:nvPr/>
          </p:nvSpPr>
          <p:spPr>
            <a:xfrm>
              <a:off x="878567" y="4441569"/>
              <a:ext cx="250570" cy="392808"/>
            </a:xfrm>
            <a:custGeom>
              <a:rect b="b" l="l" r="r" t="t"/>
              <a:pathLst>
                <a:path extrusionOk="0" h="16810" w="10723">
                  <a:moveTo>
                    <a:pt x="1202" y="1"/>
                  </a:moveTo>
                  <a:cubicBezTo>
                    <a:pt x="1202" y="1"/>
                    <a:pt x="0" y="5547"/>
                    <a:pt x="2034" y="11278"/>
                  </a:cubicBezTo>
                  <a:cubicBezTo>
                    <a:pt x="3637" y="15796"/>
                    <a:pt x="6218" y="16810"/>
                    <a:pt x="7826" y="16810"/>
                  </a:cubicBezTo>
                  <a:cubicBezTo>
                    <a:pt x="8258" y="16810"/>
                    <a:pt x="8620" y="16737"/>
                    <a:pt x="8874" y="16639"/>
                  </a:cubicBezTo>
                  <a:cubicBezTo>
                    <a:pt x="10168" y="16177"/>
                    <a:pt x="10723" y="12572"/>
                    <a:pt x="10538" y="8412"/>
                  </a:cubicBezTo>
                  <a:cubicBezTo>
                    <a:pt x="10261" y="4253"/>
                    <a:pt x="9891" y="1017"/>
                    <a:pt x="9891" y="1017"/>
                  </a:cubicBezTo>
                  <a:lnTo>
                    <a:pt x="1202" y="1"/>
                  </a:ln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2"/>
            <p:cNvSpPr/>
            <p:nvPr/>
          </p:nvSpPr>
          <p:spPr>
            <a:xfrm>
              <a:off x="1297595" y="3089443"/>
              <a:ext cx="373693" cy="1159916"/>
            </a:xfrm>
            <a:custGeom>
              <a:rect b="b" l="l" r="r" t="t"/>
              <a:pathLst>
                <a:path extrusionOk="0" h="49638" w="15992">
                  <a:moveTo>
                    <a:pt x="12294" y="0"/>
                  </a:moveTo>
                  <a:cubicBezTo>
                    <a:pt x="8505" y="2034"/>
                    <a:pt x="4345" y="3513"/>
                    <a:pt x="1" y="4345"/>
                  </a:cubicBezTo>
                  <a:lnTo>
                    <a:pt x="3143" y="20151"/>
                  </a:lnTo>
                  <a:lnTo>
                    <a:pt x="3513" y="46680"/>
                  </a:lnTo>
                  <a:cubicBezTo>
                    <a:pt x="3513" y="46680"/>
                    <a:pt x="6563" y="49638"/>
                    <a:pt x="10168" y="49638"/>
                  </a:cubicBezTo>
                  <a:cubicBezTo>
                    <a:pt x="14975" y="49638"/>
                    <a:pt x="15160" y="46865"/>
                    <a:pt x="15160" y="46865"/>
                  </a:cubicBezTo>
                  <a:cubicBezTo>
                    <a:pt x="15160" y="46865"/>
                    <a:pt x="15992" y="24126"/>
                    <a:pt x="14143" y="11462"/>
                  </a:cubicBezTo>
                  <a:cubicBezTo>
                    <a:pt x="13588" y="8227"/>
                    <a:pt x="12941" y="4160"/>
                    <a:pt x="12294" y="0"/>
                  </a:cubicBezTo>
                  <a:close/>
                </a:path>
              </a:pathLst>
            </a:custGeom>
            <a:solidFill>
              <a:srgbClr val="95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2"/>
            <p:cNvSpPr/>
            <p:nvPr/>
          </p:nvSpPr>
          <p:spPr>
            <a:xfrm>
              <a:off x="807296" y="3355106"/>
              <a:ext cx="527054" cy="1161061"/>
            </a:xfrm>
            <a:custGeom>
              <a:rect b="b" l="l" r="r" t="t"/>
              <a:pathLst>
                <a:path extrusionOk="0" h="49687" w="22555">
                  <a:moveTo>
                    <a:pt x="8596" y="1"/>
                  </a:moveTo>
                  <a:cubicBezTo>
                    <a:pt x="8227" y="5639"/>
                    <a:pt x="7580" y="12387"/>
                    <a:pt x="7302" y="18026"/>
                  </a:cubicBezTo>
                  <a:cubicBezTo>
                    <a:pt x="1941" y="30227"/>
                    <a:pt x="832" y="44277"/>
                    <a:pt x="832" y="44277"/>
                  </a:cubicBezTo>
                  <a:cubicBezTo>
                    <a:pt x="832" y="44277"/>
                    <a:pt x="0" y="46680"/>
                    <a:pt x="4252" y="48806"/>
                  </a:cubicBezTo>
                  <a:cubicBezTo>
                    <a:pt x="5598" y="49464"/>
                    <a:pt x="7156" y="49687"/>
                    <a:pt x="8649" y="49687"/>
                  </a:cubicBezTo>
                  <a:cubicBezTo>
                    <a:pt x="11771" y="49687"/>
                    <a:pt x="14605" y="48714"/>
                    <a:pt x="14605" y="48714"/>
                  </a:cubicBezTo>
                  <a:cubicBezTo>
                    <a:pt x="14605" y="48714"/>
                    <a:pt x="14605" y="30504"/>
                    <a:pt x="19504" y="20244"/>
                  </a:cubicBezTo>
                  <a:cubicBezTo>
                    <a:pt x="21260" y="16454"/>
                    <a:pt x="22184" y="6656"/>
                    <a:pt x="22554" y="463"/>
                  </a:cubicBezTo>
                  <a:lnTo>
                    <a:pt x="22554" y="463"/>
                  </a:lnTo>
                  <a:cubicBezTo>
                    <a:pt x="20592" y="777"/>
                    <a:pt x="18598" y="941"/>
                    <a:pt x="16605" y="941"/>
                  </a:cubicBezTo>
                  <a:cubicBezTo>
                    <a:pt x="13902" y="941"/>
                    <a:pt x="11203" y="639"/>
                    <a:pt x="8596" y="1"/>
                  </a:cubicBezTo>
                  <a:close/>
                </a:path>
              </a:pathLst>
            </a:custGeom>
            <a:solidFill>
              <a:srgbClr val="95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2"/>
            <p:cNvSpPr/>
            <p:nvPr/>
          </p:nvSpPr>
          <p:spPr>
            <a:xfrm>
              <a:off x="1310564" y="1863174"/>
              <a:ext cx="489783" cy="698875"/>
            </a:xfrm>
            <a:custGeom>
              <a:rect b="b" l="l" r="r" t="t"/>
              <a:pathLst>
                <a:path extrusionOk="0" h="29908" w="20960">
                  <a:moveTo>
                    <a:pt x="6150" y="1"/>
                  </a:moveTo>
                  <a:cubicBezTo>
                    <a:pt x="5567" y="1"/>
                    <a:pt x="4993" y="117"/>
                    <a:pt x="4437" y="345"/>
                  </a:cubicBezTo>
                  <a:cubicBezTo>
                    <a:pt x="0" y="3858"/>
                    <a:pt x="7025" y="11345"/>
                    <a:pt x="7395" y="17076"/>
                  </a:cubicBezTo>
                  <a:cubicBezTo>
                    <a:pt x="8966" y="23546"/>
                    <a:pt x="12941" y="25672"/>
                    <a:pt x="14790" y="28907"/>
                  </a:cubicBezTo>
                  <a:cubicBezTo>
                    <a:pt x="15209" y="29599"/>
                    <a:pt x="15735" y="29907"/>
                    <a:pt x="16277" y="29907"/>
                  </a:cubicBezTo>
                  <a:cubicBezTo>
                    <a:pt x="18487" y="29907"/>
                    <a:pt x="20959" y="24786"/>
                    <a:pt x="17470" y="19664"/>
                  </a:cubicBezTo>
                  <a:cubicBezTo>
                    <a:pt x="16823" y="16891"/>
                    <a:pt x="16361" y="15042"/>
                    <a:pt x="15067" y="11067"/>
                  </a:cubicBezTo>
                  <a:cubicBezTo>
                    <a:pt x="12800" y="3485"/>
                    <a:pt x="9343" y="1"/>
                    <a:pt x="6150" y="1"/>
                  </a:cubicBezTo>
                  <a:close/>
                </a:path>
              </a:pathLst>
            </a:custGeom>
            <a:solidFill>
              <a:srgbClr val="95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2"/>
            <p:cNvSpPr/>
            <p:nvPr/>
          </p:nvSpPr>
          <p:spPr>
            <a:xfrm>
              <a:off x="798650" y="1825856"/>
              <a:ext cx="956876" cy="1930576"/>
            </a:xfrm>
            <a:custGeom>
              <a:rect b="b" l="l" r="r" t="t"/>
              <a:pathLst>
                <a:path extrusionOk="0" h="82618" w="40949">
                  <a:moveTo>
                    <a:pt x="24218" y="1"/>
                  </a:moveTo>
                  <a:lnTo>
                    <a:pt x="14513" y="5455"/>
                  </a:lnTo>
                  <a:cubicBezTo>
                    <a:pt x="14513" y="5455"/>
                    <a:pt x="4530" y="11186"/>
                    <a:pt x="5084" y="17194"/>
                  </a:cubicBezTo>
                  <a:cubicBezTo>
                    <a:pt x="4622" y="24311"/>
                    <a:pt x="8227" y="30967"/>
                    <a:pt x="6933" y="37160"/>
                  </a:cubicBezTo>
                  <a:cubicBezTo>
                    <a:pt x="5731" y="43353"/>
                    <a:pt x="0" y="72377"/>
                    <a:pt x="0" y="72377"/>
                  </a:cubicBezTo>
                  <a:cubicBezTo>
                    <a:pt x="0" y="72377"/>
                    <a:pt x="11092" y="79403"/>
                    <a:pt x="15067" y="81251"/>
                  </a:cubicBezTo>
                  <a:cubicBezTo>
                    <a:pt x="17195" y="82219"/>
                    <a:pt x="19368" y="82618"/>
                    <a:pt x="21506" y="82618"/>
                  </a:cubicBezTo>
                  <a:cubicBezTo>
                    <a:pt x="31624" y="82618"/>
                    <a:pt x="40949" y="73672"/>
                    <a:pt x="40949" y="73672"/>
                  </a:cubicBezTo>
                  <a:cubicBezTo>
                    <a:pt x="40949" y="73672"/>
                    <a:pt x="35865" y="39563"/>
                    <a:pt x="35403" y="36051"/>
                  </a:cubicBezTo>
                  <a:cubicBezTo>
                    <a:pt x="34571" y="29488"/>
                    <a:pt x="36789" y="14421"/>
                    <a:pt x="31520" y="7211"/>
                  </a:cubicBezTo>
                  <a:cubicBezTo>
                    <a:pt x="28747" y="3421"/>
                    <a:pt x="24218" y="1"/>
                    <a:pt x="24218"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2"/>
            <p:cNvSpPr/>
            <p:nvPr/>
          </p:nvSpPr>
          <p:spPr>
            <a:xfrm>
              <a:off x="1323509" y="1905773"/>
              <a:ext cx="231151" cy="801388"/>
            </a:xfrm>
            <a:custGeom>
              <a:rect b="b" l="l" r="r" t="t"/>
              <a:pathLst>
                <a:path extrusionOk="0" h="34295" w="9892">
                  <a:moveTo>
                    <a:pt x="648" y="1"/>
                  </a:moveTo>
                  <a:lnTo>
                    <a:pt x="1" y="3514"/>
                  </a:lnTo>
                  <a:cubicBezTo>
                    <a:pt x="1" y="3514"/>
                    <a:pt x="2312" y="4715"/>
                    <a:pt x="2866" y="7858"/>
                  </a:cubicBezTo>
                  <a:cubicBezTo>
                    <a:pt x="3421" y="11001"/>
                    <a:pt x="5824" y="34294"/>
                    <a:pt x="5824" y="34294"/>
                  </a:cubicBezTo>
                  <a:cubicBezTo>
                    <a:pt x="5824" y="34294"/>
                    <a:pt x="8412" y="27824"/>
                    <a:pt x="9152" y="23757"/>
                  </a:cubicBezTo>
                  <a:cubicBezTo>
                    <a:pt x="9891" y="19690"/>
                    <a:pt x="9152" y="12110"/>
                    <a:pt x="9152" y="12110"/>
                  </a:cubicBezTo>
                  <a:lnTo>
                    <a:pt x="6286" y="10816"/>
                  </a:lnTo>
                  <a:lnTo>
                    <a:pt x="8690" y="8690"/>
                  </a:lnTo>
                  <a:cubicBezTo>
                    <a:pt x="8690" y="8690"/>
                    <a:pt x="6656" y="3976"/>
                    <a:pt x="5824" y="2497"/>
                  </a:cubicBezTo>
                  <a:cubicBezTo>
                    <a:pt x="4530" y="1"/>
                    <a:pt x="648" y="1"/>
                    <a:pt x="648" y="1"/>
                  </a:cubicBezTo>
                  <a:close/>
                </a:path>
              </a:pathLst>
            </a:custGeom>
            <a:solidFill>
              <a:srgbClr val="95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2"/>
            <p:cNvSpPr/>
            <p:nvPr/>
          </p:nvSpPr>
          <p:spPr>
            <a:xfrm>
              <a:off x="1176644" y="1961948"/>
              <a:ext cx="293776" cy="756009"/>
            </a:xfrm>
            <a:custGeom>
              <a:rect b="b" l="l" r="r" t="t"/>
              <a:pathLst>
                <a:path extrusionOk="0" h="32353" w="12572">
                  <a:moveTo>
                    <a:pt x="6656" y="0"/>
                  </a:moveTo>
                  <a:lnTo>
                    <a:pt x="0" y="3790"/>
                  </a:lnTo>
                  <a:cubicBezTo>
                    <a:pt x="0" y="3790"/>
                    <a:pt x="2681" y="7303"/>
                    <a:pt x="4899" y="11000"/>
                  </a:cubicBezTo>
                  <a:cubicBezTo>
                    <a:pt x="7210" y="14790"/>
                    <a:pt x="10908" y="32353"/>
                    <a:pt x="10908" y="32353"/>
                  </a:cubicBezTo>
                  <a:lnTo>
                    <a:pt x="12571" y="30596"/>
                  </a:lnTo>
                  <a:cubicBezTo>
                    <a:pt x="12571" y="30596"/>
                    <a:pt x="12387" y="15067"/>
                    <a:pt x="11370" y="10261"/>
                  </a:cubicBezTo>
                  <a:cubicBezTo>
                    <a:pt x="10353" y="5454"/>
                    <a:pt x="6656" y="0"/>
                    <a:pt x="6656"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2"/>
            <p:cNvSpPr/>
            <p:nvPr/>
          </p:nvSpPr>
          <p:spPr>
            <a:xfrm>
              <a:off x="1360243" y="1833334"/>
              <a:ext cx="187945" cy="394303"/>
            </a:xfrm>
            <a:custGeom>
              <a:rect b="b" l="l" r="r" t="t"/>
              <a:pathLst>
                <a:path extrusionOk="0" h="16874" w="8043">
                  <a:moveTo>
                    <a:pt x="269" y="1"/>
                  </a:moveTo>
                  <a:cubicBezTo>
                    <a:pt x="161" y="1"/>
                    <a:pt x="69" y="16"/>
                    <a:pt x="0" y="51"/>
                  </a:cubicBezTo>
                  <a:lnTo>
                    <a:pt x="370" y="605"/>
                  </a:lnTo>
                  <a:cubicBezTo>
                    <a:pt x="647" y="605"/>
                    <a:pt x="4345" y="1622"/>
                    <a:pt x="5177" y="5597"/>
                  </a:cubicBezTo>
                  <a:cubicBezTo>
                    <a:pt x="5824" y="8740"/>
                    <a:pt x="7303" y="16874"/>
                    <a:pt x="7303" y="16874"/>
                  </a:cubicBezTo>
                  <a:lnTo>
                    <a:pt x="8042" y="16781"/>
                  </a:lnTo>
                  <a:cubicBezTo>
                    <a:pt x="8042" y="16781"/>
                    <a:pt x="6471" y="8647"/>
                    <a:pt x="5824" y="5412"/>
                  </a:cubicBezTo>
                  <a:cubicBezTo>
                    <a:pt x="5269" y="2546"/>
                    <a:pt x="3235" y="1067"/>
                    <a:pt x="2034" y="513"/>
                  </a:cubicBezTo>
                  <a:cubicBezTo>
                    <a:pt x="1508" y="287"/>
                    <a:pt x="737" y="1"/>
                    <a:pt x="269" y="1"/>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2"/>
            <p:cNvSpPr/>
            <p:nvPr/>
          </p:nvSpPr>
          <p:spPr>
            <a:xfrm>
              <a:off x="1131288" y="1791296"/>
              <a:ext cx="233301" cy="319107"/>
            </a:xfrm>
            <a:custGeom>
              <a:rect b="b" l="l" r="r" t="t"/>
              <a:pathLst>
                <a:path extrusionOk="0" h="13656" w="9984">
                  <a:moveTo>
                    <a:pt x="1572" y="1"/>
                  </a:moveTo>
                  <a:lnTo>
                    <a:pt x="0" y="8690"/>
                  </a:lnTo>
                  <a:cubicBezTo>
                    <a:pt x="0" y="8690"/>
                    <a:pt x="462" y="9891"/>
                    <a:pt x="3605" y="12665"/>
                  </a:cubicBezTo>
                  <a:cubicBezTo>
                    <a:pt x="4457" y="13391"/>
                    <a:pt x="5315" y="13656"/>
                    <a:pt x="6115" y="13656"/>
                  </a:cubicBezTo>
                  <a:cubicBezTo>
                    <a:pt x="8264" y="13656"/>
                    <a:pt x="9983" y="11740"/>
                    <a:pt x="9983" y="11740"/>
                  </a:cubicBezTo>
                  <a:lnTo>
                    <a:pt x="8874" y="5362"/>
                  </a:lnTo>
                  <a:lnTo>
                    <a:pt x="1572" y="1"/>
                  </a:ln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2"/>
            <p:cNvSpPr/>
            <p:nvPr/>
          </p:nvSpPr>
          <p:spPr>
            <a:xfrm>
              <a:off x="1096727" y="1505654"/>
              <a:ext cx="424728" cy="446226"/>
            </a:xfrm>
            <a:custGeom>
              <a:rect b="b" l="l" r="r" t="t"/>
              <a:pathLst>
                <a:path extrusionOk="0" h="19096" w="18176">
                  <a:moveTo>
                    <a:pt x="8061" y="0"/>
                  </a:moveTo>
                  <a:cubicBezTo>
                    <a:pt x="5570" y="0"/>
                    <a:pt x="3278" y="1344"/>
                    <a:pt x="2126" y="2797"/>
                  </a:cubicBezTo>
                  <a:cubicBezTo>
                    <a:pt x="555" y="4830"/>
                    <a:pt x="0" y="10007"/>
                    <a:pt x="2311" y="13704"/>
                  </a:cubicBezTo>
                  <a:cubicBezTo>
                    <a:pt x="4252" y="16939"/>
                    <a:pt x="8782" y="18788"/>
                    <a:pt x="10815" y="19065"/>
                  </a:cubicBezTo>
                  <a:cubicBezTo>
                    <a:pt x="10927" y="19085"/>
                    <a:pt x="11040" y="19095"/>
                    <a:pt x="11152" y="19095"/>
                  </a:cubicBezTo>
                  <a:cubicBezTo>
                    <a:pt x="14654" y="19095"/>
                    <a:pt x="18176" y="9539"/>
                    <a:pt x="14235" y="3628"/>
                  </a:cubicBezTo>
                  <a:cubicBezTo>
                    <a:pt x="12414" y="961"/>
                    <a:pt x="10167" y="0"/>
                    <a:pt x="8061" y="0"/>
                  </a:cubicBez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2"/>
            <p:cNvSpPr/>
            <p:nvPr/>
          </p:nvSpPr>
          <p:spPr>
            <a:xfrm>
              <a:off x="1066489" y="1463500"/>
              <a:ext cx="412577" cy="362383"/>
            </a:xfrm>
            <a:custGeom>
              <a:rect b="b" l="l" r="r" t="t"/>
              <a:pathLst>
                <a:path extrusionOk="0" h="15508" w="17656">
                  <a:moveTo>
                    <a:pt x="8806" y="1"/>
                  </a:moveTo>
                  <a:cubicBezTo>
                    <a:pt x="8202" y="1"/>
                    <a:pt x="7577" y="52"/>
                    <a:pt x="6933" y="164"/>
                  </a:cubicBezTo>
                  <a:cubicBezTo>
                    <a:pt x="2126" y="903"/>
                    <a:pt x="0" y="6727"/>
                    <a:pt x="93" y="9407"/>
                  </a:cubicBezTo>
                  <a:cubicBezTo>
                    <a:pt x="277" y="13659"/>
                    <a:pt x="3605" y="15508"/>
                    <a:pt x="3605" y="15508"/>
                  </a:cubicBezTo>
                  <a:cubicBezTo>
                    <a:pt x="3605" y="15508"/>
                    <a:pt x="3051" y="13382"/>
                    <a:pt x="3513" y="12458"/>
                  </a:cubicBezTo>
                  <a:cubicBezTo>
                    <a:pt x="3685" y="12112"/>
                    <a:pt x="4059" y="11888"/>
                    <a:pt x="4447" y="11888"/>
                  </a:cubicBezTo>
                  <a:cubicBezTo>
                    <a:pt x="4889" y="11888"/>
                    <a:pt x="5349" y="12181"/>
                    <a:pt x="5546" y="12920"/>
                  </a:cubicBezTo>
                  <a:cubicBezTo>
                    <a:pt x="5777" y="13012"/>
                    <a:pt x="6032" y="13035"/>
                    <a:pt x="6228" y="13035"/>
                  </a:cubicBezTo>
                  <a:cubicBezTo>
                    <a:pt x="6424" y="13035"/>
                    <a:pt x="6563" y="13012"/>
                    <a:pt x="6563" y="13012"/>
                  </a:cubicBezTo>
                  <a:lnTo>
                    <a:pt x="6193" y="10239"/>
                  </a:lnTo>
                  <a:lnTo>
                    <a:pt x="6193" y="10239"/>
                  </a:lnTo>
                  <a:cubicBezTo>
                    <a:pt x="6193" y="10239"/>
                    <a:pt x="7946" y="10823"/>
                    <a:pt x="10283" y="10823"/>
                  </a:cubicBezTo>
                  <a:cubicBezTo>
                    <a:pt x="10575" y="10823"/>
                    <a:pt x="10877" y="10814"/>
                    <a:pt x="11185" y="10794"/>
                  </a:cubicBezTo>
                  <a:cubicBezTo>
                    <a:pt x="14512" y="10424"/>
                    <a:pt x="16453" y="8853"/>
                    <a:pt x="17285" y="7466"/>
                  </a:cubicBezTo>
                  <a:cubicBezTo>
                    <a:pt x="17655" y="6911"/>
                    <a:pt x="17470" y="5617"/>
                    <a:pt x="16823" y="4323"/>
                  </a:cubicBezTo>
                  <a:cubicBezTo>
                    <a:pt x="15703" y="2162"/>
                    <a:pt x="12710" y="1"/>
                    <a:pt x="8806" y="1"/>
                  </a:cubicBezTo>
                  <a:close/>
                </a:path>
              </a:pathLst>
            </a:custGeom>
            <a:solidFill>
              <a:srgbClr val="432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2"/>
            <p:cNvSpPr/>
            <p:nvPr/>
          </p:nvSpPr>
          <p:spPr>
            <a:xfrm>
              <a:off x="1068639" y="1927387"/>
              <a:ext cx="362897" cy="790569"/>
            </a:xfrm>
            <a:custGeom>
              <a:rect b="b" l="l" r="r" t="t"/>
              <a:pathLst>
                <a:path extrusionOk="0" h="33832" w="15530">
                  <a:moveTo>
                    <a:pt x="3143" y="0"/>
                  </a:moveTo>
                  <a:cubicBezTo>
                    <a:pt x="925" y="1110"/>
                    <a:pt x="1" y="3143"/>
                    <a:pt x="1" y="3143"/>
                  </a:cubicBezTo>
                  <a:lnTo>
                    <a:pt x="4068" y="11740"/>
                  </a:lnTo>
                  <a:lnTo>
                    <a:pt x="8597" y="12387"/>
                  </a:lnTo>
                  <a:lnTo>
                    <a:pt x="5177" y="14882"/>
                  </a:lnTo>
                  <a:cubicBezTo>
                    <a:pt x="5177" y="14882"/>
                    <a:pt x="9059" y="21076"/>
                    <a:pt x="10168" y="23109"/>
                  </a:cubicBezTo>
                  <a:cubicBezTo>
                    <a:pt x="11647" y="25790"/>
                    <a:pt x="15530" y="33832"/>
                    <a:pt x="15530" y="33832"/>
                  </a:cubicBezTo>
                  <a:cubicBezTo>
                    <a:pt x="15530" y="33832"/>
                    <a:pt x="14420" y="19781"/>
                    <a:pt x="10538" y="11277"/>
                  </a:cubicBezTo>
                  <a:cubicBezTo>
                    <a:pt x="8505" y="6656"/>
                    <a:pt x="3143" y="0"/>
                    <a:pt x="3143" y="0"/>
                  </a:cubicBezTo>
                  <a:close/>
                </a:path>
              </a:pathLst>
            </a:custGeom>
            <a:solidFill>
              <a:srgbClr val="95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2"/>
            <p:cNvSpPr/>
            <p:nvPr/>
          </p:nvSpPr>
          <p:spPr>
            <a:xfrm>
              <a:off x="1040551" y="2994409"/>
              <a:ext cx="250593" cy="252743"/>
            </a:xfrm>
            <a:custGeom>
              <a:rect b="b" l="l" r="r" t="t"/>
              <a:pathLst>
                <a:path extrusionOk="0" h="10816" w="10724">
                  <a:moveTo>
                    <a:pt x="8875" y="0"/>
                  </a:moveTo>
                  <a:lnTo>
                    <a:pt x="1" y="7765"/>
                  </a:lnTo>
                  <a:lnTo>
                    <a:pt x="1203" y="10815"/>
                  </a:lnTo>
                  <a:lnTo>
                    <a:pt x="10723" y="2681"/>
                  </a:lnTo>
                  <a:lnTo>
                    <a:pt x="8875" y="0"/>
                  </a:lnTo>
                  <a:close/>
                </a:path>
              </a:pathLst>
            </a:custGeom>
            <a:solidFill>
              <a:srgbClr val="194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2"/>
            <p:cNvSpPr/>
            <p:nvPr/>
          </p:nvSpPr>
          <p:spPr>
            <a:xfrm>
              <a:off x="1442310" y="2692012"/>
              <a:ext cx="71318" cy="1021697"/>
            </a:xfrm>
            <a:custGeom>
              <a:rect b="b" l="l" r="r" t="t"/>
              <a:pathLst>
                <a:path extrusionOk="0" h="43723" w="3052">
                  <a:moveTo>
                    <a:pt x="1" y="0"/>
                  </a:moveTo>
                  <a:cubicBezTo>
                    <a:pt x="1" y="93"/>
                    <a:pt x="370" y="11647"/>
                    <a:pt x="370" y="15899"/>
                  </a:cubicBezTo>
                  <a:cubicBezTo>
                    <a:pt x="463" y="20244"/>
                    <a:pt x="2312" y="43445"/>
                    <a:pt x="2404" y="43722"/>
                  </a:cubicBezTo>
                  <a:lnTo>
                    <a:pt x="3051" y="43445"/>
                  </a:lnTo>
                  <a:cubicBezTo>
                    <a:pt x="3051" y="43167"/>
                    <a:pt x="1110" y="20151"/>
                    <a:pt x="1110" y="15899"/>
                  </a:cubicBezTo>
                  <a:cubicBezTo>
                    <a:pt x="1018" y="11647"/>
                    <a:pt x="740" y="93"/>
                    <a:pt x="740" y="0"/>
                  </a:cubicBezTo>
                  <a:close/>
                </a:path>
              </a:pathLst>
            </a:custGeom>
            <a:solidFill>
              <a:srgbClr val="194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2"/>
            <p:cNvSpPr/>
            <p:nvPr/>
          </p:nvSpPr>
          <p:spPr>
            <a:xfrm>
              <a:off x="1359145" y="2136758"/>
              <a:ext cx="520090" cy="569793"/>
            </a:xfrm>
            <a:custGeom>
              <a:rect b="b" l="l" r="r" t="t"/>
              <a:pathLst>
                <a:path extrusionOk="0" h="24384" w="22257">
                  <a:moveTo>
                    <a:pt x="21245" y="1"/>
                  </a:moveTo>
                  <a:cubicBezTo>
                    <a:pt x="21116" y="1"/>
                    <a:pt x="20981" y="31"/>
                    <a:pt x="20845" y="99"/>
                  </a:cubicBezTo>
                  <a:lnTo>
                    <a:pt x="11232" y="5737"/>
                  </a:lnTo>
                  <a:cubicBezTo>
                    <a:pt x="9291" y="6754"/>
                    <a:pt x="7812" y="8418"/>
                    <a:pt x="6795" y="10359"/>
                  </a:cubicBezTo>
                  <a:lnTo>
                    <a:pt x="232" y="23393"/>
                  </a:lnTo>
                  <a:cubicBezTo>
                    <a:pt x="1" y="23856"/>
                    <a:pt x="414" y="24383"/>
                    <a:pt x="879" y="24383"/>
                  </a:cubicBezTo>
                  <a:cubicBezTo>
                    <a:pt x="971" y="24383"/>
                    <a:pt x="1065" y="24363"/>
                    <a:pt x="1156" y="24317"/>
                  </a:cubicBezTo>
                  <a:lnTo>
                    <a:pt x="9938" y="19233"/>
                  </a:lnTo>
                  <a:cubicBezTo>
                    <a:pt x="12618" y="17662"/>
                    <a:pt x="14837" y="15351"/>
                    <a:pt x="16316" y="12485"/>
                  </a:cubicBezTo>
                  <a:lnTo>
                    <a:pt x="21954" y="1208"/>
                  </a:lnTo>
                  <a:cubicBezTo>
                    <a:pt x="22256" y="604"/>
                    <a:pt x="21818" y="1"/>
                    <a:pt x="21245"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2"/>
            <p:cNvSpPr/>
            <p:nvPr/>
          </p:nvSpPr>
          <p:spPr>
            <a:xfrm>
              <a:off x="1340357" y="2110260"/>
              <a:ext cx="627020" cy="684247"/>
            </a:xfrm>
            <a:custGeom>
              <a:rect b="b" l="l" r="r" t="t"/>
              <a:pathLst>
                <a:path extrusionOk="0" h="29282" w="26833">
                  <a:moveTo>
                    <a:pt x="25573" y="0"/>
                  </a:moveTo>
                  <a:cubicBezTo>
                    <a:pt x="25411" y="0"/>
                    <a:pt x="25240" y="38"/>
                    <a:pt x="25069" y="124"/>
                  </a:cubicBezTo>
                  <a:lnTo>
                    <a:pt x="13515" y="6871"/>
                  </a:lnTo>
                  <a:cubicBezTo>
                    <a:pt x="11204" y="8166"/>
                    <a:pt x="9448" y="10107"/>
                    <a:pt x="8246" y="12418"/>
                  </a:cubicBezTo>
                  <a:lnTo>
                    <a:pt x="297" y="28039"/>
                  </a:lnTo>
                  <a:cubicBezTo>
                    <a:pt x="1" y="28631"/>
                    <a:pt x="474" y="29281"/>
                    <a:pt x="1054" y="29281"/>
                  </a:cubicBezTo>
                  <a:cubicBezTo>
                    <a:pt x="1199" y="29281"/>
                    <a:pt x="1350" y="29241"/>
                    <a:pt x="1498" y="29148"/>
                  </a:cubicBezTo>
                  <a:lnTo>
                    <a:pt x="11943" y="23140"/>
                  </a:lnTo>
                  <a:cubicBezTo>
                    <a:pt x="15271" y="21199"/>
                    <a:pt x="17952" y="18426"/>
                    <a:pt x="19615" y="15006"/>
                  </a:cubicBezTo>
                  <a:lnTo>
                    <a:pt x="26456" y="1418"/>
                  </a:lnTo>
                  <a:cubicBezTo>
                    <a:pt x="26832" y="740"/>
                    <a:pt x="26288" y="0"/>
                    <a:pt x="25573" y="0"/>
                  </a:cubicBezTo>
                  <a:close/>
                </a:path>
              </a:pathLst>
            </a:custGeom>
            <a:solidFill>
              <a:srgbClr val="F97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2"/>
            <p:cNvSpPr/>
            <p:nvPr/>
          </p:nvSpPr>
          <p:spPr>
            <a:xfrm>
              <a:off x="1724030" y="2320869"/>
              <a:ext cx="189183" cy="176074"/>
            </a:xfrm>
            <a:custGeom>
              <a:rect b="b" l="l" r="r" t="t"/>
              <a:pathLst>
                <a:path extrusionOk="0" h="7535" w="8096">
                  <a:moveTo>
                    <a:pt x="5838" y="0"/>
                  </a:moveTo>
                  <a:cubicBezTo>
                    <a:pt x="2121" y="0"/>
                    <a:pt x="0" y="4294"/>
                    <a:pt x="516" y="6270"/>
                  </a:cubicBezTo>
                  <a:cubicBezTo>
                    <a:pt x="749" y="7163"/>
                    <a:pt x="1406" y="7534"/>
                    <a:pt x="2226" y="7534"/>
                  </a:cubicBezTo>
                  <a:cubicBezTo>
                    <a:pt x="3359" y="7534"/>
                    <a:pt x="4805" y="6827"/>
                    <a:pt x="5877" y="5808"/>
                  </a:cubicBezTo>
                  <a:cubicBezTo>
                    <a:pt x="7633" y="4052"/>
                    <a:pt x="8095" y="354"/>
                    <a:pt x="6709" y="77"/>
                  </a:cubicBezTo>
                  <a:cubicBezTo>
                    <a:pt x="6410" y="25"/>
                    <a:pt x="6119" y="0"/>
                    <a:pt x="5838" y="0"/>
                  </a:cubicBez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2"/>
            <p:cNvSpPr/>
            <p:nvPr/>
          </p:nvSpPr>
          <p:spPr>
            <a:xfrm>
              <a:off x="1690707" y="2152017"/>
              <a:ext cx="185795" cy="166353"/>
            </a:xfrm>
            <a:custGeom>
              <a:rect b="b" l="l" r="r" t="t"/>
              <a:pathLst>
                <a:path extrusionOk="0" h="7119" w="7951">
                  <a:moveTo>
                    <a:pt x="7950" y="1"/>
                  </a:moveTo>
                  <a:lnTo>
                    <a:pt x="2034" y="3421"/>
                  </a:lnTo>
                  <a:lnTo>
                    <a:pt x="1" y="7118"/>
                  </a:lnTo>
                  <a:lnTo>
                    <a:pt x="5824" y="3790"/>
                  </a:lnTo>
                  <a:lnTo>
                    <a:pt x="7950" y="1"/>
                  </a:lnTo>
                  <a:close/>
                </a:path>
              </a:pathLst>
            </a:custGeom>
            <a:solidFill>
              <a:srgbClr val="141414"/>
            </a:solidFill>
            <a:ln cap="flat" cmpd="sng" w="9525">
              <a:solidFill>
                <a:srgbClr val="1414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p:nvPr/>
          </p:nvSpPr>
          <p:spPr>
            <a:xfrm>
              <a:off x="1692881" y="2126103"/>
              <a:ext cx="183622" cy="105855"/>
            </a:xfrm>
            <a:custGeom>
              <a:rect b="b" l="l" r="r" t="t"/>
              <a:pathLst>
                <a:path extrusionOk="0" h="4530" w="7858">
                  <a:moveTo>
                    <a:pt x="5916" y="0"/>
                  </a:moveTo>
                  <a:lnTo>
                    <a:pt x="0" y="3420"/>
                  </a:lnTo>
                  <a:lnTo>
                    <a:pt x="1941" y="4530"/>
                  </a:lnTo>
                  <a:lnTo>
                    <a:pt x="7857" y="1110"/>
                  </a:lnTo>
                  <a:lnTo>
                    <a:pt x="5916" y="0"/>
                  </a:lnTo>
                  <a:close/>
                </a:path>
              </a:pathLst>
            </a:custGeom>
            <a:solidFill>
              <a:srgbClr val="141414"/>
            </a:solidFill>
            <a:ln cap="flat" cmpd="sng" w="9525">
              <a:solidFill>
                <a:srgbClr val="1414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2"/>
            <p:cNvSpPr/>
            <p:nvPr/>
          </p:nvSpPr>
          <p:spPr>
            <a:xfrm>
              <a:off x="1675589" y="2206019"/>
              <a:ext cx="62672" cy="112351"/>
            </a:xfrm>
            <a:custGeom>
              <a:rect b="b" l="l" r="r" t="t"/>
              <a:pathLst>
                <a:path extrusionOk="0" h="4808" w="2682">
                  <a:moveTo>
                    <a:pt x="740" y="0"/>
                  </a:moveTo>
                  <a:lnTo>
                    <a:pt x="370" y="740"/>
                  </a:lnTo>
                  <a:lnTo>
                    <a:pt x="1480" y="1387"/>
                  </a:lnTo>
                  <a:lnTo>
                    <a:pt x="1" y="4345"/>
                  </a:lnTo>
                  <a:lnTo>
                    <a:pt x="648" y="4807"/>
                  </a:lnTo>
                  <a:lnTo>
                    <a:pt x="2681" y="1110"/>
                  </a:lnTo>
                  <a:lnTo>
                    <a:pt x="740" y="0"/>
                  </a:lnTo>
                  <a:close/>
                </a:path>
              </a:pathLst>
            </a:custGeom>
            <a:solidFill>
              <a:srgbClr val="141414"/>
            </a:solidFill>
            <a:ln cap="flat" cmpd="sng" w="9525">
              <a:solidFill>
                <a:srgbClr val="1414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2"/>
            <p:cNvSpPr/>
            <p:nvPr/>
          </p:nvSpPr>
          <p:spPr>
            <a:xfrm>
              <a:off x="1504959" y="2201696"/>
              <a:ext cx="71294" cy="103705"/>
            </a:xfrm>
            <a:custGeom>
              <a:rect b="b" l="l" r="r" t="t"/>
              <a:pathLst>
                <a:path extrusionOk="0" h="4438" w="3051">
                  <a:moveTo>
                    <a:pt x="1479" y="1"/>
                  </a:moveTo>
                  <a:cubicBezTo>
                    <a:pt x="647" y="1"/>
                    <a:pt x="0" y="1017"/>
                    <a:pt x="0" y="2219"/>
                  </a:cubicBezTo>
                  <a:cubicBezTo>
                    <a:pt x="0" y="3421"/>
                    <a:pt x="647" y="4437"/>
                    <a:pt x="1479" y="4437"/>
                  </a:cubicBezTo>
                  <a:cubicBezTo>
                    <a:pt x="2311" y="4437"/>
                    <a:pt x="3051" y="3421"/>
                    <a:pt x="3051" y="2219"/>
                  </a:cubicBezTo>
                  <a:cubicBezTo>
                    <a:pt x="3051" y="1017"/>
                    <a:pt x="2311" y="1"/>
                    <a:pt x="1479" y="1"/>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2"/>
            <p:cNvSpPr/>
            <p:nvPr/>
          </p:nvSpPr>
          <p:spPr>
            <a:xfrm>
              <a:off x="1517904" y="2212492"/>
              <a:ext cx="58349" cy="84263"/>
            </a:xfrm>
            <a:custGeom>
              <a:rect b="b" l="l" r="r" t="t"/>
              <a:pathLst>
                <a:path extrusionOk="0" h="3606" w="2497">
                  <a:moveTo>
                    <a:pt x="1295" y="1"/>
                  </a:moveTo>
                  <a:cubicBezTo>
                    <a:pt x="556" y="1"/>
                    <a:pt x="1" y="833"/>
                    <a:pt x="1" y="1849"/>
                  </a:cubicBezTo>
                  <a:cubicBezTo>
                    <a:pt x="1" y="2774"/>
                    <a:pt x="556" y="3606"/>
                    <a:pt x="1295" y="3606"/>
                  </a:cubicBezTo>
                  <a:cubicBezTo>
                    <a:pt x="1942" y="3606"/>
                    <a:pt x="2497" y="2774"/>
                    <a:pt x="2497" y="1849"/>
                  </a:cubicBezTo>
                  <a:cubicBezTo>
                    <a:pt x="2497" y="833"/>
                    <a:pt x="1942" y="1"/>
                    <a:pt x="1295" y="1"/>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2"/>
            <p:cNvSpPr/>
            <p:nvPr/>
          </p:nvSpPr>
          <p:spPr>
            <a:xfrm>
              <a:off x="1530873" y="2211323"/>
              <a:ext cx="56175" cy="85502"/>
            </a:xfrm>
            <a:custGeom>
              <a:rect b="b" l="l" r="r" t="t"/>
              <a:pathLst>
                <a:path extrusionOk="0" h="3659" w="2404">
                  <a:moveTo>
                    <a:pt x="777" y="0"/>
                  </a:moveTo>
                  <a:cubicBezTo>
                    <a:pt x="675" y="0"/>
                    <a:pt x="569" y="15"/>
                    <a:pt x="463" y="51"/>
                  </a:cubicBezTo>
                  <a:cubicBezTo>
                    <a:pt x="1" y="236"/>
                    <a:pt x="740" y="3656"/>
                    <a:pt x="740" y="3656"/>
                  </a:cubicBezTo>
                  <a:cubicBezTo>
                    <a:pt x="740" y="3656"/>
                    <a:pt x="758" y="3658"/>
                    <a:pt x="791" y="3658"/>
                  </a:cubicBezTo>
                  <a:cubicBezTo>
                    <a:pt x="953" y="3658"/>
                    <a:pt x="1480" y="3594"/>
                    <a:pt x="1942" y="2824"/>
                  </a:cubicBezTo>
                  <a:cubicBezTo>
                    <a:pt x="2404" y="1899"/>
                    <a:pt x="2034" y="975"/>
                    <a:pt x="1664" y="420"/>
                  </a:cubicBezTo>
                  <a:cubicBezTo>
                    <a:pt x="1590" y="271"/>
                    <a:pt x="1212" y="0"/>
                    <a:pt x="777" y="0"/>
                  </a:cubicBezTo>
                  <a:close/>
                </a:path>
              </a:pathLst>
            </a:custGeom>
            <a:solidFill>
              <a:srgbClr val="514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2"/>
            <p:cNvSpPr/>
            <p:nvPr/>
          </p:nvSpPr>
          <p:spPr>
            <a:xfrm>
              <a:off x="1533023" y="2216815"/>
              <a:ext cx="51876" cy="75617"/>
            </a:xfrm>
            <a:custGeom>
              <a:rect b="b" l="l" r="r" t="t"/>
              <a:pathLst>
                <a:path extrusionOk="0" h="3236" w="2220">
                  <a:moveTo>
                    <a:pt x="1110" y="1"/>
                  </a:moveTo>
                  <a:cubicBezTo>
                    <a:pt x="463" y="1"/>
                    <a:pt x="1" y="740"/>
                    <a:pt x="1" y="1664"/>
                  </a:cubicBezTo>
                  <a:cubicBezTo>
                    <a:pt x="1" y="2496"/>
                    <a:pt x="463" y="3236"/>
                    <a:pt x="1110" y="3236"/>
                  </a:cubicBezTo>
                  <a:cubicBezTo>
                    <a:pt x="1665" y="3236"/>
                    <a:pt x="2219" y="2496"/>
                    <a:pt x="2219" y="1664"/>
                  </a:cubicBezTo>
                  <a:cubicBezTo>
                    <a:pt x="2219" y="740"/>
                    <a:pt x="1665" y="1"/>
                    <a:pt x="1110"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2"/>
            <p:cNvSpPr/>
            <p:nvPr/>
          </p:nvSpPr>
          <p:spPr>
            <a:xfrm>
              <a:off x="1075112" y="1912269"/>
              <a:ext cx="142588" cy="416900"/>
            </a:xfrm>
            <a:custGeom>
              <a:rect b="b" l="l" r="r" t="t"/>
              <a:pathLst>
                <a:path extrusionOk="0" h="17841" w="6102">
                  <a:moveTo>
                    <a:pt x="3051" y="0"/>
                  </a:moveTo>
                  <a:cubicBezTo>
                    <a:pt x="2959" y="0"/>
                    <a:pt x="1572" y="647"/>
                    <a:pt x="833" y="2034"/>
                  </a:cubicBezTo>
                  <a:cubicBezTo>
                    <a:pt x="1" y="3790"/>
                    <a:pt x="463" y="6378"/>
                    <a:pt x="2127" y="9706"/>
                  </a:cubicBezTo>
                  <a:cubicBezTo>
                    <a:pt x="3698" y="13034"/>
                    <a:pt x="4715" y="15714"/>
                    <a:pt x="5362" y="17840"/>
                  </a:cubicBezTo>
                  <a:lnTo>
                    <a:pt x="5547" y="17840"/>
                  </a:lnTo>
                  <a:cubicBezTo>
                    <a:pt x="5609" y="17809"/>
                    <a:pt x="5650" y="17799"/>
                    <a:pt x="5670" y="17799"/>
                  </a:cubicBezTo>
                  <a:cubicBezTo>
                    <a:pt x="5711" y="17799"/>
                    <a:pt x="5670" y="17840"/>
                    <a:pt x="5547" y="17840"/>
                  </a:cubicBezTo>
                  <a:cubicBezTo>
                    <a:pt x="5732" y="17840"/>
                    <a:pt x="5917" y="17748"/>
                    <a:pt x="6102" y="17748"/>
                  </a:cubicBezTo>
                  <a:cubicBezTo>
                    <a:pt x="5455" y="15529"/>
                    <a:pt x="4345" y="12756"/>
                    <a:pt x="2682" y="9429"/>
                  </a:cubicBezTo>
                  <a:cubicBezTo>
                    <a:pt x="740" y="5546"/>
                    <a:pt x="925" y="3420"/>
                    <a:pt x="1480" y="2404"/>
                  </a:cubicBezTo>
                  <a:cubicBezTo>
                    <a:pt x="1942" y="1294"/>
                    <a:pt x="2959" y="832"/>
                    <a:pt x="2959" y="832"/>
                  </a:cubicBezTo>
                  <a:lnTo>
                    <a:pt x="3051" y="0"/>
                  </a:ln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2"/>
            <p:cNvSpPr/>
            <p:nvPr/>
          </p:nvSpPr>
          <p:spPr>
            <a:xfrm>
              <a:off x="1120492" y="2404735"/>
              <a:ext cx="151211" cy="95059"/>
            </a:xfrm>
            <a:custGeom>
              <a:rect b="b" l="l" r="r" t="t"/>
              <a:pathLst>
                <a:path extrusionOk="0" h="4068" w="6471">
                  <a:moveTo>
                    <a:pt x="5823" y="0"/>
                  </a:moveTo>
                  <a:lnTo>
                    <a:pt x="0" y="2589"/>
                  </a:lnTo>
                  <a:lnTo>
                    <a:pt x="647" y="4068"/>
                  </a:lnTo>
                  <a:lnTo>
                    <a:pt x="6470" y="1479"/>
                  </a:lnTo>
                  <a:lnTo>
                    <a:pt x="5823" y="0"/>
                  </a:lnTo>
                  <a:close/>
                </a:path>
              </a:pathLst>
            </a:custGeom>
            <a:solidFill>
              <a:srgbClr val="1941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2"/>
            <p:cNvSpPr/>
            <p:nvPr/>
          </p:nvSpPr>
          <p:spPr>
            <a:xfrm>
              <a:off x="1135611" y="2312060"/>
              <a:ext cx="239774" cy="345418"/>
            </a:xfrm>
            <a:custGeom>
              <a:rect b="b" l="l" r="r" t="t"/>
              <a:pathLst>
                <a:path extrusionOk="0" h="14782" w="10261">
                  <a:moveTo>
                    <a:pt x="3955" y="0"/>
                  </a:moveTo>
                  <a:cubicBezTo>
                    <a:pt x="3577" y="0"/>
                    <a:pt x="3183" y="59"/>
                    <a:pt x="2773" y="177"/>
                  </a:cubicBezTo>
                  <a:cubicBezTo>
                    <a:pt x="1387" y="546"/>
                    <a:pt x="555" y="1471"/>
                    <a:pt x="277" y="2857"/>
                  </a:cubicBezTo>
                  <a:cubicBezTo>
                    <a:pt x="0" y="3966"/>
                    <a:pt x="93" y="5445"/>
                    <a:pt x="555" y="7109"/>
                  </a:cubicBezTo>
                  <a:cubicBezTo>
                    <a:pt x="1849" y="11546"/>
                    <a:pt x="4252" y="14689"/>
                    <a:pt x="4344" y="14781"/>
                  </a:cubicBezTo>
                  <a:lnTo>
                    <a:pt x="4992" y="14227"/>
                  </a:lnTo>
                  <a:cubicBezTo>
                    <a:pt x="4992" y="14227"/>
                    <a:pt x="2681" y="11176"/>
                    <a:pt x="1387" y="6832"/>
                  </a:cubicBezTo>
                  <a:cubicBezTo>
                    <a:pt x="1017" y="5353"/>
                    <a:pt x="924" y="4059"/>
                    <a:pt x="1109" y="3042"/>
                  </a:cubicBezTo>
                  <a:cubicBezTo>
                    <a:pt x="1387" y="1933"/>
                    <a:pt x="1941" y="1286"/>
                    <a:pt x="2958" y="1009"/>
                  </a:cubicBezTo>
                  <a:cubicBezTo>
                    <a:pt x="3264" y="932"/>
                    <a:pt x="3586" y="875"/>
                    <a:pt x="3918" y="875"/>
                  </a:cubicBezTo>
                  <a:cubicBezTo>
                    <a:pt x="5187" y="875"/>
                    <a:pt x="6592" y="1707"/>
                    <a:pt x="7765" y="5445"/>
                  </a:cubicBezTo>
                  <a:cubicBezTo>
                    <a:pt x="9336" y="10160"/>
                    <a:pt x="8504" y="13210"/>
                    <a:pt x="8504" y="13210"/>
                  </a:cubicBezTo>
                  <a:lnTo>
                    <a:pt x="9336" y="13487"/>
                  </a:lnTo>
                  <a:cubicBezTo>
                    <a:pt x="9336" y="13395"/>
                    <a:pt x="10260" y="10160"/>
                    <a:pt x="8689" y="5168"/>
                  </a:cubicBezTo>
                  <a:cubicBezTo>
                    <a:pt x="7522" y="1668"/>
                    <a:pt x="5963" y="0"/>
                    <a:pt x="3955" y="0"/>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2"/>
            <p:cNvSpPr/>
            <p:nvPr/>
          </p:nvSpPr>
          <p:spPr>
            <a:xfrm>
              <a:off x="1325683" y="2605600"/>
              <a:ext cx="36734" cy="37084"/>
            </a:xfrm>
            <a:custGeom>
              <a:rect b="b" l="l" r="r" t="t"/>
              <a:pathLst>
                <a:path extrusionOk="0" h="1587" w="1572">
                  <a:moveTo>
                    <a:pt x="740" y="1"/>
                  </a:moveTo>
                  <a:cubicBezTo>
                    <a:pt x="278" y="1"/>
                    <a:pt x="0" y="463"/>
                    <a:pt x="0" y="833"/>
                  </a:cubicBezTo>
                  <a:cubicBezTo>
                    <a:pt x="0" y="1247"/>
                    <a:pt x="297" y="1587"/>
                    <a:pt x="691" y="1587"/>
                  </a:cubicBezTo>
                  <a:cubicBezTo>
                    <a:pt x="737" y="1587"/>
                    <a:pt x="784" y="1582"/>
                    <a:pt x="832" y="1572"/>
                  </a:cubicBezTo>
                  <a:cubicBezTo>
                    <a:pt x="1294" y="1572"/>
                    <a:pt x="1572" y="1203"/>
                    <a:pt x="1572" y="740"/>
                  </a:cubicBezTo>
                  <a:cubicBezTo>
                    <a:pt x="1572" y="371"/>
                    <a:pt x="1202" y="1"/>
                    <a:pt x="740" y="1"/>
                  </a:cubicBez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2"/>
            <p:cNvSpPr/>
            <p:nvPr/>
          </p:nvSpPr>
          <p:spPr>
            <a:xfrm>
              <a:off x="1226324" y="2633360"/>
              <a:ext cx="38907" cy="37061"/>
            </a:xfrm>
            <a:custGeom>
              <a:rect b="b" l="l" r="r" t="t"/>
              <a:pathLst>
                <a:path extrusionOk="0" h="1586" w="1665">
                  <a:moveTo>
                    <a:pt x="881" y="0"/>
                  </a:moveTo>
                  <a:cubicBezTo>
                    <a:pt x="835" y="0"/>
                    <a:pt x="788" y="5"/>
                    <a:pt x="740" y="15"/>
                  </a:cubicBezTo>
                  <a:cubicBezTo>
                    <a:pt x="278" y="15"/>
                    <a:pt x="0" y="384"/>
                    <a:pt x="0" y="846"/>
                  </a:cubicBezTo>
                  <a:cubicBezTo>
                    <a:pt x="0" y="1309"/>
                    <a:pt x="370" y="1586"/>
                    <a:pt x="832" y="1586"/>
                  </a:cubicBezTo>
                  <a:cubicBezTo>
                    <a:pt x="1294" y="1586"/>
                    <a:pt x="1664" y="1216"/>
                    <a:pt x="1572" y="754"/>
                  </a:cubicBezTo>
                  <a:cubicBezTo>
                    <a:pt x="1572" y="340"/>
                    <a:pt x="1275" y="0"/>
                    <a:pt x="881" y="0"/>
                  </a:cubicBez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2"/>
            <p:cNvSpPr/>
            <p:nvPr/>
          </p:nvSpPr>
          <p:spPr>
            <a:xfrm>
              <a:off x="1297595" y="2546177"/>
              <a:ext cx="358901" cy="230100"/>
            </a:xfrm>
            <a:custGeom>
              <a:rect b="b" l="l" r="r" t="t"/>
              <a:pathLst>
                <a:path extrusionOk="0" h="9847" w="15359">
                  <a:moveTo>
                    <a:pt x="13177" y="0"/>
                  </a:moveTo>
                  <a:cubicBezTo>
                    <a:pt x="12436" y="0"/>
                    <a:pt x="11512" y="168"/>
                    <a:pt x="10631" y="325"/>
                  </a:cubicBezTo>
                  <a:cubicBezTo>
                    <a:pt x="7950" y="880"/>
                    <a:pt x="4622" y="2544"/>
                    <a:pt x="4622" y="2544"/>
                  </a:cubicBezTo>
                  <a:lnTo>
                    <a:pt x="1" y="9846"/>
                  </a:lnTo>
                  <a:cubicBezTo>
                    <a:pt x="1" y="9846"/>
                    <a:pt x="2127" y="9384"/>
                    <a:pt x="3513" y="9292"/>
                  </a:cubicBezTo>
                  <a:cubicBezTo>
                    <a:pt x="4900" y="9292"/>
                    <a:pt x="11370" y="7166"/>
                    <a:pt x="13773" y="3191"/>
                  </a:cubicBezTo>
                  <a:cubicBezTo>
                    <a:pt x="15358" y="631"/>
                    <a:pt x="14612" y="0"/>
                    <a:pt x="13177" y="0"/>
                  </a:cubicBez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798650" y="2087220"/>
              <a:ext cx="673919" cy="732478"/>
            </a:xfrm>
            <a:custGeom>
              <a:rect b="b" l="l" r="r" t="t"/>
              <a:pathLst>
                <a:path extrusionOk="0" h="31346" w="28840">
                  <a:moveTo>
                    <a:pt x="7395" y="1"/>
                  </a:moveTo>
                  <a:cubicBezTo>
                    <a:pt x="0" y="3698"/>
                    <a:pt x="1202" y="9614"/>
                    <a:pt x="832" y="16916"/>
                  </a:cubicBezTo>
                  <a:cubicBezTo>
                    <a:pt x="740" y="18950"/>
                    <a:pt x="462" y="25975"/>
                    <a:pt x="1110" y="27731"/>
                  </a:cubicBezTo>
                  <a:cubicBezTo>
                    <a:pt x="2434" y="31082"/>
                    <a:pt x="6585" y="31345"/>
                    <a:pt x="9849" y="31345"/>
                  </a:cubicBezTo>
                  <a:cubicBezTo>
                    <a:pt x="10456" y="31345"/>
                    <a:pt x="11033" y="31336"/>
                    <a:pt x="11555" y="31336"/>
                  </a:cubicBezTo>
                  <a:cubicBezTo>
                    <a:pt x="14975" y="31336"/>
                    <a:pt x="22462" y="30227"/>
                    <a:pt x="26529" y="29765"/>
                  </a:cubicBezTo>
                  <a:cubicBezTo>
                    <a:pt x="28840" y="28378"/>
                    <a:pt x="26714" y="20706"/>
                    <a:pt x="26714" y="20706"/>
                  </a:cubicBezTo>
                  <a:lnTo>
                    <a:pt x="26714" y="20706"/>
                  </a:lnTo>
                  <a:cubicBezTo>
                    <a:pt x="26713" y="20706"/>
                    <a:pt x="14767" y="21453"/>
                    <a:pt x="12645" y="21453"/>
                  </a:cubicBezTo>
                  <a:cubicBezTo>
                    <a:pt x="12528" y="21453"/>
                    <a:pt x="12440" y="21450"/>
                    <a:pt x="12387" y="21445"/>
                  </a:cubicBezTo>
                  <a:cubicBezTo>
                    <a:pt x="13496" y="15622"/>
                    <a:pt x="11092" y="463"/>
                    <a:pt x="7395" y="1"/>
                  </a:cubicBezTo>
                  <a:close/>
                </a:path>
              </a:pathLst>
            </a:custGeom>
            <a:solidFill>
              <a:srgbClr val="95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8" name="Shape 3018"/>
        <p:cNvGrpSpPr/>
        <p:nvPr/>
      </p:nvGrpSpPr>
      <p:grpSpPr>
        <a:xfrm>
          <a:off x="0" y="0"/>
          <a:ext cx="0" cy="0"/>
          <a:chOff x="0" y="0"/>
          <a:chExt cx="0" cy="0"/>
        </a:xfrm>
      </p:grpSpPr>
      <p:sp>
        <p:nvSpPr>
          <p:cNvPr id="3019" name="Google Shape;3019;p73"/>
          <p:cNvSpPr txBox="1"/>
          <p:nvPr/>
        </p:nvSpPr>
        <p:spPr>
          <a:xfrm>
            <a:off x="720000" y="445025"/>
            <a:ext cx="7704000" cy="572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4.1 Australian Medical Device Regulation </a:t>
            </a:r>
            <a:endParaRPr b="1" sz="3000">
              <a:solidFill>
                <a:srgbClr val="00224E"/>
              </a:solidFill>
              <a:latin typeface="Poppins"/>
              <a:ea typeface="Poppins"/>
              <a:cs typeface="Poppins"/>
              <a:sym typeface="Poppins"/>
            </a:endParaRPr>
          </a:p>
        </p:txBody>
      </p:sp>
      <p:sp>
        <p:nvSpPr>
          <p:cNvPr id="3020" name="Google Shape;3020;p73"/>
          <p:cNvSpPr txBox="1"/>
          <p:nvPr/>
        </p:nvSpPr>
        <p:spPr>
          <a:xfrm>
            <a:off x="720000" y="1624075"/>
            <a:ext cx="6210900" cy="291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224E"/>
                </a:solidFill>
                <a:latin typeface="Poppins"/>
                <a:ea typeface="Poppins"/>
                <a:cs typeface="Poppins"/>
                <a:sym typeface="Poppins"/>
              </a:rPr>
              <a:t>Therapeutic Goods Act 1989 (Cth)</a:t>
            </a:r>
            <a:endParaRPr sz="1800">
              <a:solidFill>
                <a:srgbClr val="00224E"/>
              </a:solidFill>
              <a:latin typeface="Poppins"/>
              <a:ea typeface="Poppins"/>
              <a:cs typeface="Poppins"/>
              <a:sym typeface="Poppins"/>
            </a:endParaRPr>
          </a:p>
          <a:p>
            <a:pPr indent="-342900" lvl="0" marL="457200" rtl="0" algn="l">
              <a:lnSpc>
                <a:spcPct val="115000"/>
              </a:lnSpc>
              <a:spcBef>
                <a:spcPts val="0"/>
              </a:spcBef>
              <a:spcAft>
                <a:spcPts val="0"/>
              </a:spcAft>
              <a:buClr>
                <a:srgbClr val="00224E"/>
              </a:buClr>
              <a:buSzPts val="1800"/>
              <a:buFont typeface="Poppins"/>
              <a:buChar char="●"/>
            </a:pPr>
            <a:r>
              <a:rPr lang="en" sz="1800">
                <a:solidFill>
                  <a:srgbClr val="00224E"/>
                </a:solidFill>
                <a:latin typeface="Poppins"/>
                <a:ea typeface="Poppins"/>
                <a:cs typeface="Poppins"/>
                <a:sym typeface="Poppins"/>
              </a:rPr>
              <a:t>Medical devices must be included on the Australian Register of Therapeutic Goods</a:t>
            </a:r>
            <a:endParaRPr sz="1800">
              <a:solidFill>
                <a:srgbClr val="00224E"/>
              </a:solidFill>
              <a:latin typeface="Poppins"/>
              <a:ea typeface="Poppins"/>
              <a:cs typeface="Poppins"/>
              <a:sym typeface="Poppins"/>
            </a:endParaRPr>
          </a:p>
          <a:p>
            <a:pPr indent="0" lvl="0" marL="0" rtl="0" algn="l">
              <a:lnSpc>
                <a:spcPct val="115000"/>
              </a:lnSpc>
              <a:spcBef>
                <a:spcPts val="0"/>
              </a:spcBef>
              <a:spcAft>
                <a:spcPts val="0"/>
              </a:spcAft>
              <a:buNone/>
            </a:pPr>
            <a:r>
              <a:t/>
            </a:r>
            <a:endParaRPr sz="1800">
              <a:solidFill>
                <a:srgbClr val="00224E"/>
              </a:solidFill>
              <a:latin typeface="Poppins"/>
              <a:ea typeface="Poppins"/>
              <a:cs typeface="Poppins"/>
              <a:sym typeface="Poppins"/>
            </a:endParaRPr>
          </a:p>
          <a:p>
            <a:pPr indent="0" lvl="0" marL="0" rtl="0" algn="l">
              <a:lnSpc>
                <a:spcPct val="115000"/>
              </a:lnSpc>
              <a:spcBef>
                <a:spcPts val="0"/>
              </a:spcBef>
              <a:spcAft>
                <a:spcPts val="0"/>
              </a:spcAft>
              <a:buNone/>
            </a:pPr>
            <a:r>
              <a:t/>
            </a:r>
            <a:endParaRPr sz="1800">
              <a:solidFill>
                <a:srgbClr val="00224E"/>
              </a:solidFill>
              <a:latin typeface="Poppins"/>
              <a:ea typeface="Poppins"/>
              <a:cs typeface="Poppins"/>
              <a:sym typeface="Poppins"/>
            </a:endParaRPr>
          </a:p>
          <a:p>
            <a:pPr indent="0" lvl="0" marL="0" rtl="0" algn="l">
              <a:lnSpc>
                <a:spcPct val="115000"/>
              </a:lnSpc>
              <a:spcBef>
                <a:spcPts val="0"/>
              </a:spcBef>
              <a:spcAft>
                <a:spcPts val="0"/>
              </a:spcAft>
              <a:buNone/>
            </a:pPr>
            <a:r>
              <a:rPr b="1" lang="en" sz="2100">
                <a:solidFill>
                  <a:srgbClr val="00224E"/>
                </a:solidFill>
                <a:latin typeface="Poppins"/>
                <a:ea typeface="Poppins"/>
                <a:cs typeface="Poppins"/>
                <a:sym typeface="Poppins"/>
              </a:rPr>
              <a:t>Issue:</a:t>
            </a:r>
            <a:endParaRPr b="1" sz="2100">
              <a:solidFill>
                <a:srgbClr val="00224E"/>
              </a:solidFill>
              <a:latin typeface="Poppins"/>
              <a:ea typeface="Poppins"/>
              <a:cs typeface="Poppins"/>
              <a:sym typeface="Poppins"/>
            </a:endParaRPr>
          </a:p>
          <a:p>
            <a:pPr indent="-342900" lvl="0" marL="457200" rtl="0" algn="l">
              <a:lnSpc>
                <a:spcPct val="115000"/>
              </a:lnSpc>
              <a:spcBef>
                <a:spcPts val="0"/>
              </a:spcBef>
              <a:spcAft>
                <a:spcPts val="0"/>
              </a:spcAft>
              <a:buClr>
                <a:srgbClr val="00224E"/>
              </a:buClr>
              <a:buSzPts val="1800"/>
              <a:buFont typeface="Poppins"/>
              <a:buChar char="●"/>
            </a:pPr>
            <a:r>
              <a:rPr lang="en" sz="1800">
                <a:solidFill>
                  <a:srgbClr val="00224E"/>
                </a:solidFill>
                <a:latin typeface="Poppins"/>
                <a:ea typeface="Poppins"/>
                <a:cs typeface="Poppins"/>
                <a:sym typeface="Poppins"/>
              </a:rPr>
              <a:t>qXR is not included on this Register</a:t>
            </a:r>
            <a:endParaRPr sz="1800">
              <a:solidFill>
                <a:srgbClr val="00224E"/>
              </a:solidFill>
              <a:latin typeface="Poppins"/>
              <a:ea typeface="Poppins"/>
              <a:cs typeface="Poppins"/>
              <a:sym typeface="Poppins"/>
            </a:endParaRPr>
          </a:p>
        </p:txBody>
      </p:sp>
      <p:pic>
        <p:nvPicPr>
          <p:cNvPr id="3021" name="Google Shape;3021;p73"/>
          <p:cNvPicPr preferRelativeResize="0"/>
          <p:nvPr/>
        </p:nvPicPr>
        <p:blipFill>
          <a:blip r:embed="rId3">
            <a:alphaModFix/>
          </a:blip>
          <a:stretch>
            <a:fillRect/>
          </a:stretch>
        </p:blipFill>
        <p:spPr>
          <a:xfrm flipH="1">
            <a:off x="7192333" y="1965986"/>
            <a:ext cx="1293466" cy="12115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74"/>
          <p:cNvSpPr txBox="1"/>
          <p:nvPr>
            <p:ph idx="4294967295" type="body"/>
          </p:nvPr>
        </p:nvSpPr>
        <p:spPr>
          <a:xfrm>
            <a:off x="626400" y="1650825"/>
            <a:ext cx="7891200" cy="281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Manufacturer’s Evidence Application</a:t>
            </a:r>
            <a:endParaRPr sz="1800"/>
          </a:p>
          <a:p>
            <a:pPr indent="-342900" lvl="0" marL="457200" rtl="0" algn="l">
              <a:lnSpc>
                <a:spcPct val="115000"/>
              </a:lnSpc>
              <a:spcBef>
                <a:spcPts val="1600"/>
              </a:spcBef>
              <a:spcAft>
                <a:spcPts val="0"/>
              </a:spcAft>
              <a:buSzPts val="1800"/>
              <a:buChar char="●"/>
            </a:pPr>
            <a:r>
              <a:rPr lang="en" sz="1800"/>
              <a:t>Class IIa CE-mark certification, European Economic Area</a:t>
            </a:r>
            <a:endParaRPr sz="1800"/>
          </a:p>
          <a:p>
            <a:pPr indent="0" lvl="0" marL="0" rtl="0" algn="l">
              <a:lnSpc>
                <a:spcPct val="115000"/>
              </a:lnSpc>
              <a:spcBef>
                <a:spcPts val="1600"/>
              </a:spcBef>
              <a:spcAft>
                <a:spcPts val="0"/>
              </a:spcAft>
              <a:buNone/>
            </a:pPr>
            <a:r>
              <a:rPr lang="en" sz="1800"/>
              <a:t>Inclusion on the Register Application</a:t>
            </a:r>
            <a:endParaRPr sz="1800"/>
          </a:p>
          <a:p>
            <a:pPr indent="-342900" lvl="0" marL="457200" rtl="0" algn="l">
              <a:lnSpc>
                <a:spcPct val="115000"/>
              </a:lnSpc>
              <a:spcBef>
                <a:spcPts val="1600"/>
              </a:spcBef>
              <a:spcAft>
                <a:spcPts val="0"/>
              </a:spcAft>
              <a:buSzPts val="1800"/>
              <a:buChar char="●"/>
            </a:pPr>
            <a:r>
              <a:rPr lang="en" sz="1800"/>
              <a:t>Purpose: Qure.ai states that its intended purpose is to aid in the detection of abnormal findings on a chest x-ray</a:t>
            </a:r>
            <a:endParaRPr sz="1800"/>
          </a:p>
          <a:p>
            <a:pPr indent="-342900" lvl="0" marL="457200" rtl="0" algn="l">
              <a:lnSpc>
                <a:spcPct val="115000"/>
              </a:lnSpc>
              <a:spcBef>
                <a:spcPts val="0"/>
              </a:spcBef>
              <a:spcAft>
                <a:spcPts val="0"/>
              </a:spcAft>
              <a:buSzPts val="1800"/>
              <a:buChar char="●"/>
            </a:pPr>
            <a:r>
              <a:rPr lang="en" sz="1800"/>
              <a:t>Certification: likely class IIa</a:t>
            </a:r>
            <a:endParaRPr sz="1800"/>
          </a:p>
          <a:p>
            <a:pPr indent="-342900" lvl="0" marL="457200" rtl="0" algn="l">
              <a:lnSpc>
                <a:spcPct val="115000"/>
              </a:lnSpc>
              <a:spcBef>
                <a:spcPts val="0"/>
              </a:spcBef>
              <a:spcAft>
                <a:spcPts val="0"/>
              </a:spcAft>
              <a:buSzPts val="1800"/>
              <a:buChar char="●"/>
            </a:pPr>
            <a:r>
              <a:rPr lang="en" sz="1800"/>
              <a:t>6 Essential Principles</a:t>
            </a:r>
            <a:endParaRPr sz="1800"/>
          </a:p>
          <a:p>
            <a:pPr indent="0" lvl="0" marL="0" rtl="0" algn="l">
              <a:lnSpc>
                <a:spcPct val="115000"/>
              </a:lnSpc>
              <a:spcBef>
                <a:spcPts val="1600"/>
              </a:spcBef>
              <a:spcAft>
                <a:spcPts val="1600"/>
              </a:spcAft>
              <a:buNone/>
            </a:pPr>
            <a:r>
              <a:t/>
            </a:r>
            <a:endParaRPr sz="1800"/>
          </a:p>
        </p:txBody>
      </p:sp>
      <p:sp>
        <p:nvSpPr>
          <p:cNvPr id="3027" name="Google Shape;3027;p74"/>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4.1.1 </a:t>
            </a:r>
            <a:r>
              <a:rPr lang="en"/>
              <a:t>Medical Device Regulations Compliance Process</a:t>
            </a:r>
            <a:endParaRPr/>
          </a:p>
        </p:txBody>
      </p:sp>
      <p:grpSp>
        <p:nvGrpSpPr>
          <p:cNvPr id="3028" name="Google Shape;3028;p74"/>
          <p:cNvGrpSpPr/>
          <p:nvPr/>
        </p:nvGrpSpPr>
        <p:grpSpPr>
          <a:xfrm>
            <a:off x="6812875" y="3744175"/>
            <a:ext cx="1884000" cy="1193375"/>
            <a:chOff x="5126200" y="3324500"/>
            <a:chExt cx="1884000" cy="1193375"/>
          </a:xfrm>
        </p:grpSpPr>
        <p:sp>
          <p:nvSpPr>
            <p:cNvPr id="3029" name="Google Shape;3029;p74"/>
            <p:cNvSpPr/>
            <p:nvPr/>
          </p:nvSpPr>
          <p:spPr>
            <a:xfrm>
              <a:off x="5126200" y="4378675"/>
              <a:ext cx="1884000" cy="139200"/>
            </a:xfrm>
            <a:custGeom>
              <a:rect b="b" l="l" r="r" t="t"/>
              <a:pathLst>
                <a:path extrusionOk="0" h="5568" w="75360">
                  <a:moveTo>
                    <a:pt x="37681" y="1"/>
                  </a:moveTo>
                  <a:cubicBezTo>
                    <a:pt x="27686" y="1"/>
                    <a:pt x="18104" y="294"/>
                    <a:pt x="11037" y="817"/>
                  </a:cubicBezTo>
                  <a:cubicBezTo>
                    <a:pt x="3971" y="1338"/>
                    <a:pt x="1" y="2046"/>
                    <a:pt x="1" y="2785"/>
                  </a:cubicBezTo>
                  <a:cubicBezTo>
                    <a:pt x="1" y="3522"/>
                    <a:pt x="3971" y="4230"/>
                    <a:pt x="11037" y="4753"/>
                  </a:cubicBezTo>
                  <a:cubicBezTo>
                    <a:pt x="18104" y="5274"/>
                    <a:pt x="27686" y="5567"/>
                    <a:pt x="37681" y="5567"/>
                  </a:cubicBezTo>
                  <a:cubicBezTo>
                    <a:pt x="47673" y="5567"/>
                    <a:pt x="57257" y="5274"/>
                    <a:pt x="64323" y="4753"/>
                  </a:cubicBezTo>
                  <a:cubicBezTo>
                    <a:pt x="71389" y="4230"/>
                    <a:pt x="75359" y="3522"/>
                    <a:pt x="75359" y="2785"/>
                  </a:cubicBezTo>
                  <a:cubicBezTo>
                    <a:pt x="75359" y="2046"/>
                    <a:pt x="71389" y="1338"/>
                    <a:pt x="64323" y="817"/>
                  </a:cubicBezTo>
                  <a:cubicBezTo>
                    <a:pt x="57257" y="294"/>
                    <a:pt x="47673" y="1"/>
                    <a:pt x="37681" y="1"/>
                  </a:cubicBezTo>
                  <a:close/>
                </a:path>
              </a:pathLst>
            </a:cu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4"/>
            <p:cNvSpPr/>
            <p:nvPr/>
          </p:nvSpPr>
          <p:spPr>
            <a:xfrm>
              <a:off x="5479525" y="3751350"/>
              <a:ext cx="522950" cy="67400"/>
            </a:xfrm>
            <a:custGeom>
              <a:rect b="b" l="l" r="r" t="t"/>
              <a:pathLst>
                <a:path extrusionOk="0" h="2696" w="20918">
                  <a:moveTo>
                    <a:pt x="1" y="0"/>
                  </a:moveTo>
                  <a:lnTo>
                    <a:pt x="1" y="2696"/>
                  </a:lnTo>
                  <a:lnTo>
                    <a:pt x="20918" y="2696"/>
                  </a:lnTo>
                  <a:lnTo>
                    <a:pt x="20918" y="0"/>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4"/>
            <p:cNvSpPr/>
            <p:nvPr/>
          </p:nvSpPr>
          <p:spPr>
            <a:xfrm>
              <a:off x="5380600" y="3778100"/>
              <a:ext cx="190200" cy="653700"/>
            </a:xfrm>
            <a:custGeom>
              <a:rect b="b" l="l" r="r" t="t"/>
              <a:pathLst>
                <a:path extrusionOk="0" h="26148" w="7608">
                  <a:moveTo>
                    <a:pt x="5731" y="1"/>
                  </a:moveTo>
                  <a:lnTo>
                    <a:pt x="0" y="26147"/>
                  </a:lnTo>
                  <a:lnTo>
                    <a:pt x="1998" y="26147"/>
                  </a:lnTo>
                  <a:lnTo>
                    <a:pt x="7608" y="555"/>
                  </a:lnTo>
                  <a:lnTo>
                    <a:pt x="5731"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4"/>
            <p:cNvSpPr/>
            <p:nvPr/>
          </p:nvSpPr>
          <p:spPr>
            <a:xfrm>
              <a:off x="5901525" y="3778100"/>
              <a:ext cx="190225" cy="653700"/>
            </a:xfrm>
            <a:custGeom>
              <a:rect b="b" l="l" r="r" t="t"/>
              <a:pathLst>
                <a:path extrusionOk="0" h="26148" w="7609">
                  <a:moveTo>
                    <a:pt x="1879" y="1"/>
                  </a:moveTo>
                  <a:lnTo>
                    <a:pt x="1" y="555"/>
                  </a:lnTo>
                  <a:lnTo>
                    <a:pt x="5610" y="26147"/>
                  </a:lnTo>
                  <a:lnTo>
                    <a:pt x="7608" y="26147"/>
                  </a:lnTo>
                  <a:lnTo>
                    <a:pt x="1879"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p:nvPr/>
          </p:nvSpPr>
          <p:spPr>
            <a:xfrm>
              <a:off x="5469850" y="3919850"/>
              <a:ext cx="1162125" cy="247125"/>
            </a:xfrm>
            <a:custGeom>
              <a:rect b="b" l="l" r="r" t="t"/>
              <a:pathLst>
                <a:path extrusionOk="0" h="9885" w="46485">
                  <a:moveTo>
                    <a:pt x="87" y="0"/>
                  </a:moveTo>
                  <a:cubicBezTo>
                    <a:pt x="39" y="0"/>
                    <a:pt x="0" y="39"/>
                    <a:pt x="0" y="86"/>
                  </a:cubicBezTo>
                  <a:lnTo>
                    <a:pt x="0" y="9884"/>
                  </a:lnTo>
                  <a:lnTo>
                    <a:pt x="46484" y="9884"/>
                  </a:lnTo>
                  <a:lnTo>
                    <a:pt x="46484"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4"/>
            <p:cNvSpPr/>
            <p:nvPr/>
          </p:nvSpPr>
          <p:spPr>
            <a:xfrm>
              <a:off x="5818500" y="3324500"/>
              <a:ext cx="887175" cy="572900"/>
            </a:xfrm>
            <a:custGeom>
              <a:rect b="b" l="l" r="r" t="t"/>
              <a:pathLst>
                <a:path extrusionOk="0" h="22916" w="35487">
                  <a:moveTo>
                    <a:pt x="5685" y="0"/>
                  </a:moveTo>
                  <a:cubicBezTo>
                    <a:pt x="4854" y="0"/>
                    <a:pt x="4138" y="673"/>
                    <a:pt x="3959" y="1616"/>
                  </a:cubicBezTo>
                  <a:lnTo>
                    <a:pt x="0" y="22915"/>
                  </a:lnTo>
                  <a:lnTo>
                    <a:pt x="32538" y="22915"/>
                  </a:lnTo>
                  <a:lnTo>
                    <a:pt x="35315" y="2367"/>
                  </a:lnTo>
                  <a:cubicBezTo>
                    <a:pt x="35487" y="1123"/>
                    <a:pt x="34658" y="0"/>
                    <a:pt x="33569"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4"/>
            <p:cNvSpPr/>
            <p:nvPr/>
          </p:nvSpPr>
          <p:spPr>
            <a:xfrm>
              <a:off x="6484350" y="3324500"/>
              <a:ext cx="229050" cy="584125"/>
            </a:xfrm>
            <a:custGeom>
              <a:rect b="b" l="l" r="r" t="t"/>
              <a:pathLst>
                <a:path extrusionOk="0" h="23365" w="9162">
                  <a:moveTo>
                    <a:pt x="6935" y="898"/>
                  </a:moveTo>
                  <a:cubicBezTo>
                    <a:pt x="7348" y="898"/>
                    <a:pt x="7736" y="1103"/>
                    <a:pt x="7999" y="1462"/>
                  </a:cubicBezTo>
                  <a:cubicBezTo>
                    <a:pt x="8252" y="1807"/>
                    <a:pt x="8361" y="2257"/>
                    <a:pt x="8299" y="2698"/>
                  </a:cubicBezTo>
                  <a:lnTo>
                    <a:pt x="5574" y="22465"/>
                  </a:lnTo>
                  <a:lnTo>
                    <a:pt x="963" y="22465"/>
                  </a:lnTo>
                  <a:lnTo>
                    <a:pt x="4818" y="2132"/>
                  </a:lnTo>
                  <a:cubicBezTo>
                    <a:pt x="4958" y="1406"/>
                    <a:pt x="5513" y="898"/>
                    <a:pt x="6167" y="898"/>
                  </a:cubicBezTo>
                  <a:close/>
                  <a:moveTo>
                    <a:pt x="6167" y="0"/>
                  </a:moveTo>
                  <a:cubicBezTo>
                    <a:pt x="5147" y="0"/>
                    <a:pt x="4281" y="796"/>
                    <a:pt x="4062" y="1938"/>
                  </a:cubicBezTo>
                  <a:lnTo>
                    <a:pt x="0" y="23364"/>
                  </a:lnTo>
                  <a:lnTo>
                    <a:pt x="6234" y="23364"/>
                  </a:lnTo>
                  <a:lnTo>
                    <a:pt x="9064" y="2841"/>
                  </a:lnTo>
                  <a:cubicBezTo>
                    <a:pt x="9161" y="2140"/>
                    <a:pt x="8988" y="1425"/>
                    <a:pt x="8590" y="880"/>
                  </a:cubicBezTo>
                  <a:cubicBezTo>
                    <a:pt x="8179" y="322"/>
                    <a:pt x="7575" y="0"/>
                    <a:pt x="693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4"/>
            <p:cNvSpPr/>
            <p:nvPr/>
          </p:nvSpPr>
          <p:spPr>
            <a:xfrm>
              <a:off x="5818500" y="3837125"/>
              <a:ext cx="821600" cy="60275"/>
            </a:xfrm>
            <a:custGeom>
              <a:rect b="b" l="l" r="r" t="t"/>
              <a:pathLst>
                <a:path extrusionOk="0" h="2411" w="32864">
                  <a:moveTo>
                    <a:pt x="448" y="1"/>
                  </a:moveTo>
                  <a:lnTo>
                    <a:pt x="0" y="2410"/>
                  </a:lnTo>
                  <a:lnTo>
                    <a:pt x="32538" y="2410"/>
                  </a:lnTo>
                  <a:lnTo>
                    <a:pt x="32864" y="1"/>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4"/>
            <p:cNvSpPr/>
            <p:nvPr/>
          </p:nvSpPr>
          <p:spPr>
            <a:xfrm>
              <a:off x="5469850" y="3863675"/>
              <a:ext cx="1162125" cy="247175"/>
            </a:xfrm>
            <a:custGeom>
              <a:rect b="b" l="l" r="r" t="t"/>
              <a:pathLst>
                <a:path extrusionOk="0" h="9887" w="46485">
                  <a:moveTo>
                    <a:pt x="1871" y="1"/>
                  </a:moveTo>
                  <a:cubicBezTo>
                    <a:pt x="836" y="1"/>
                    <a:pt x="0" y="971"/>
                    <a:pt x="0" y="2170"/>
                  </a:cubicBezTo>
                  <a:lnTo>
                    <a:pt x="0" y="9886"/>
                  </a:lnTo>
                  <a:lnTo>
                    <a:pt x="46484" y="9886"/>
                  </a:lnTo>
                  <a:lnTo>
                    <a:pt x="46484"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4"/>
            <p:cNvSpPr/>
            <p:nvPr/>
          </p:nvSpPr>
          <p:spPr>
            <a:xfrm>
              <a:off x="6070275" y="3852425"/>
              <a:ext cx="571375" cy="269625"/>
            </a:xfrm>
            <a:custGeom>
              <a:rect b="b" l="l" r="r" t="t"/>
              <a:pathLst>
                <a:path extrusionOk="0" h="10785" w="22855">
                  <a:moveTo>
                    <a:pt x="22078" y="899"/>
                  </a:moveTo>
                  <a:lnTo>
                    <a:pt x="22078" y="9886"/>
                  </a:lnTo>
                  <a:lnTo>
                    <a:pt x="774" y="9886"/>
                  </a:lnTo>
                  <a:lnTo>
                    <a:pt x="775" y="2622"/>
                  </a:lnTo>
                  <a:cubicBezTo>
                    <a:pt x="775" y="1671"/>
                    <a:pt x="1361" y="899"/>
                    <a:pt x="2081" y="899"/>
                  </a:cubicBezTo>
                  <a:close/>
                  <a:moveTo>
                    <a:pt x="2080" y="0"/>
                  </a:moveTo>
                  <a:cubicBezTo>
                    <a:pt x="934" y="0"/>
                    <a:pt x="1" y="1177"/>
                    <a:pt x="1" y="2620"/>
                  </a:cubicBezTo>
                  <a:lnTo>
                    <a:pt x="1" y="10785"/>
                  </a:lnTo>
                  <a:lnTo>
                    <a:pt x="22854" y="10785"/>
                  </a:lnTo>
                  <a:lnTo>
                    <a:pt x="22854"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4"/>
            <p:cNvSpPr/>
            <p:nvPr/>
          </p:nvSpPr>
          <p:spPr>
            <a:xfrm>
              <a:off x="6128375" y="3751350"/>
              <a:ext cx="522950" cy="67400"/>
            </a:xfrm>
            <a:custGeom>
              <a:rect b="b" l="l" r="r" t="t"/>
              <a:pathLst>
                <a:path extrusionOk="0" h="2696" w="20918">
                  <a:moveTo>
                    <a:pt x="0" y="0"/>
                  </a:moveTo>
                  <a:lnTo>
                    <a:pt x="0" y="2696"/>
                  </a:lnTo>
                  <a:lnTo>
                    <a:pt x="20918" y="2696"/>
                  </a:lnTo>
                  <a:lnTo>
                    <a:pt x="20918" y="0"/>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4"/>
            <p:cNvSpPr/>
            <p:nvPr/>
          </p:nvSpPr>
          <p:spPr>
            <a:xfrm>
              <a:off x="6029450" y="3778100"/>
              <a:ext cx="190200" cy="653700"/>
            </a:xfrm>
            <a:custGeom>
              <a:rect b="b" l="l" r="r" t="t"/>
              <a:pathLst>
                <a:path extrusionOk="0" h="26148" w="7608">
                  <a:moveTo>
                    <a:pt x="5730" y="1"/>
                  </a:moveTo>
                  <a:lnTo>
                    <a:pt x="0" y="26147"/>
                  </a:lnTo>
                  <a:lnTo>
                    <a:pt x="1998" y="26147"/>
                  </a:lnTo>
                  <a:lnTo>
                    <a:pt x="7607" y="555"/>
                  </a:lnTo>
                  <a:lnTo>
                    <a:pt x="5730"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4"/>
            <p:cNvSpPr/>
            <p:nvPr/>
          </p:nvSpPr>
          <p:spPr>
            <a:xfrm>
              <a:off x="6550375" y="3778100"/>
              <a:ext cx="190200" cy="653700"/>
            </a:xfrm>
            <a:custGeom>
              <a:rect b="b" l="l" r="r" t="t"/>
              <a:pathLst>
                <a:path extrusionOk="0" h="26148" w="7608">
                  <a:moveTo>
                    <a:pt x="1877" y="1"/>
                  </a:moveTo>
                  <a:lnTo>
                    <a:pt x="0" y="555"/>
                  </a:lnTo>
                  <a:lnTo>
                    <a:pt x="5610" y="26147"/>
                  </a:lnTo>
                  <a:lnTo>
                    <a:pt x="7608" y="26147"/>
                  </a:lnTo>
                  <a:lnTo>
                    <a:pt x="1877"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75"/>
          <p:cNvSpPr txBox="1"/>
          <p:nvPr>
            <p:ph idx="4294967295" type="body"/>
          </p:nvPr>
        </p:nvSpPr>
        <p:spPr>
          <a:xfrm>
            <a:off x="720000" y="1180625"/>
            <a:ext cx="7438800" cy="324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qXR is likely to be approved for use in Australia because it is already approved in Europe, it simply requires a sponsor to complete the applications for it to be included on the Register. </a:t>
            </a:r>
            <a:endParaRPr sz="1800"/>
          </a:p>
          <a:p>
            <a:pPr indent="0" lvl="0" marL="0" rtl="0" algn="l">
              <a:lnSpc>
                <a:spcPct val="115000"/>
              </a:lnSpc>
              <a:spcBef>
                <a:spcPts val="1600"/>
              </a:spcBef>
              <a:spcAft>
                <a:spcPts val="0"/>
              </a:spcAft>
              <a:buNone/>
            </a:pPr>
            <a:r>
              <a:rPr lang="en" sz="1800"/>
              <a:t>We recommend that ABC seeks a sponsor for qXR to avoid the start-up and ongoing regulatory burden of being responsible for qXR itself. </a:t>
            </a:r>
            <a:endParaRPr sz="1800"/>
          </a:p>
          <a:p>
            <a:pPr indent="0" lvl="0" marL="0" rtl="0" algn="l">
              <a:lnSpc>
                <a:spcPct val="115000"/>
              </a:lnSpc>
              <a:spcBef>
                <a:spcPts val="1600"/>
              </a:spcBef>
              <a:spcAft>
                <a:spcPts val="0"/>
              </a:spcAft>
              <a:buNone/>
            </a:pPr>
            <a:r>
              <a:t/>
            </a:r>
            <a:endParaRPr sz="1800"/>
          </a:p>
          <a:p>
            <a:pPr indent="0" lvl="0" marL="0" rtl="0" algn="l">
              <a:lnSpc>
                <a:spcPct val="115000"/>
              </a:lnSpc>
              <a:spcBef>
                <a:spcPts val="0"/>
              </a:spcBef>
              <a:spcAft>
                <a:spcPts val="0"/>
              </a:spcAft>
              <a:buNone/>
            </a:pPr>
            <a:r>
              <a:rPr b="1" lang="en" sz="2100"/>
              <a:t>Sponsor: </a:t>
            </a:r>
            <a:r>
              <a:rPr lang="en" sz="1800"/>
              <a:t>the Australian resident who imports the goods</a:t>
            </a:r>
            <a:endParaRPr sz="1800"/>
          </a:p>
          <a:p>
            <a:pPr indent="0" lvl="0" marL="0" rtl="0" algn="l">
              <a:lnSpc>
                <a:spcPct val="115000"/>
              </a:lnSpc>
              <a:spcBef>
                <a:spcPts val="1600"/>
              </a:spcBef>
              <a:spcAft>
                <a:spcPts val="1600"/>
              </a:spcAft>
              <a:buNone/>
            </a:pPr>
            <a:r>
              <a:t/>
            </a:r>
            <a:endParaRPr sz="1800"/>
          </a:p>
        </p:txBody>
      </p:sp>
      <p:sp>
        <p:nvSpPr>
          <p:cNvPr id="3047" name="Google Shape;3047;p75"/>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4.1.2 Recommendation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grpSp>
        <p:nvGrpSpPr>
          <p:cNvPr id="3052" name="Google Shape;3052;p76"/>
          <p:cNvGrpSpPr/>
          <p:nvPr/>
        </p:nvGrpSpPr>
        <p:grpSpPr>
          <a:xfrm>
            <a:off x="715099" y="2764348"/>
            <a:ext cx="3222701" cy="1912852"/>
            <a:chOff x="715099" y="2764348"/>
            <a:chExt cx="3222701" cy="1912852"/>
          </a:xfrm>
        </p:grpSpPr>
        <p:sp>
          <p:nvSpPr>
            <p:cNvPr id="3053" name="Google Shape;3053;p76"/>
            <p:cNvSpPr/>
            <p:nvPr/>
          </p:nvSpPr>
          <p:spPr>
            <a:xfrm>
              <a:off x="839100" y="4539800"/>
              <a:ext cx="30987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6"/>
            <p:cNvSpPr/>
            <p:nvPr/>
          </p:nvSpPr>
          <p:spPr>
            <a:xfrm>
              <a:off x="1148785" y="2856823"/>
              <a:ext cx="50555" cy="798505"/>
            </a:xfrm>
            <a:custGeom>
              <a:rect b="b" l="l" r="r" t="t"/>
              <a:pathLst>
                <a:path extrusionOk="0" h="11467" w="726">
                  <a:moveTo>
                    <a:pt x="1" y="0"/>
                  </a:moveTo>
                  <a:lnTo>
                    <a:pt x="1" y="11467"/>
                  </a:lnTo>
                  <a:lnTo>
                    <a:pt x="725" y="1146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6"/>
            <p:cNvSpPr/>
            <p:nvPr/>
          </p:nvSpPr>
          <p:spPr>
            <a:xfrm>
              <a:off x="1105681" y="2873536"/>
              <a:ext cx="43104" cy="781862"/>
            </a:xfrm>
            <a:custGeom>
              <a:rect b="b" l="l" r="r" t="t"/>
              <a:pathLst>
                <a:path extrusionOk="0" h="11228" w="619">
                  <a:moveTo>
                    <a:pt x="0" y="1"/>
                  </a:moveTo>
                  <a:lnTo>
                    <a:pt x="0" y="11228"/>
                  </a:lnTo>
                  <a:lnTo>
                    <a:pt x="619" y="11228"/>
                  </a:lnTo>
                  <a:lnTo>
                    <a:pt x="619" y="79"/>
                  </a:lnTo>
                  <a:lnTo>
                    <a:pt x="353" y="79"/>
                  </a:lnTo>
                  <a:cubicBezTo>
                    <a:pt x="351" y="79"/>
                    <a:pt x="348" y="79"/>
                    <a:pt x="345" y="79"/>
                  </a:cubicBezTo>
                  <a:cubicBezTo>
                    <a:pt x="226" y="79"/>
                    <a:pt x="108" y="53"/>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6"/>
            <p:cNvSpPr/>
            <p:nvPr/>
          </p:nvSpPr>
          <p:spPr>
            <a:xfrm>
              <a:off x="1068009" y="2764348"/>
              <a:ext cx="106054" cy="114689"/>
            </a:xfrm>
            <a:custGeom>
              <a:rect b="b" l="l" r="r" t="t"/>
              <a:pathLst>
                <a:path extrusionOk="0" h="1647" w="1523">
                  <a:moveTo>
                    <a:pt x="891" y="0"/>
                  </a:moveTo>
                  <a:cubicBezTo>
                    <a:pt x="533" y="0"/>
                    <a:pt x="216" y="234"/>
                    <a:pt x="108" y="577"/>
                  </a:cubicBezTo>
                  <a:cubicBezTo>
                    <a:pt x="1" y="920"/>
                    <a:pt x="129" y="1294"/>
                    <a:pt x="424" y="1499"/>
                  </a:cubicBezTo>
                  <a:cubicBezTo>
                    <a:pt x="558" y="1595"/>
                    <a:pt x="719" y="1647"/>
                    <a:pt x="883" y="1647"/>
                  </a:cubicBezTo>
                  <a:cubicBezTo>
                    <a:pt x="887" y="1647"/>
                    <a:pt x="890" y="1647"/>
                    <a:pt x="894" y="1647"/>
                  </a:cubicBezTo>
                  <a:lnTo>
                    <a:pt x="1522" y="1647"/>
                  </a:lnTo>
                  <a:lnTo>
                    <a:pt x="1522" y="0"/>
                  </a:lnTo>
                  <a:lnTo>
                    <a:pt x="894" y="0"/>
                  </a:lnTo>
                  <a:cubicBezTo>
                    <a:pt x="893" y="0"/>
                    <a:pt x="892" y="0"/>
                    <a:pt x="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6"/>
            <p:cNvSpPr/>
            <p:nvPr/>
          </p:nvSpPr>
          <p:spPr>
            <a:xfrm>
              <a:off x="715099" y="2812884"/>
              <a:ext cx="370249" cy="88715"/>
            </a:xfrm>
            <a:custGeom>
              <a:rect b="b" l="l" r="r" t="t"/>
              <a:pathLst>
                <a:path extrusionOk="0" h="1274" w="5317">
                  <a:moveTo>
                    <a:pt x="2522" y="1"/>
                  </a:moveTo>
                  <a:cubicBezTo>
                    <a:pt x="2494" y="1"/>
                    <a:pt x="2351" y="3"/>
                    <a:pt x="2309" y="43"/>
                  </a:cubicBezTo>
                  <a:cubicBezTo>
                    <a:pt x="2245" y="114"/>
                    <a:pt x="2266" y="146"/>
                    <a:pt x="2250" y="215"/>
                  </a:cubicBezTo>
                  <a:cubicBezTo>
                    <a:pt x="2171" y="679"/>
                    <a:pt x="1769" y="1019"/>
                    <a:pt x="1298" y="1019"/>
                  </a:cubicBezTo>
                  <a:cubicBezTo>
                    <a:pt x="827" y="1019"/>
                    <a:pt x="425" y="679"/>
                    <a:pt x="347" y="215"/>
                  </a:cubicBezTo>
                  <a:cubicBezTo>
                    <a:pt x="346" y="180"/>
                    <a:pt x="348" y="144"/>
                    <a:pt x="352" y="109"/>
                  </a:cubicBezTo>
                  <a:lnTo>
                    <a:pt x="126" y="109"/>
                  </a:lnTo>
                  <a:cubicBezTo>
                    <a:pt x="63" y="110"/>
                    <a:pt x="0" y="145"/>
                    <a:pt x="0" y="215"/>
                  </a:cubicBezTo>
                  <a:cubicBezTo>
                    <a:pt x="104" y="826"/>
                    <a:pt x="633" y="1273"/>
                    <a:pt x="1253" y="1273"/>
                  </a:cubicBezTo>
                  <a:lnTo>
                    <a:pt x="1343" y="1273"/>
                  </a:lnTo>
                  <a:cubicBezTo>
                    <a:pt x="1964" y="1273"/>
                    <a:pt x="2493" y="826"/>
                    <a:pt x="2598" y="215"/>
                  </a:cubicBezTo>
                  <a:lnTo>
                    <a:pt x="5317" y="215"/>
                  </a:lnTo>
                  <a:lnTo>
                    <a:pt x="5317" y="1"/>
                  </a:lnTo>
                  <a:lnTo>
                    <a:pt x="2526" y="1"/>
                  </a:lnTo>
                  <a:cubicBezTo>
                    <a:pt x="2526" y="1"/>
                    <a:pt x="2525" y="1"/>
                    <a:pt x="2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6"/>
            <p:cNvSpPr/>
            <p:nvPr/>
          </p:nvSpPr>
          <p:spPr>
            <a:xfrm>
              <a:off x="727076" y="2812884"/>
              <a:ext cx="370319" cy="88715"/>
            </a:xfrm>
            <a:custGeom>
              <a:rect b="b" l="l" r="r" t="t"/>
              <a:pathLst>
                <a:path extrusionOk="0" h="1274" w="5318">
                  <a:moveTo>
                    <a:pt x="2522" y="1"/>
                  </a:moveTo>
                  <a:cubicBezTo>
                    <a:pt x="2494" y="1"/>
                    <a:pt x="2352" y="3"/>
                    <a:pt x="2310" y="43"/>
                  </a:cubicBezTo>
                  <a:cubicBezTo>
                    <a:pt x="2245" y="114"/>
                    <a:pt x="2267" y="146"/>
                    <a:pt x="2251" y="215"/>
                  </a:cubicBezTo>
                  <a:cubicBezTo>
                    <a:pt x="2172" y="679"/>
                    <a:pt x="1769" y="1019"/>
                    <a:pt x="1298" y="1019"/>
                  </a:cubicBezTo>
                  <a:cubicBezTo>
                    <a:pt x="828" y="1019"/>
                    <a:pt x="425" y="679"/>
                    <a:pt x="346" y="215"/>
                  </a:cubicBezTo>
                  <a:cubicBezTo>
                    <a:pt x="338" y="154"/>
                    <a:pt x="285" y="109"/>
                    <a:pt x="224" y="109"/>
                  </a:cubicBezTo>
                  <a:cubicBezTo>
                    <a:pt x="223" y="109"/>
                    <a:pt x="221" y="109"/>
                    <a:pt x="219" y="109"/>
                  </a:cubicBezTo>
                  <a:lnTo>
                    <a:pt x="127" y="109"/>
                  </a:lnTo>
                  <a:cubicBezTo>
                    <a:pt x="64" y="112"/>
                    <a:pt x="1" y="145"/>
                    <a:pt x="1" y="215"/>
                  </a:cubicBezTo>
                  <a:cubicBezTo>
                    <a:pt x="105" y="826"/>
                    <a:pt x="634" y="1273"/>
                    <a:pt x="1255" y="1273"/>
                  </a:cubicBezTo>
                  <a:lnTo>
                    <a:pt x="1344" y="1273"/>
                  </a:lnTo>
                  <a:cubicBezTo>
                    <a:pt x="1963" y="1273"/>
                    <a:pt x="2494" y="826"/>
                    <a:pt x="2599" y="215"/>
                  </a:cubicBezTo>
                  <a:lnTo>
                    <a:pt x="5318" y="215"/>
                  </a:lnTo>
                  <a:lnTo>
                    <a:pt x="5318" y="2"/>
                  </a:lnTo>
                  <a:lnTo>
                    <a:pt x="2527" y="1"/>
                  </a:lnTo>
                  <a:cubicBezTo>
                    <a:pt x="2527" y="1"/>
                    <a:pt x="2525" y="1"/>
                    <a:pt x="2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6"/>
            <p:cNvSpPr/>
            <p:nvPr/>
          </p:nvSpPr>
          <p:spPr>
            <a:xfrm>
              <a:off x="1231721" y="2812884"/>
              <a:ext cx="44775" cy="14972"/>
            </a:xfrm>
            <a:custGeom>
              <a:rect b="b" l="l" r="r" t="t"/>
              <a:pathLst>
                <a:path extrusionOk="0" h="215" w="643">
                  <a:moveTo>
                    <a:pt x="1" y="1"/>
                  </a:moveTo>
                  <a:lnTo>
                    <a:pt x="1" y="214"/>
                  </a:lnTo>
                  <a:lnTo>
                    <a:pt x="641" y="214"/>
                  </a:lnTo>
                  <a:lnTo>
                    <a:pt x="641" y="91"/>
                  </a:lnTo>
                  <a:cubicBezTo>
                    <a:pt x="643" y="51"/>
                    <a:pt x="619" y="15"/>
                    <a:pt x="582"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6"/>
            <p:cNvSpPr/>
            <p:nvPr/>
          </p:nvSpPr>
          <p:spPr>
            <a:xfrm>
              <a:off x="1287777" y="2812953"/>
              <a:ext cx="300196" cy="88645"/>
            </a:xfrm>
            <a:custGeom>
              <a:rect b="b" l="l" r="r" t="t"/>
              <a:pathLst>
                <a:path extrusionOk="0" h="1273" w="4311">
                  <a:moveTo>
                    <a:pt x="0" y="1"/>
                  </a:moveTo>
                  <a:cubicBezTo>
                    <a:pt x="12" y="29"/>
                    <a:pt x="17" y="60"/>
                    <a:pt x="17" y="91"/>
                  </a:cubicBezTo>
                  <a:lnTo>
                    <a:pt x="17" y="214"/>
                  </a:lnTo>
                  <a:lnTo>
                    <a:pt x="1801" y="214"/>
                  </a:lnTo>
                  <a:cubicBezTo>
                    <a:pt x="1907" y="825"/>
                    <a:pt x="2437" y="1271"/>
                    <a:pt x="3056" y="1272"/>
                  </a:cubicBezTo>
                  <a:cubicBezTo>
                    <a:pt x="3076" y="1272"/>
                    <a:pt x="3094" y="1271"/>
                    <a:pt x="3114" y="1270"/>
                  </a:cubicBezTo>
                  <a:cubicBezTo>
                    <a:pt x="3712" y="1242"/>
                    <a:pt x="4209" y="803"/>
                    <a:pt x="4310" y="214"/>
                  </a:cubicBezTo>
                  <a:cubicBezTo>
                    <a:pt x="4306" y="179"/>
                    <a:pt x="4301" y="144"/>
                    <a:pt x="4295" y="111"/>
                  </a:cubicBezTo>
                  <a:lnTo>
                    <a:pt x="4295" y="108"/>
                  </a:lnTo>
                  <a:lnTo>
                    <a:pt x="4183" y="108"/>
                  </a:lnTo>
                  <a:cubicBezTo>
                    <a:pt x="4120" y="108"/>
                    <a:pt x="4056" y="144"/>
                    <a:pt x="4056" y="214"/>
                  </a:cubicBezTo>
                  <a:cubicBezTo>
                    <a:pt x="3957" y="664"/>
                    <a:pt x="3572" y="993"/>
                    <a:pt x="3113" y="1019"/>
                  </a:cubicBezTo>
                  <a:cubicBezTo>
                    <a:pt x="3100" y="1020"/>
                    <a:pt x="3087" y="1021"/>
                    <a:pt x="3074" y="1021"/>
                  </a:cubicBezTo>
                  <a:cubicBezTo>
                    <a:pt x="3068" y="1021"/>
                    <a:pt x="3063" y="1021"/>
                    <a:pt x="3057" y="1020"/>
                  </a:cubicBezTo>
                  <a:cubicBezTo>
                    <a:pt x="2576" y="1020"/>
                    <a:pt x="2160" y="685"/>
                    <a:pt x="2059" y="214"/>
                  </a:cubicBezTo>
                  <a:cubicBezTo>
                    <a:pt x="2044" y="146"/>
                    <a:pt x="2066" y="113"/>
                    <a:pt x="2001" y="42"/>
                  </a:cubicBezTo>
                  <a:cubicBezTo>
                    <a:pt x="1962" y="2"/>
                    <a:pt x="1829" y="1"/>
                    <a:pt x="1792"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6"/>
            <p:cNvSpPr/>
            <p:nvPr/>
          </p:nvSpPr>
          <p:spPr>
            <a:xfrm>
              <a:off x="1227334" y="2812884"/>
              <a:ext cx="49162" cy="14972"/>
            </a:xfrm>
            <a:custGeom>
              <a:rect b="b" l="l" r="r" t="t"/>
              <a:pathLst>
                <a:path extrusionOk="0" h="215" w="706">
                  <a:moveTo>
                    <a:pt x="1" y="1"/>
                  </a:moveTo>
                  <a:lnTo>
                    <a:pt x="1" y="214"/>
                  </a:lnTo>
                  <a:lnTo>
                    <a:pt x="704" y="214"/>
                  </a:lnTo>
                  <a:lnTo>
                    <a:pt x="704" y="91"/>
                  </a:lnTo>
                  <a:cubicBezTo>
                    <a:pt x="706" y="51"/>
                    <a:pt x="682" y="15"/>
                    <a:pt x="645"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6"/>
            <p:cNvSpPr/>
            <p:nvPr/>
          </p:nvSpPr>
          <p:spPr>
            <a:xfrm>
              <a:off x="1287846" y="2812953"/>
              <a:ext cx="307926" cy="88645"/>
            </a:xfrm>
            <a:custGeom>
              <a:rect b="b" l="l" r="r" t="t"/>
              <a:pathLst>
                <a:path extrusionOk="0" h="1273" w="4422">
                  <a:moveTo>
                    <a:pt x="1905" y="1"/>
                  </a:moveTo>
                  <a:cubicBezTo>
                    <a:pt x="1899" y="1"/>
                    <a:pt x="1895" y="1"/>
                    <a:pt x="1895" y="1"/>
                  </a:cubicBezTo>
                  <a:lnTo>
                    <a:pt x="1" y="1"/>
                  </a:lnTo>
                  <a:cubicBezTo>
                    <a:pt x="11" y="29"/>
                    <a:pt x="17" y="60"/>
                    <a:pt x="16" y="91"/>
                  </a:cubicBezTo>
                  <a:lnTo>
                    <a:pt x="16" y="214"/>
                  </a:lnTo>
                  <a:lnTo>
                    <a:pt x="1914" y="214"/>
                  </a:lnTo>
                  <a:cubicBezTo>
                    <a:pt x="2014" y="804"/>
                    <a:pt x="2515" y="1245"/>
                    <a:pt x="3113" y="1270"/>
                  </a:cubicBezTo>
                  <a:cubicBezTo>
                    <a:pt x="3132" y="1271"/>
                    <a:pt x="3150" y="1272"/>
                    <a:pt x="3169" y="1272"/>
                  </a:cubicBezTo>
                  <a:cubicBezTo>
                    <a:pt x="3788" y="1271"/>
                    <a:pt x="4317" y="824"/>
                    <a:pt x="4421" y="214"/>
                  </a:cubicBezTo>
                  <a:cubicBezTo>
                    <a:pt x="4421" y="144"/>
                    <a:pt x="4358" y="111"/>
                    <a:pt x="4293" y="111"/>
                  </a:cubicBezTo>
                  <a:cubicBezTo>
                    <a:pt x="4229" y="111"/>
                    <a:pt x="4166" y="144"/>
                    <a:pt x="4166" y="214"/>
                  </a:cubicBezTo>
                  <a:cubicBezTo>
                    <a:pt x="4064" y="683"/>
                    <a:pt x="3649" y="1019"/>
                    <a:pt x="3169" y="1020"/>
                  </a:cubicBezTo>
                  <a:cubicBezTo>
                    <a:pt x="3163" y="1021"/>
                    <a:pt x="3157" y="1021"/>
                    <a:pt x="3152" y="1021"/>
                  </a:cubicBezTo>
                  <a:cubicBezTo>
                    <a:pt x="3138" y="1021"/>
                    <a:pt x="3125" y="1020"/>
                    <a:pt x="3111" y="1019"/>
                  </a:cubicBezTo>
                  <a:cubicBezTo>
                    <a:pt x="2653" y="993"/>
                    <a:pt x="2267" y="664"/>
                    <a:pt x="2170" y="214"/>
                  </a:cubicBezTo>
                  <a:cubicBezTo>
                    <a:pt x="2154" y="146"/>
                    <a:pt x="2175" y="113"/>
                    <a:pt x="2111" y="42"/>
                  </a:cubicBezTo>
                  <a:cubicBezTo>
                    <a:pt x="2072" y="3"/>
                    <a:pt x="1941" y="1"/>
                    <a:pt x="1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6"/>
            <p:cNvSpPr/>
            <p:nvPr/>
          </p:nvSpPr>
          <p:spPr>
            <a:xfrm>
              <a:off x="1272248" y="2812884"/>
              <a:ext cx="16712" cy="14972"/>
            </a:xfrm>
            <a:custGeom>
              <a:rect b="b" l="l" r="r" t="t"/>
              <a:pathLst>
                <a:path extrusionOk="0" h="215" w="240">
                  <a:moveTo>
                    <a:pt x="0" y="1"/>
                  </a:moveTo>
                  <a:cubicBezTo>
                    <a:pt x="37" y="15"/>
                    <a:pt x="61" y="51"/>
                    <a:pt x="59" y="91"/>
                  </a:cubicBezTo>
                  <a:lnTo>
                    <a:pt x="59" y="214"/>
                  </a:lnTo>
                  <a:lnTo>
                    <a:pt x="240" y="214"/>
                  </a:lnTo>
                  <a:lnTo>
                    <a:pt x="240" y="91"/>
                  </a:lnTo>
                  <a:cubicBezTo>
                    <a:pt x="240" y="60"/>
                    <a:pt x="235" y="30"/>
                    <a:pt x="223"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6"/>
            <p:cNvSpPr/>
            <p:nvPr/>
          </p:nvSpPr>
          <p:spPr>
            <a:xfrm>
              <a:off x="1250313" y="2799932"/>
              <a:ext cx="37464" cy="749203"/>
            </a:xfrm>
            <a:custGeom>
              <a:rect b="b" l="l" r="r" t="t"/>
              <a:pathLst>
                <a:path extrusionOk="0" h="10759" w="538">
                  <a:moveTo>
                    <a:pt x="277" y="1"/>
                  </a:moveTo>
                  <a:cubicBezTo>
                    <a:pt x="168" y="1"/>
                    <a:pt x="58" y="63"/>
                    <a:pt x="16" y="187"/>
                  </a:cubicBezTo>
                  <a:cubicBezTo>
                    <a:pt x="7" y="216"/>
                    <a:pt x="0" y="246"/>
                    <a:pt x="2" y="277"/>
                  </a:cubicBezTo>
                  <a:lnTo>
                    <a:pt x="2" y="10758"/>
                  </a:lnTo>
                  <a:lnTo>
                    <a:pt x="181" y="10758"/>
                  </a:lnTo>
                  <a:lnTo>
                    <a:pt x="181" y="277"/>
                  </a:lnTo>
                  <a:cubicBezTo>
                    <a:pt x="179" y="237"/>
                    <a:pt x="204" y="201"/>
                    <a:pt x="240" y="187"/>
                  </a:cubicBezTo>
                  <a:cubicBezTo>
                    <a:pt x="252" y="182"/>
                    <a:pt x="265" y="180"/>
                    <a:pt x="278" y="180"/>
                  </a:cubicBezTo>
                  <a:cubicBezTo>
                    <a:pt x="291" y="180"/>
                    <a:pt x="303" y="182"/>
                    <a:pt x="315" y="187"/>
                  </a:cubicBezTo>
                  <a:lnTo>
                    <a:pt x="537" y="187"/>
                  </a:lnTo>
                  <a:cubicBezTo>
                    <a:pt x="495" y="63"/>
                    <a:pt x="386"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6"/>
            <p:cNvSpPr/>
            <p:nvPr/>
          </p:nvSpPr>
          <p:spPr>
            <a:xfrm>
              <a:off x="1276357" y="2827855"/>
              <a:ext cx="232442" cy="1236021"/>
            </a:xfrm>
            <a:custGeom>
              <a:rect b="b" l="l" r="r" t="t"/>
              <a:pathLst>
                <a:path extrusionOk="0" h="17750" w="3338">
                  <a:moveTo>
                    <a:pt x="0" y="0"/>
                  </a:moveTo>
                  <a:lnTo>
                    <a:pt x="0" y="16083"/>
                  </a:lnTo>
                  <a:cubicBezTo>
                    <a:pt x="0" y="17003"/>
                    <a:pt x="747" y="17750"/>
                    <a:pt x="1669" y="17750"/>
                  </a:cubicBezTo>
                  <a:cubicBezTo>
                    <a:pt x="2591" y="17750"/>
                    <a:pt x="3337" y="17003"/>
                    <a:pt x="3337" y="16083"/>
                  </a:cubicBezTo>
                  <a:lnTo>
                    <a:pt x="3337" y="6708"/>
                  </a:lnTo>
                  <a:lnTo>
                    <a:pt x="3157" y="6708"/>
                  </a:lnTo>
                  <a:lnTo>
                    <a:pt x="3157" y="16083"/>
                  </a:lnTo>
                  <a:cubicBezTo>
                    <a:pt x="3157" y="16904"/>
                    <a:pt x="2491" y="17571"/>
                    <a:pt x="1669" y="17571"/>
                  </a:cubicBezTo>
                  <a:cubicBezTo>
                    <a:pt x="847" y="17571"/>
                    <a:pt x="181" y="16904"/>
                    <a:pt x="181" y="16083"/>
                  </a:cubicBezTo>
                  <a:lnTo>
                    <a:pt x="1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6"/>
            <p:cNvSpPr/>
            <p:nvPr/>
          </p:nvSpPr>
          <p:spPr>
            <a:xfrm>
              <a:off x="1387564" y="2853551"/>
              <a:ext cx="236411" cy="441764"/>
            </a:xfrm>
            <a:custGeom>
              <a:rect b="b" l="l" r="r" t="t"/>
              <a:pathLst>
                <a:path extrusionOk="0" h="6344" w="3395">
                  <a:moveTo>
                    <a:pt x="1704" y="296"/>
                  </a:moveTo>
                  <a:cubicBezTo>
                    <a:pt x="1709" y="296"/>
                    <a:pt x="1713" y="297"/>
                    <a:pt x="1717" y="300"/>
                  </a:cubicBezTo>
                  <a:cubicBezTo>
                    <a:pt x="1790" y="304"/>
                    <a:pt x="1859" y="337"/>
                    <a:pt x="1908" y="392"/>
                  </a:cubicBezTo>
                  <a:cubicBezTo>
                    <a:pt x="1917" y="397"/>
                    <a:pt x="1922" y="405"/>
                    <a:pt x="1929" y="414"/>
                  </a:cubicBezTo>
                  <a:cubicBezTo>
                    <a:pt x="1966" y="464"/>
                    <a:pt x="1986" y="525"/>
                    <a:pt x="1986" y="588"/>
                  </a:cubicBezTo>
                  <a:cubicBezTo>
                    <a:pt x="1987" y="604"/>
                    <a:pt x="1986" y="620"/>
                    <a:pt x="1982" y="636"/>
                  </a:cubicBezTo>
                  <a:cubicBezTo>
                    <a:pt x="1981" y="647"/>
                    <a:pt x="1979" y="657"/>
                    <a:pt x="1974" y="667"/>
                  </a:cubicBezTo>
                  <a:cubicBezTo>
                    <a:pt x="1942" y="784"/>
                    <a:pt x="1838" y="868"/>
                    <a:pt x="1717" y="877"/>
                  </a:cubicBezTo>
                  <a:lnTo>
                    <a:pt x="1700" y="877"/>
                  </a:lnTo>
                  <a:cubicBezTo>
                    <a:pt x="1571" y="877"/>
                    <a:pt x="1458" y="794"/>
                    <a:pt x="1421" y="672"/>
                  </a:cubicBezTo>
                  <a:cubicBezTo>
                    <a:pt x="1416" y="663"/>
                    <a:pt x="1416" y="654"/>
                    <a:pt x="1412" y="645"/>
                  </a:cubicBezTo>
                  <a:cubicBezTo>
                    <a:pt x="1408" y="626"/>
                    <a:pt x="1407" y="608"/>
                    <a:pt x="1407" y="589"/>
                  </a:cubicBezTo>
                  <a:cubicBezTo>
                    <a:pt x="1408" y="529"/>
                    <a:pt x="1426" y="469"/>
                    <a:pt x="1459" y="419"/>
                  </a:cubicBezTo>
                  <a:cubicBezTo>
                    <a:pt x="1464" y="414"/>
                    <a:pt x="1470" y="409"/>
                    <a:pt x="1476" y="405"/>
                  </a:cubicBezTo>
                  <a:cubicBezTo>
                    <a:pt x="1529" y="337"/>
                    <a:pt x="1610" y="297"/>
                    <a:pt x="1696" y="297"/>
                  </a:cubicBezTo>
                  <a:cubicBezTo>
                    <a:pt x="1697" y="297"/>
                    <a:pt x="1698" y="297"/>
                    <a:pt x="1700" y="297"/>
                  </a:cubicBezTo>
                  <a:cubicBezTo>
                    <a:pt x="1701" y="296"/>
                    <a:pt x="1703" y="296"/>
                    <a:pt x="1704" y="296"/>
                  </a:cubicBezTo>
                  <a:close/>
                  <a:moveTo>
                    <a:pt x="477" y="0"/>
                  </a:moveTo>
                  <a:cubicBezTo>
                    <a:pt x="274" y="0"/>
                    <a:pt x="108" y="159"/>
                    <a:pt x="97" y="362"/>
                  </a:cubicBezTo>
                  <a:cubicBezTo>
                    <a:pt x="88" y="553"/>
                    <a:pt x="78" y="749"/>
                    <a:pt x="69" y="941"/>
                  </a:cubicBezTo>
                  <a:cubicBezTo>
                    <a:pt x="0" y="2675"/>
                    <a:pt x="0" y="4361"/>
                    <a:pt x="88" y="5982"/>
                  </a:cubicBezTo>
                  <a:cubicBezTo>
                    <a:pt x="99" y="6185"/>
                    <a:pt x="267" y="6344"/>
                    <a:pt x="471" y="6344"/>
                  </a:cubicBezTo>
                  <a:lnTo>
                    <a:pt x="2945" y="6344"/>
                  </a:lnTo>
                  <a:cubicBezTo>
                    <a:pt x="3147" y="6343"/>
                    <a:pt x="3314" y="6183"/>
                    <a:pt x="3324" y="5982"/>
                  </a:cubicBezTo>
                  <a:cubicBezTo>
                    <a:pt x="3394" y="4565"/>
                    <a:pt x="3355" y="2235"/>
                    <a:pt x="3329" y="941"/>
                  </a:cubicBezTo>
                  <a:cubicBezTo>
                    <a:pt x="3324" y="715"/>
                    <a:pt x="3320" y="522"/>
                    <a:pt x="3315" y="371"/>
                  </a:cubicBezTo>
                  <a:cubicBezTo>
                    <a:pt x="3309" y="164"/>
                    <a:pt x="3141" y="0"/>
                    <a:pt x="2935" y="0"/>
                  </a:cubicBezTo>
                  <a:cubicBezTo>
                    <a:pt x="2934" y="0"/>
                    <a:pt x="2933" y="0"/>
                    <a:pt x="2933" y="0"/>
                  </a:cubicBezTo>
                  <a:lnTo>
                    <a:pt x="479" y="0"/>
                  </a:lnTo>
                  <a:cubicBezTo>
                    <a:pt x="478" y="0"/>
                    <a:pt x="478" y="0"/>
                    <a:pt x="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6"/>
            <p:cNvSpPr/>
            <p:nvPr/>
          </p:nvSpPr>
          <p:spPr>
            <a:xfrm>
              <a:off x="1396199" y="2853481"/>
              <a:ext cx="227776" cy="441834"/>
            </a:xfrm>
            <a:custGeom>
              <a:rect b="b" l="l" r="r" t="t"/>
              <a:pathLst>
                <a:path extrusionOk="0" h="6345" w="3271">
                  <a:moveTo>
                    <a:pt x="1580" y="297"/>
                  </a:moveTo>
                  <a:cubicBezTo>
                    <a:pt x="1585" y="297"/>
                    <a:pt x="1589" y="298"/>
                    <a:pt x="1593" y="301"/>
                  </a:cubicBezTo>
                  <a:cubicBezTo>
                    <a:pt x="1597" y="298"/>
                    <a:pt x="1602" y="298"/>
                    <a:pt x="1610" y="298"/>
                  </a:cubicBezTo>
                  <a:cubicBezTo>
                    <a:pt x="1612" y="298"/>
                    <a:pt x="1613" y="298"/>
                    <a:pt x="1615" y="298"/>
                  </a:cubicBezTo>
                  <a:cubicBezTo>
                    <a:pt x="1690" y="298"/>
                    <a:pt x="1761" y="329"/>
                    <a:pt x="1810" y="384"/>
                  </a:cubicBezTo>
                  <a:cubicBezTo>
                    <a:pt x="1819" y="393"/>
                    <a:pt x="1826" y="401"/>
                    <a:pt x="1832" y="411"/>
                  </a:cubicBezTo>
                  <a:cubicBezTo>
                    <a:pt x="1876" y="460"/>
                    <a:pt x="1899" y="523"/>
                    <a:pt x="1898" y="589"/>
                  </a:cubicBezTo>
                  <a:cubicBezTo>
                    <a:pt x="1898" y="602"/>
                    <a:pt x="1897" y="616"/>
                    <a:pt x="1893" y="628"/>
                  </a:cubicBezTo>
                  <a:cubicBezTo>
                    <a:pt x="1894" y="638"/>
                    <a:pt x="1893" y="649"/>
                    <a:pt x="1889" y="659"/>
                  </a:cubicBezTo>
                  <a:cubicBezTo>
                    <a:pt x="1857" y="786"/>
                    <a:pt x="1742" y="876"/>
                    <a:pt x="1610" y="878"/>
                  </a:cubicBezTo>
                  <a:lnTo>
                    <a:pt x="1576" y="878"/>
                  </a:lnTo>
                  <a:cubicBezTo>
                    <a:pt x="1447" y="878"/>
                    <a:pt x="1335" y="794"/>
                    <a:pt x="1297" y="673"/>
                  </a:cubicBezTo>
                  <a:cubicBezTo>
                    <a:pt x="1292" y="664"/>
                    <a:pt x="1292" y="655"/>
                    <a:pt x="1288" y="646"/>
                  </a:cubicBezTo>
                  <a:cubicBezTo>
                    <a:pt x="1284" y="627"/>
                    <a:pt x="1283" y="609"/>
                    <a:pt x="1283" y="589"/>
                  </a:cubicBezTo>
                  <a:cubicBezTo>
                    <a:pt x="1284" y="528"/>
                    <a:pt x="1302" y="470"/>
                    <a:pt x="1335" y="420"/>
                  </a:cubicBezTo>
                  <a:cubicBezTo>
                    <a:pt x="1340" y="415"/>
                    <a:pt x="1346" y="410"/>
                    <a:pt x="1352" y="406"/>
                  </a:cubicBezTo>
                  <a:cubicBezTo>
                    <a:pt x="1405" y="338"/>
                    <a:pt x="1486" y="298"/>
                    <a:pt x="1572" y="298"/>
                  </a:cubicBezTo>
                  <a:cubicBezTo>
                    <a:pt x="1573" y="298"/>
                    <a:pt x="1574" y="298"/>
                    <a:pt x="1576" y="298"/>
                  </a:cubicBezTo>
                  <a:cubicBezTo>
                    <a:pt x="1577" y="297"/>
                    <a:pt x="1579" y="297"/>
                    <a:pt x="1580" y="297"/>
                  </a:cubicBezTo>
                  <a:close/>
                  <a:moveTo>
                    <a:pt x="384" y="1"/>
                  </a:moveTo>
                  <a:cubicBezTo>
                    <a:pt x="379" y="1"/>
                    <a:pt x="373" y="2"/>
                    <a:pt x="369" y="5"/>
                  </a:cubicBezTo>
                  <a:cubicBezTo>
                    <a:pt x="163" y="14"/>
                    <a:pt x="1" y="186"/>
                    <a:pt x="7" y="393"/>
                  </a:cubicBezTo>
                  <a:cubicBezTo>
                    <a:pt x="16" y="546"/>
                    <a:pt x="19" y="728"/>
                    <a:pt x="28" y="942"/>
                  </a:cubicBezTo>
                  <a:cubicBezTo>
                    <a:pt x="73" y="2219"/>
                    <a:pt x="124" y="4501"/>
                    <a:pt x="24" y="5935"/>
                  </a:cubicBezTo>
                  <a:cubicBezTo>
                    <a:pt x="6" y="6156"/>
                    <a:pt x="181" y="6345"/>
                    <a:pt x="403" y="6345"/>
                  </a:cubicBezTo>
                  <a:lnTo>
                    <a:pt x="2821" y="6345"/>
                  </a:lnTo>
                  <a:cubicBezTo>
                    <a:pt x="3023" y="6344"/>
                    <a:pt x="3190" y="6184"/>
                    <a:pt x="3200" y="5983"/>
                  </a:cubicBezTo>
                  <a:cubicBezTo>
                    <a:pt x="3270" y="4566"/>
                    <a:pt x="3231" y="2236"/>
                    <a:pt x="3205" y="942"/>
                  </a:cubicBezTo>
                  <a:cubicBezTo>
                    <a:pt x="3200" y="716"/>
                    <a:pt x="3196" y="523"/>
                    <a:pt x="3191" y="372"/>
                  </a:cubicBezTo>
                  <a:cubicBezTo>
                    <a:pt x="3185" y="165"/>
                    <a:pt x="3017" y="1"/>
                    <a:pt x="2811" y="1"/>
                  </a:cubicBezTo>
                  <a:cubicBezTo>
                    <a:pt x="2810" y="1"/>
                    <a:pt x="2809" y="1"/>
                    <a:pt x="2809" y="1"/>
                  </a:cubicBezTo>
                  <a:lnTo>
                    <a:pt x="390" y="1"/>
                  </a:lnTo>
                  <a:cubicBezTo>
                    <a:pt x="388" y="1"/>
                    <a:pt x="386"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6"/>
            <p:cNvSpPr/>
            <p:nvPr/>
          </p:nvSpPr>
          <p:spPr>
            <a:xfrm>
              <a:off x="1420292" y="3065868"/>
              <a:ext cx="180912" cy="202916"/>
            </a:xfrm>
            <a:custGeom>
              <a:rect b="b" l="l" r="r" t="t"/>
              <a:pathLst>
                <a:path extrusionOk="0" h="2914" w="2598">
                  <a:moveTo>
                    <a:pt x="30" y="1"/>
                  </a:moveTo>
                  <a:cubicBezTo>
                    <a:pt x="38" y="697"/>
                    <a:pt x="36" y="1424"/>
                    <a:pt x="15" y="2073"/>
                  </a:cubicBezTo>
                  <a:cubicBezTo>
                    <a:pt x="1" y="2530"/>
                    <a:pt x="365" y="2909"/>
                    <a:pt x="821" y="2910"/>
                  </a:cubicBezTo>
                  <a:lnTo>
                    <a:pt x="1770" y="2914"/>
                  </a:lnTo>
                  <a:cubicBezTo>
                    <a:pt x="1772" y="2914"/>
                    <a:pt x="1773" y="2914"/>
                    <a:pt x="1775" y="2914"/>
                  </a:cubicBezTo>
                  <a:cubicBezTo>
                    <a:pt x="2215" y="2914"/>
                    <a:pt x="2574" y="2561"/>
                    <a:pt x="2584" y="2120"/>
                  </a:cubicBezTo>
                  <a:cubicBezTo>
                    <a:pt x="2597" y="1466"/>
                    <a:pt x="2597" y="718"/>
                    <a:pt x="2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6"/>
            <p:cNvSpPr/>
            <p:nvPr/>
          </p:nvSpPr>
          <p:spPr>
            <a:xfrm>
              <a:off x="1520427" y="2820474"/>
              <a:ext cx="67407" cy="77364"/>
            </a:xfrm>
            <a:custGeom>
              <a:rect b="b" l="l" r="r" t="t"/>
              <a:pathLst>
                <a:path extrusionOk="0" h="1111" w="968">
                  <a:moveTo>
                    <a:pt x="841" y="0"/>
                  </a:moveTo>
                  <a:cubicBezTo>
                    <a:pt x="780" y="0"/>
                    <a:pt x="715" y="35"/>
                    <a:pt x="715" y="105"/>
                  </a:cubicBezTo>
                  <a:cubicBezTo>
                    <a:pt x="685" y="238"/>
                    <a:pt x="628" y="364"/>
                    <a:pt x="549" y="475"/>
                  </a:cubicBezTo>
                  <a:cubicBezTo>
                    <a:pt x="424" y="658"/>
                    <a:pt x="238" y="793"/>
                    <a:pt x="26" y="858"/>
                  </a:cubicBezTo>
                  <a:cubicBezTo>
                    <a:pt x="21" y="864"/>
                    <a:pt x="13" y="867"/>
                    <a:pt x="5" y="867"/>
                  </a:cubicBezTo>
                  <a:cubicBezTo>
                    <a:pt x="4" y="867"/>
                    <a:pt x="2" y="867"/>
                    <a:pt x="0" y="867"/>
                  </a:cubicBezTo>
                  <a:lnTo>
                    <a:pt x="0" y="867"/>
                  </a:lnTo>
                  <a:cubicBezTo>
                    <a:pt x="9" y="872"/>
                    <a:pt x="14" y="880"/>
                    <a:pt x="23" y="889"/>
                  </a:cubicBezTo>
                  <a:cubicBezTo>
                    <a:pt x="58" y="939"/>
                    <a:pt x="78" y="1000"/>
                    <a:pt x="78" y="1063"/>
                  </a:cubicBezTo>
                  <a:cubicBezTo>
                    <a:pt x="79" y="1079"/>
                    <a:pt x="78" y="1095"/>
                    <a:pt x="74" y="1111"/>
                  </a:cubicBezTo>
                  <a:cubicBezTo>
                    <a:pt x="87" y="1110"/>
                    <a:pt x="98" y="1107"/>
                    <a:pt x="109" y="1102"/>
                  </a:cubicBezTo>
                  <a:cubicBezTo>
                    <a:pt x="427" y="997"/>
                    <a:pt x="691" y="773"/>
                    <a:pt x="846" y="475"/>
                  </a:cubicBezTo>
                  <a:cubicBezTo>
                    <a:pt x="904" y="358"/>
                    <a:pt x="946" y="233"/>
                    <a:pt x="968" y="105"/>
                  </a:cubicBezTo>
                  <a:cubicBezTo>
                    <a:pt x="968" y="88"/>
                    <a:pt x="954" y="17"/>
                    <a:pt x="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6"/>
            <p:cNvSpPr/>
            <p:nvPr/>
          </p:nvSpPr>
          <p:spPr>
            <a:xfrm>
              <a:off x="1521890" y="2820474"/>
              <a:ext cx="73883" cy="79523"/>
            </a:xfrm>
            <a:custGeom>
              <a:rect b="b" l="l" r="r" t="t"/>
              <a:pathLst>
                <a:path extrusionOk="0" h="1142" w="1061">
                  <a:moveTo>
                    <a:pt x="933" y="0"/>
                  </a:moveTo>
                  <a:cubicBezTo>
                    <a:pt x="868" y="0"/>
                    <a:pt x="802" y="35"/>
                    <a:pt x="802" y="104"/>
                  </a:cubicBezTo>
                  <a:cubicBezTo>
                    <a:pt x="777" y="237"/>
                    <a:pt x="721" y="364"/>
                    <a:pt x="642" y="474"/>
                  </a:cubicBezTo>
                  <a:cubicBezTo>
                    <a:pt x="496" y="684"/>
                    <a:pt x="277" y="831"/>
                    <a:pt x="27" y="884"/>
                  </a:cubicBezTo>
                  <a:cubicBezTo>
                    <a:pt x="19" y="888"/>
                    <a:pt x="10" y="889"/>
                    <a:pt x="0" y="889"/>
                  </a:cubicBezTo>
                  <a:cubicBezTo>
                    <a:pt x="37" y="939"/>
                    <a:pt x="57" y="1000"/>
                    <a:pt x="57" y="1063"/>
                  </a:cubicBezTo>
                  <a:cubicBezTo>
                    <a:pt x="58" y="1079"/>
                    <a:pt x="57" y="1095"/>
                    <a:pt x="53" y="1111"/>
                  </a:cubicBezTo>
                  <a:cubicBezTo>
                    <a:pt x="52" y="1121"/>
                    <a:pt x="50" y="1132"/>
                    <a:pt x="45" y="1142"/>
                  </a:cubicBezTo>
                  <a:cubicBezTo>
                    <a:pt x="57" y="1137"/>
                    <a:pt x="71" y="1137"/>
                    <a:pt x="84" y="1133"/>
                  </a:cubicBezTo>
                  <a:cubicBezTo>
                    <a:pt x="452" y="1050"/>
                    <a:pt x="764" y="810"/>
                    <a:pt x="938" y="475"/>
                  </a:cubicBezTo>
                  <a:cubicBezTo>
                    <a:pt x="996" y="358"/>
                    <a:pt x="1038" y="233"/>
                    <a:pt x="1060" y="105"/>
                  </a:cubicBezTo>
                  <a:cubicBezTo>
                    <a:pt x="1060" y="35"/>
                    <a:pt x="995" y="0"/>
                    <a:pt x="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6"/>
            <p:cNvSpPr/>
            <p:nvPr/>
          </p:nvSpPr>
          <p:spPr>
            <a:xfrm>
              <a:off x="1106029" y="2764348"/>
              <a:ext cx="125552" cy="114758"/>
            </a:xfrm>
            <a:custGeom>
              <a:rect b="b" l="l" r="r" t="t"/>
              <a:pathLst>
                <a:path extrusionOk="0" h="1648" w="1803">
                  <a:moveTo>
                    <a:pt x="978" y="1"/>
                  </a:moveTo>
                  <a:cubicBezTo>
                    <a:pt x="851" y="1"/>
                    <a:pt x="722" y="30"/>
                    <a:pt x="598" y="95"/>
                  </a:cubicBezTo>
                  <a:cubicBezTo>
                    <a:pt x="50" y="382"/>
                    <a:pt x="0" y="1147"/>
                    <a:pt x="509" y="1501"/>
                  </a:cubicBezTo>
                  <a:cubicBezTo>
                    <a:pt x="644" y="1596"/>
                    <a:pt x="806" y="1648"/>
                    <a:pt x="972" y="1648"/>
                  </a:cubicBezTo>
                  <a:cubicBezTo>
                    <a:pt x="974" y="1648"/>
                    <a:pt x="976" y="1648"/>
                    <a:pt x="978" y="1648"/>
                  </a:cubicBezTo>
                  <a:cubicBezTo>
                    <a:pt x="978" y="1648"/>
                    <a:pt x="979" y="1648"/>
                    <a:pt x="980" y="1648"/>
                  </a:cubicBezTo>
                  <a:cubicBezTo>
                    <a:pt x="1434" y="1648"/>
                    <a:pt x="1802" y="1279"/>
                    <a:pt x="1802" y="825"/>
                  </a:cubicBezTo>
                  <a:cubicBezTo>
                    <a:pt x="1801" y="347"/>
                    <a:pt x="1408"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6"/>
            <p:cNvSpPr/>
            <p:nvPr/>
          </p:nvSpPr>
          <p:spPr>
            <a:xfrm>
              <a:off x="1787756" y="3655258"/>
              <a:ext cx="43174" cy="724413"/>
            </a:xfrm>
            <a:custGeom>
              <a:rect b="b" l="l" r="r" t="t"/>
              <a:pathLst>
                <a:path extrusionOk="0" h="10403" w="620">
                  <a:moveTo>
                    <a:pt x="1" y="1"/>
                  </a:moveTo>
                  <a:lnTo>
                    <a:pt x="1" y="10402"/>
                  </a:lnTo>
                  <a:lnTo>
                    <a:pt x="619" y="10402"/>
                  </a:ln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6"/>
            <p:cNvSpPr/>
            <p:nvPr/>
          </p:nvSpPr>
          <p:spPr>
            <a:xfrm>
              <a:off x="1830860" y="3655258"/>
              <a:ext cx="50555" cy="724413"/>
            </a:xfrm>
            <a:custGeom>
              <a:rect b="b" l="l" r="r" t="t"/>
              <a:pathLst>
                <a:path extrusionOk="0" h="10403" w="726">
                  <a:moveTo>
                    <a:pt x="0" y="1"/>
                  </a:moveTo>
                  <a:lnTo>
                    <a:pt x="0" y="10402"/>
                  </a:lnTo>
                  <a:lnTo>
                    <a:pt x="726" y="10402"/>
                  </a:lnTo>
                  <a:lnTo>
                    <a:pt x="7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6"/>
            <p:cNvSpPr/>
            <p:nvPr/>
          </p:nvSpPr>
          <p:spPr>
            <a:xfrm>
              <a:off x="1106447" y="3655258"/>
              <a:ext cx="43104" cy="724413"/>
            </a:xfrm>
            <a:custGeom>
              <a:rect b="b" l="l" r="r" t="t"/>
              <a:pathLst>
                <a:path extrusionOk="0" h="10403" w="619">
                  <a:moveTo>
                    <a:pt x="0" y="1"/>
                  </a:moveTo>
                  <a:lnTo>
                    <a:pt x="0" y="10402"/>
                  </a:lnTo>
                  <a:lnTo>
                    <a:pt x="619" y="10402"/>
                  </a:ln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6"/>
            <p:cNvSpPr/>
            <p:nvPr/>
          </p:nvSpPr>
          <p:spPr>
            <a:xfrm>
              <a:off x="1149482" y="3655258"/>
              <a:ext cx="50555" cy="724413"/>
            </a:xfrm>
            <a:custGeom>
              <a:rect b="b" l="l" r="r" t="t"/>
              <a:pathLst>
                <a:path extrusionOk="0" h="10403" w="726">
                  <a:moveTo>
                    <a:pt x="1" y="1"/>
                  </a:moveTo>
                  <a:lnTo>
                    <a:pt x="1" y="10402"/>
                  </a:lnTo>
                  <a:lnTo>
                    <a:pt x="725" y="10402"/>
                  </a:lnTo>
                  <a:lnTo>
                    <a:pt x="7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6"/>
            <p:cNvSpPr/>
            <p:nvPr/>
          </p:nvSpPr>
          <p:spPr>
            <a:xfrm>
              <a:off x="3535386" y="3655258"/>
              <a:ext cx="43104" cy="724413"/>
            </a:xfrm>
            <a:custGeom>
              <a:rect b="b" l="l" r="r" t="t"/>
              <a:pathLst>
                <a:path extrusionOk="0" h="10403" w="619">
                  <a:moveTo>
                    <a:pt x="0" y="1"/>
                  </a:moveTo>
                  <a:lnTo>
                    <a:pt x="0" y="10402"/>
                  </a:lnTo>
                  <a:lnTo>
                    <a:pt x="618" y="10402"/>
                  </a:lnTo>
                  <a:lnTo>
                    <a:pt x="6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6"/>
            <p:cNvSpPr/>
            <p:nvPr/>
          </p:nvSpPr>
          <p:spPr>
            <a:xfrm>
              <a:off x="3578420" y="3655258"/>
              <a:ext cx="50485" cy="724413"/>
            </a:xfrm>
            <a:custGeom>
              <a:rect b="b" l="l" r="r" t="t"/>
              <a:pathLst>
                <a:path extrusionOk="0" h="10403" w="725">
                  <a:moveTo>
                    <a:pt x="0" y="1"/>
                  </a:moveTo>
                  <a:lnTo>
                    <a:pt x="0" y="10402"/>
                  </a:lnTo>
                  <a:lnTo>
                    <a:pt x="725" y="10402"/>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6"/>
            <p:cNvSpPr/>
            <p:nvPr/>
          </p:nvSpPr>
          <p:spPr>
            <a:xfrm>
              <a:off x="2853938" y="3655258"/>
              <a:ext cx="43104" cy="724413"/>
            </a:xfrm>
            <a:custGeom>
              <a:rect b="b" l="l" r="r" t="t"/>
              <a:pathLst>
                <a:path extrusionOk="0" h="10403" w="619">
                  <a:moveTo>
                    <a:pt x="1" y="1"/>
                  </a:moveTo>
                  <a:lnTo>
                    <a:pt x="1" y="10402"/>
                  </a:lnTo>
                  <a:lnTo>
                    <a:pt x="619" y="10402"/>
                  </a:lnTo>
                  <a:lnTo>
                    <a:pt x="6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6"/>
            <p:cNvSpPr/>
            <p:nvPr/>
          </p:nvSpPr>
          <p:spPr>
            <a:xfrm>
              <a:off x="2896972" y="3655258"/>
              <a:ext cx="50625" cy="724413"/>
            </a:xfrm>
            <a:custGeom>
              <a:rect b="b" l="l" r="r" t="t"/>
              <a:pathLst>
                <a:path extrusionOk="0" h="10403" w="727">
                  <a:moveTo>
                    <a:pt x="1" y="1"/>
                  </a:moveTo>
                  <a:lnTo>
                    <a:pt x="1" y="10402"/>
                  </a:lnTo>
                  <a:lnTo>
                    <a:pt x="727" y="10402"/>
                  </a:lnTo>
                  <a:lnTo>
                    <a:pt x="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6"/>
            <p:cNvSpPr/>
            <p:nvPr/>
          </p:nvSpPr>
          <p:spPr>
            <a:xfrm>
              <a:off x="1149482" y="3888745"/>
              <a:ext cx="638344" cy="84328"/>
            </a:xfrm>
            <a:custGeom>
              <a:rect b="b" l="l" r="r" t="t"/>
              <a:pathLst>
                <a:path extrusionOk="0" h="1211" w="9167">
                  <a:moveTo>
                    <a:pt x="1" y="1"/>
                  </a:moveTo>
                  <a:lnTo>
                    <a:pt x="1" y="1210"/>
                  </a:lnTo>
                  <a:lnTo>
                    <a:pt x="9167" y="1210"/>
                  </a:lnTo>
                  <a:lnTo>
                    <a:pt x="91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6"/>
            <p:cNvSpPr/>
            <p:nvPr/>
          </p:nvSpPr>
          <p:spPr>
            <a:xfrm>
              <a:off x="1881346" y="3888745"/>
              <a:ext cx="1697144" cy="84328"/>
            </a:xfrm>
            <a:custGeom>
              <a:rect b="b" l="l" r="r" t="t"/>
              <a:pathLst>
                <a:path extrusionOk="0" h="1211" w="24372">
                  <a:moveTo>
                    <a:pt x="1" y="1"/>
                  </a:moveTo>
                  <a:lnTo>
                    <a:pt x="1" y="1210"/>
                  </a:lnTo>
                  <a:lnTo>
                    <a:pt x="24371" y="1210"/>
                  </a:lnTo>
                  <a:lnTo>
                    <a:pt x="24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6"/>
            <p:cNvSpPr/>
            <p:nvPr/>
          </p:nvSpPr>
          <p:spPr>
            <a:xfrm>
              <a:off x="1149482" y="4267907"/>
              <a:ext cx="638344" cy="84398"/>
            </a:xfrm>
            <a:custGeom>
              <a:rect b="b" l="l" r="r" t="t"/>
              <a:pathLst>
                <a:path extrusionOk="0" h="1212" w="9167">
                  <a:moveTo>
                    <a:pt x="1" y="1"/>
                  </a:moveTo>
                  <a:lnTo>
                    <a:pt x="1" y="1212"/>
                  </a:lnTo>
                  <a:lnTo>
                    <a:pt x="9167" y="1212"/>
                  </a:lnTo>
                  <a:lnTo>
                    <a:pt x="91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6"/>
            <p:cNvSpPr/>
            <p:nvPr/>
          </p:nvSpPr>
          <p:spPr>
            <a:xfrm>
              <a:off x="1881346" y="4267907"/>
              <a:ext cx="1697144" cy="84398"/>
            </a:xfrm>
            <a:custGeom>
              <a:rect b="b" l="l" r="r" t="t"/>
              <a:pathLst>
                <a:path extrusionOk="0" h="1212" w="24372">
                  <a:moveTo>
                    <a:pt x="1" y="1"/>
                  </a:moveTo>
                  <a:lnTo>
                    <a:pt x="1" y="1212"/>
                  </a:lnTo>
                  <a:lnTo>
                    <a:pt x="24371" y="1212"/>
                  </a:lnTo>
                  <a:lnTo>
                    <a:pt x="24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6"/>
            <p:cNvSpPr/>
            <p:nvPr/>
          </p:nvSpPr>
          <p:spPr>
            <a:xfrm>
              <a:off x="921566" y="3571000"/>
              <a:ext cx="824618" cy="84328"/>
            </a:xfrm>
            <a:custGeom>
              <a:rect b="b" l="l" r="r" t="t"/>
              <a:pathLst>
                <a:path extrusionOk="0" h="1211" w="11842">
                  <a:moveTo>
                    <a:pt x="14" y="0"/>
                  </a:moveTo>
                  <a:cubicBezTo>
                    <a:pt x="7" y="0"/>
                    <a:pt x="1" y="6"/>
                    <a:pt x="1" y="15"/>
                  </a:cubicBezTo>
                  <a:lnTo>
                    <a:pt x="1" y="1197"/>
                  </a:lnTo>
                  <a:cubicBezTo>
                    <a:pt x="1" y="1205"/>
                    <a:pt x="7" y="1211"/>
                    <a:pt x="14" y="1211"/>
                  </a:cubicBezTo>
                  <a:lnTo>
                    <a:pt x="11841" y="1211"/>
                  </a:lnTo>
                  <a:lnTo>
                    <a:pt x="118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6"/>
            <p:cNvSpPr/>
            <p:nvPr/>
          </p:nvSpPr>
          <p:spPr>
            <a:xfrm>
              <a:off x="1645770" y="3571000"/>
              <a:ext cx="2177486" cy="84328"/>
            </a:xfrm>
            <a:custGeom>
              <a:rect b="b" l="l" r="r" t="t"/>
              <a:pathLst>
                <a:path extrusionOk="0" h="1211" w="31270">
                  <a:moveTo>
                    <a:pt x="14" y="0"/>
                  </a:moveTo>
                  <a:cubicBezTo>
                    <a:pt x="7" y="0"/>
                    <a:pt x="1" y="6"/>
                    <a:pt x="1" y="15"/>
                  </a:cubicBezTo>
                  <a:lnTo>
                    <a:pt x="1" y="1197"/>
                  </a:lnTo>
                  <a:cubicBezTo>
                    <a:pt x="1" y="1205"/>
                    <a:pt x="7" y="1211"/>
                    <a:pt x="14" y="1211"/>
                  </a:cubicBezTo>
                  <a:lnTo>
                    <a:pt x="31256" y="1211"/>
                  </a:lnTo>
                  <a:cubicBezTo>
                    <a:pt x="31263" y="1211"/>
                    <a:pt x="31269" y="1205"/>
                    <a:pt x="31269" y="1197"/>
                  </a:cubicBezTo>
                  <a:lnTo>
                    <a:pt x="31269" y="15"/>
                  </a:lnTo>
                  <a:cubicBezTo>
                    <a:pt x="31269" y="6"/>
                    <a:pt x="31263" y="0"/>
                    <a:pt x="312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6"/>
            <p:cNvSpPr/>
            <p:nvPr/>
          </p:nvSpPr>
          <p:spPr>
            <a:xfrm>
              <a:off x="1778843" y="4379602"/>
              <a:ext cx="109118" cy="150063"/>
            </a:xfrm>
            <a:custGeom>
              <a:rect b="b" l="l" r="r" t="t"/>
              <a:pathLst>
                <a:path extrusionOk="0" h="2155" w="1567">
                  <a:moveTo>
                    <a:pt x="199" y="0"/>
                  </a:moveTo>
                  <a:cubicBezTo>
                    <a:pt x="76" y="0"/>
                    <a:pt x="1" y="135"/>
                    <a:pt x="63" y="241"/>
                  </a:cubicBezTo>
                  <a:lnTo>
                    <a:pt x="1156" y="2077"/>
                  </a:lnTo>
                  <a:cubicBezTo>
                    <a:pt x="1185" y="2125"/>
                    <a:pt x="1237" y="2155"/>
                    <a:pt x="1293" y="2155"/>
                  </a:cubicBezTo>
                  <a:lnTo>
                    <a:pt x="1407" y="2155"/>
                  </a:lnTo>
                  <a:cubicBezTo>
                    <a:pt x="1495" y="2155"/>
                    <a:pt x="1567" y="2083"/>
                    <a:pt x="1567" y="1996"/>
                  </a:cubicBezTo>
                  <a:lnTo>
                    <a:pt x="1567" y="159"/>
                  </a:lnTo>
                  <a:cubicBezTo>
                    <a:pt x="1567" y="70"/>
                    <a:pt x="1495" y="0"/>
                    <a:pt x="1407" y="0"/>
                  </a:cubicBezTo>
                  <a:lnTo>
                    <a:pt x="200" y="0"/>
                  </a:lnTo>
                  <a:cubicBezTo>
                    <a:pt x="200" y="0"/>
                    <a:pt x="199"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6"/>
            <p:cNvSpPr/>
            <p:nvPr/>
          </p:nvSpPr>
          <p:spPr>
            <a:xfrm>
              <a:off x="1773272" y="4405645"/>
              <a:ext cx="132794" cy="202847"/>
            </a:xfrm>
            <a:custGeom>
              <a:rect b="b" l="l" r="r" t="t"/>
              <a:pathLst>
                <a:path extrusionOk="0" h="2913" w="1907">
                  <a:moveTo>
                    <a:pt x="1458" y="0"/>
                  </a:moveTo>
                  <a:cubicBezTo>
                    <a:pt x="653" y="0"/>
                    <a:pt x="0" y="652"/>
                    <a:pt x="0" y="1456"/>
                  </a:cubicBezTo>
                  <a:cubicBezTo>
                    <a:pt x="0" y="2261"/>
                    <a:pt x="653" y="2913"/>
                    <a:pt x="1458" y="2913"/>
                  </a:cubicBezTo>
                  <a:lnTo>
                    <a:pt x="1907" y="2913"/>
                  </a:lnTo>
                  <a:lnTo>
                    <a:pt x="1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6"/>
            <p:cNvSpPr/>
            <p:nvPr/>
          </p:nvSpPr>
          <p:spPr>
            <a:xfrm>
              <a:off x="1796530" y="4405645"/>
              <a:ext cx="210994" cy="202847"/>
            </a:xfrm>
            <a:custGeom>
              <a:rect b="b" l="l" r="r" t="t"/>
              <a:pathLst>
                <a:path extrusionOk="0" h="2913" w="3030">
                  <a:moveTo>
                    <a:pt x="1574" y="0"/>
                  </a:moveTo>
                  <a:cubicBezTo>
                    <a:pt x="1573" y="0"/>
                    <a:pt x="1572" y="0"/>
                    <a:pt x="1572" y="0"/>
                  </a:cubicBezTo>
                  <a:cubicBezTo>
                    <a:pt x="983" y="0"/>
                    <a:pt x="451" y="354"/>
                    <a:pt x="226" y="899"/>
                  </a:cubicBezTo>
                  <a:cubicBezTo>
                    <a:pt x="1" y="1443"/>
                    <a:pt x="125" y="2070"/>
                    <a:pt x="542" y="2486"/>
                  </a:cubicBezTo>
                  <a:cubicBezTo>
                    <a:pt x="821" y="2765"/>
                    <a:pt x="1193" y="2913"/>
                    <a:pt x="1572" y="2913"/>
                  </a:cubicBezTo>
                  <a:cubicBezTo>
                    <a:pt x="1760" y="2913"/>
                    <a:pt x="1949" y="2876"/>
                    <a:pt x="2130" y="2802"/>
                  </a:cubicBezTo>
                  <a:cubicBezTo>
                    <a:pt x="2674" y="2576"/>
                    <a:pt x="3028" y="2045"/>
                    <a:pt x="3029" y="1456"/>
                  </a:cubicBezTo>
                  <a:cubicBezTo>
                    <a:pt x="3028" y="652"/>
                    <a:pt x="2378"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6"/>
            <p:cNvSpPr/>
            <p:nvPr/>
          </p:nvSpPr>
          <p:spPr>
            <a:xfrm>
              <a:off x="1815540" y="4423124"/>
              <a:ext cx="174366" cy="167751"/>
            </a:xfrm>
            <a:custGeom>
              <a:rect b="b" l="l" r="r" t="t"/>
              <a:pathLst>
                <a:path extrusionOk="0" h="2409" w="2504">
                  <a:moveTo>
                    <a:pt x="1300" y="1"/>
                  </a:moveTo>
                  <a:cubicBezTo>
                    <a:pt x="812" y="1"/>
                    <a:pt x="374" y="293"/>
                    <a:pt x="187" y="744"/>
                  </a:cubicBezTo>
                  <a:cubicBezTo>
                    <a:pt x="0" y="1193"/>
                    <a:pt x="103" y="1711"/>
                    <a:pt x="447" y="2056"/>
                  </a:cubicBezTo>
                  <a:cubicBezTo>
                    <a:pt x="678" y="2286"/>
                    <a:pt x="986" y="2409"/>
                    <a:pt x="1300" y="2409"/>
                  </a:cubicBezTo>
                  <a:cubicBezTo>
                    <a:pt x="1455" y="2409"/>
                    <a:pt x="1611" y="2379"/>
                    <a:pt x="1760" y="2317"/>
                  </a:cubicBezTo>
                  <a:cubicBezTo>
                    <a:pt x="2209" y="2131"/>
                    <a:pt x="2503" y="1692"/>
                    <a:pt x="2503" y="1205"/>
                  </a:cubicBezTo>
                  <a:cubicBezTo>
                    <a:pt x="2503" y="540"/>
                    <a:pt x="1965"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6"/>
            <p:cNvSpPr/>
            <p:nvPr/>
          </p:nvSpPr>
          <p:spPr>
            <a:xfrm>
              <a:off x="1810109" y="4379602"/>
              <a:ext cx="109118" cy="150063"/>
            </a:xfrm>
            <a:custGeom>
              <a:rect b="b" l="l" r="r" t="t"/>
              <a:pathLst>
                <a:path extrusionOk="0" h="2155" w="1567">
                  <a:moveTo>
                    <a:pt x="201" y="0"/>
                  </a:moveTo>
                  <a:cubicBezTo>
                    <a:pt x="77" y="0"/>
                    <a:pt x="1" y="135"/>
                    <a:pt x="64" y="241"/>
                  </a:cubicBezTo>
                  <a:lnTo>
                    <a:pt x="1157" y="2077"/>
                  </a:lnTo>
                  <a:cubicBezTo>
                    <a:pt x="1185" y="2125"/>
                    <a:pt x="1237" y="2155"/>
                    <a:pt x="1294" y="2155"/>
                  </a:cubicBezTo>
                  <a:lnTo>
                    <a:pt x="1408" y="2155"/>
                  </a:lnTo>
                  <a:cubicBezTo>
                    <a:pt x="1495" y="2155"/>
                    <a:pt x="1567" y="2083"/>
                    <a:pt x="1567" y="1996"/>
                  </a:cubicBezTo>
                  <a:lnTo>
                    <a:pt x="1567" y="159"/>
                  </a:lnTo>
                  <a:cubicBezTo>
                    <a:pt x="1567" y="70"/>
                    <a:pt x="1495" y="0"/>
                    <a:pt x="1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6"/>
            <p:cNvSpPr/>
            <p:nvPr/>
          </p:nvSpPr>
          <p:spPr>
            <a:xfrm>
              <a:off x="1097534" y="4379602"/>
              <a:ext cx="108979" cy="150063"/>
            </a:xfrm>
            <a:custGeom>
              <a:rect b="b" l="l" r="r" t="t"/>
              <a:pathLst>
                <a:path extrusionOk="0" h="2155" w="1565">
                  <a:moveTo>
                    <a:pt x="200" y="0"/>
                  </a:moveTo>
                  <a:cubicBezTo>
                    <a:pt x="77" y="0"/>
                    <a:pt x="0" y="135"/>
                    <a:pt x="63" y="241"/>
                  </a:cubicBezTo>
                  <a:lnTo>
                    <a:pt x="1155" y="2077"/>
                  </a:lnTo>
                  <a:cubicBezTo>
                    <a:pt x="1184" y="2125"/>
                    <a:pt x="1235" y="2155"/>
                    <a:pt x="1292" y="2155"/>
                  </a:cubicBezTo>
                  <a:lnTo>
                    <a:pt x="1406" y="2155"/>
                  </a:lnTo>
                  <a:cubicBezTo>
                    <a:pt x="1493" y="2155"/>
                    <a:pt x="1565" y="2083"/>
                    <a:pt x="1565" y="1996"/>
                  </a:cubicBezTo>
                  <a:lnTo>
                    <a:pt x="1565" y="159"/>
                  </a:lnTo>
                  <a:cubicBezTo>
                    <a:pt x="1565" y="70"/>
                    <a:pt x="1495" y="0"/>
                    <a:pt x="1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6"/>
            <p:cNvSpPr/>
            <p:nvPr/>
          </p:nvSpPr>
          <p:spPr>
            <a:xfrm>
              <a:off x="1091894" y="4405645"/>
              <a:ext cx="132794" cy="202847"/>
            </a:xfrm>
            <a:custGeom>
              <a:rect b="b" l="l" r="r" t="t"/>
              <a:pathLst>
                <a:path extrusionOk="0" h="2913" w="1907">
                  <a:moveTo>
                    <a:pt x="1457" y="0"/>
                  </a:moveTo>
                  <a:cubicBezTo>
                    <a:pt x="652" y="0"/>
                    <a:pt x="1" y="652"/>
                    <a:pt x="1" y="1456"/>
                  </a:cubicBezTo>
                  <a:cubicBezTo>
                    <a:pt x="1" y="2261"/>
                    <a:pt x="652" y="2913"/>
                    <a:pt x="1457" y="2913"/>
                  </a:cubicBezTo>
                  <a:lnTo>
                    <a:pt x="1906" y="2913"/>
                  </a:lnTo>
                  <a:lnTo>
                    <a:pt x="1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6"/>
            <p:cNvSpPr/>
            <p:nvPr/>
          </p:nvSpPr>
          <p:spPr>
            <a:xfrm>
              <a:off x="1115221" y="4405645"/>
              <a:ext cx="210855" cy="202847"/>
            </a:xfrm>
            <a:custGeom>
              <a:rect b="b" l="l" r="r" t="t"/>
              <a:pathLst>
                <a:path extrusionOk="0" h="2913" w="3028">
                  <a:moveTo>
                    <a:pt x="1568" y="0"/>
                  </a:moveTo>
                  <a:cubicBezTo>
                    <a:pt x="981" y="0"/>
                    <a:pt x="450" y="355"/>
                    <a:pt x="226" y="899"/>
                  </a:cubicBezTo>
                  <a:cubicBezTo>
                    <a:pt x="0" y="1443"/>
                    <a:pt x="125" y="2070"/>
                    <a:pt x="542" y="2486"/>
                  </a:cubicBezTo>
                  <a:cubicBezTo>
                    <a:pt x="820" y="2765"/>
                    <a:pt x="1193" y="2913"/>
                    <a:pt x="1572" y="2913"/>
                  </a:cubicBezTo>
                  <a:cubicBezTo>
                    <a:pt x="1760" y="2913"/>
                    <a:pt x="1949" y="2876"/>
                    <a:pt x="2129" y="2802"/>
                  </a:cubicBezTo>
                  <a:cubicBezTo>
                    <a:pt x="2673" y="2577"/>
                    <a:pt x="3028" y="2045"/>
                    <a:pt x="3028" y="1456"/>
                  </a:cubicBezTo>
                  <a:cubicBezTo>
                    <a:pt x="3028" y="652"/>
                    <a:pt x="2376" y="0"/>
                    <a:pt x="1571" y="0"/>
                  </a:cubicBezTo>
                  <a:cubicBezTo>
                    <a:pt x="1570" y="0"/>
                    <a:pt x="1569" y="0"/>
                    <a:pt x="1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6"/>
            <p:cNvSpPr/>
            <p:nvPr/>
          </p:nvSpPr>
          <p:spPr>
            <a:xfrm>
              <a:off x="1134092" y="4423124"/>
              <a:ext cx="174436" cy="167820"/>
            </a:xfrm>
            <a:custGeom>
              <a:rect b="b" l="l" r="r" t="t"/>
              <a:pathLst>
                <a:path extrusionOk="0" h="2410" w="2505">
                  <a:moveTo>
                    <a:pt x="1300" y="1"/>
                  </a:moveTo>
                  <a:cubicBezTo>
                    <a:pt x="814" y="1"/>
                    <a:pt x="375" y="295"/>
                    <a:pt x="188" y="744"/>
                  </a:cubicBezTo>
                  <a:cubicBezTo>
                    <a:pt x="1" y="1194"/>
                    <a:pt x="104" y="1713"/>
                    <a:pt x="449" y="2057"/>
                  </a:cubicBezTo>
                  <a:cubicBezTo>
                    <a:pt x="679" y="2287"/>
                    <a:pt x="987" y="2410"/>
                    <a:pt x="1300" y="2410"/>
                  </a:cubicBezTo>
                  <a:cubicBezTo>
                    <a:pt x="1456" y="2410"/>
                    <a:pt x="1613" y="2380"/>
                    <a:pt x="1762" y="2317"/>
                  </a:cubicBezTo>
                  <a:cubicBezTo>
                    <a:pt x="2211" y="2131"/>
                    <a:pt x="2505" y="1692"/>
                    <a:pt x="2505" y="1205"/>
                  </a:cubicBezTo>
                  <a:cubicBezTo>
                    <a:pt x="2505" y="540"/>
                    <a:pt x="1966"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6"/>
            <p:cNvSpPr/>
            <p:nvPr/>
          </p:nvSpPr>
          <p:spPr>
            <a:xfrm>
              <a:off x="1128800" y="4379602"/>
              <a:ext cx="109118" cy="150063"/>
            </a:xfrm>
            <a:custGeom>
              <a:rect b="b" l="l" r="r" t="t"/>
              <a:pathLst>
                <a:path extrusionOk="0" h="2155" w="1567">
                  <a:moveTo>
                    <a:pt x="199" y="0"/>
                  </a:moveTo>
                  <a:cubicBezTo>
                    <a:pt x="76" y="0"/>
                    <a:pt x="1" y="135"/>
                    <a:pt x="63" y="241"/>
                  </a:cubicBezTo>
                  <a:lnTo>
                    <a:pt x="1155" y="2077"/>
                  </a:lnTo>
                  <a:cubicBezTo>
                    <a:pt x="1184" y="2125"/>
                    <a:pt x="1237" y="2155"/>
                    <a:pt x="1292" y="2155"/>
                  </a:cubicBezTo>
                  <a:lnTo>
                    <a:pt x="1407" y="2155"/>
                  </a:lnTo>
                  <a:cubicBezTo>
                    <a:pt x="1495" y="2155"/>
                    <a:pt x="1565" y="2083"/>
                    <a:pt x="1566" y="1996"/>
                  </a:cubicBezTo>
                  <a:lnTo>
                    <a:pt x="1566" y="159"/>
                  </a:lnTo>
                  <a:cubicBezTo>
                    <a:pt x="1566" y="70"/>
                    <a:pt x="1495" y="0"/>
                    <a:pt x="1407" y="0"/>
                  </a:cubicBezTo>
                  <a:lnTo>
                    <a:pt x="200" y="0"/>
                  </a:lnTo>
                  <a:cubicBezTo>
                    <a:pt x="200" y="0"/>
                    <a:pt x="199"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6"/>
            <p:cNvSpPr/>
            <p:nvPr/>
          </p:nvSpPr>
          <p:spPr>
            <a:xfrm>
              <a:off x="3526472" y="4379602"/>
              <a:ext cx="109048" cy="150063"/>
            </a:xfrm>
            <a:custGeom>
              <a:rect b="b" l="l" r="r" t="t"/>
              <a:pathLst>
                <a:path extrusionOk="0" h="2155" w="1566">
                  <a:moveTo>
                    <a:pt x="198" y="0"/>
                  </a:moveTo>
                  <a:cubicBezTo>
                    <a:pt x="76" y="0"/>
                    <a:pt x="0" y="135"/>
                    <a:pt x="63" y="241"/>
                  </a:cubicBezTo>
                  <a:lnTo>
                    <a:pt x="1155" y="2077"/>
                  </a:lnTo>
                  <a:cubicBezTo>
                    <a:pt x="1183" y="2125"/>
                    <a:pt x="1236" y="2155"/>
                    <a:pt x="1292" y="2155"/>
                  </a:cubicBezTo>
                  <a:lnTo>
                    <a:pt x="1405" y="2155"/>
                  </a:lnTo>
                  <a:cubicBezTo>
                    <a:pt x="1494" y="2155"/>
                    <a:pt x="1565" y="2083"/>
                    <a:pt x="1566" y="1996"/>
                  </a:cubicBezTo>
                  <a:lnTo>
                    <a:pt x="1566" y="159"/>
                  </a:lnTo>
                  <a:cubicBezTo>
                    <a:pt x="1566" y="70"/>
                    <a:pt x="1494" y="0"/>
                    <a:pt x="1405" y="0"/>
                  </a:cubicBezTo>
                  <a:lnTo>
                    <a:pt x="200" y="0"/>
                  </a:lnTo>
                  <a:cubicBezTo>
                    <a:pt x="199" y="0"/>
                    <a:pt x="199"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6"/>
            <p:cNvSpPr/>
            <p:nvPr/>
          </p:nvSpPr>
          <p:spPr>
            <a:xfrm>
              <a:off x="3520832" y="4405645"/>
              <a:ext cx="132794" cy="202847"/>
            </a:xfrm>
            <a:custGeom>
              <a:rect b="b" l="l" r="r" t="t"/>
              <a:pathLst>
                <a:path extrusionOk="0" h="2913" w="1907">
                  <a:moveTo>
                    <a:pt x="1457" y="0"/>
                  </a:moveTo>
                  <a:cubicBezTo>
                    <a:pt x="652" y="0"/>
                    <a:pt x="1" y="652"/>
                    <a:pt x="1" y="1456"/>
                  </a:cubicBezTo>
                  <a:cubicBezTo>
                    <a:pt x="1" y="2261"/>
                    <a:pt x="652" y="2913"/>
                    <a:pt x="1457" y="2913"/>
                  </a:cubicBezTo>
                  <a:lnTo>
                    <a:pt x="1906" y="2913"/>
                  </a:lnTo>
                  <a:lnTo>
                    <a:pt x="1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6"/>
            <p:cNvSpPr/>
            <p:nvPr/>
          </p:nvSpPr>
          <p:spPr>
            <a:xfrm>
              <a:off x="3544090" y="4405645"/>
              <a:ext cx="210994" cy="202847"/>
            </a:xfrm>
            <a:custGeom>
              <a:rect b="b" l="l" r="r" t="t"/>
              <a:pathLst>
                <a:path extrusionOk="0" h="2913" w="3030">
                  <a:moveTo>
                    <a:pt x="1569" y="0"/>
                  </a:moveTo>
                  <a:cubicBezTo>
                    <a:pt x="982" y="0"/>
                    <a:pt x="451" y="355"/>
                    <a:pt x="227" y="899"/>
                  </a:cubicBezTo>
                  <a:cubicBezTo>
                    <a:pt x="1" y="1443"/>
                    <a:pt x="126" y="2070"/>
                    <a:pt x="543" y="2486"/>
                  </a:cubicBezTo>
                  <a:cubicBezTo>
                    <a:pt x="821" y="2765"/>
                    <a:pt x="1193" y="2913"/>
                    <a:pt x="1572" y="2913"/>
                  </a:cubicBezTo>
                  <a:cubicBezTo>
                    <a:pt x="1760" y="2913"/>
                    <a:pt x="1950" y="2876"/>
                    <a:pt x="2130" y="2802"/>
                  </a:cubicBezTo>
                  <a:cubicBezTo>
                    <a:pt x="2674" y="2577"/>
                    <a:pt x="3028" y="2045"/>
                    <a:pt x="3028" y="1456"/>
                  </a:cubicBezTo>
                  <a:cubicBezTo>
                    <a:pt x="3030" y="652"/>
                    <a:pt x="2378" y="0"/>
                    <a:pt x="1574" y="0"/>
                  </a:cubicBezTo>
                  <a:cubicBezTo>
                    <a:pt x="1574" y="0"/>
                    <a:pt x="1573" y="0"/>
                    <a:pt x="1572" y="0"/>
                  </a:cubicBezTo>
                  <a:cubicBezTo>
                    <a:pt x="1571" y="0"/>
                    <a:pt x="1570" y="0"/>
                    <a:pt x="1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6"/>
            <p:cNvSpPr/>
            <p:nvPr/>
          </p:nvSpPr>
          <p:spPr>
            <a:xfrm>
              <a:off x="3563100" y="4423124"/>
              <a:ext cx="174366" cy="167820"/>
            </a:xfrm>
            <a:custGeom>
              <a:rect b="b" l="l" r="r" t="t"/>
              <a:pathLst>
                <a:path extrusionOk="0" h="2410" w="2504">
                  <a:moveTo>
                    <a:pt x="1299" y="1"/>
                  </a:moveTo>
                  <a:cubicBezTo>
                    <a:pt x="813" y="1"/>
                    <a:pt x="373" y="295"/>
                    <a:pt x="187" y="744"/>
                  </a:cubicBezTo>
                  <a:cubicBezTo>
                    <a:pt x="1" y="1194"/>
                    <a:pt x="103" y="1713"/>
                    <a:pt x="447" y="2057"/>
                  </a:cubicBezTo>
                  <a:cubicBezTo>
                    <a:pt x="678" y="2287"/>
                    <a:pt x="986" y="2409"/>
                    <a:pt x="1299" y="2409"/>
                  </a:cubicBezTo>
                  <a:cubicBezTo>
                    <a:pt x="1454" y="2409"/>
                    <a:pt x="1611" y="2379"/>
                    <a:pt x="1761" y="2317"/>
                  </a:cubicBezTo>
                  <a:cubicBezTo>
                    <a:pt x="2210" y="2131"/>
                    <a:pt x="2504" y="1692"/>
                    <a:pt x="2504" y="1205"/>
                  </a:cubicBezTo>
                  <a:cubicBezTo>
                    <a:pt x="2504" y="540"/>
                    <a:pt x="1964" y="1"/>
                    <a:pt x="1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6"/>
            <p:cNvSpPr/>
            <p:nvPr/>
          </p:nvSpPr>
          <p:spPr>
            <a:xfrm>
              <a:off x="3557739" y="4379602"/>
              <a:ext cx="109118" cy="150063"/>
            </a:xfrm>
            <a:custGeom>
              <a:rect b="b" l="l" r="r" t="t"/>
              <a:pathLst>
                <a:path extrusionOk="0" h="2155" w="1567">
                  <a:moveTo>
                    <a:pt x="198" y="0"/>
                  </a:moveTo>
                  <a:cubicBezTo>
                    <a:pt x="76" y="0"/>
                    <a:pt x="0" y="135"/>
                    <a:pt x="63" y="241"/>
                  </a:cubicBezTo>
                  <a:lnTo>
                    <a:pt x="1155" y="2077"/>
                  </a:lnTo>
                  <a:cubicBezTo>
                    <a:pt x="1185" y="2125"/>
                    <a:pt x="1237" y="2155"/>
                    <a:pt x="1292" y="2155"/>
                  </a:cubicBezTo>
                  <a:lnTo>
                    <a:pt x="1406" y="2155"/>
                  </a:lnTo>
                  <a:cubicBezTo>
                    <a:pt x="1495" y="2155"/>
                    <a:pt x="1565" y="2083"/>
                    <a:pt x="1566" y="1996"/>
                  </a:cubicBezTo>
                  <a:lnTo>
                    <a:pt x="1566" y="159"/>
                  </a:lnTo>
                  <a:cubicBezTo>
                    <a:pt x="1566" y="70"/>
                    <a:pt x="1495" y="0"/>
                    <a:pt x="1406" y="0"/>
                  </a:cubicBezTo>
                  <a:lnTo>
                    <a:pt x="200" y="0"/>
                  </a:lnTo>
                  <a:cubicBezTo>
                    <a:pt x="199" y="0"/>
                    <a:pt x="199" y="0"/>
                    <a:pt x="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6"/>
            <p:cNvSpPr/>
            <p:nvPr/>
          </p:nvSpPr>
          <p:spPr>
            <a:xfrm>
              <a:off x="2845024" y="4379602"/>
              <a:ext cx="109118" cy="150063"/>
            </a:xfrm>
            <a:custGeom>
              <a:rect b="b" l="l" r="r" t="t"/>
              <a:pathLst>
                <a:path extrusionOk="0" h="2155" w="1567">
                  <a:moveTo>
                    <a:pt x="201" y="0"/>
                  </a:moveTo>
                  <a:cubicBezTo>
                    <a:pt x="77" y="0"/>
                    <a:pt x="0" y="135"/>
                    <a:pt x="63" y="241"/>
                  </a:cubicBezTo>
                  <a:lnTo>
                    <a:pt x="1155" y="2077"/>
                  </a:lnTo>
                  <a:cubicBezTo>
                    <a:pt x="1185" y="2125"/>
                    <a:pt x="1237" y="2155"/>
                    <a:pt x="1292" y="2155"/>
                  </a:cubicBezTo>
                  <a:lnTo>
                    <a:pt x="1407" y="2155"/>
                  </a:lnTo>
                  <a:cubicBezTo>
                    <a:pt x="1495" y="2155"/>
                    <a:pt x="1566" y="2083"/>
                    <a:pt x="1566" y="1996"/>
                  </a:cubicBezTo>
                  <a:lnTo>
                    <a:pt x="1566" y="159"/>
                  </a:lnTo>
                  <a:cubicBezTo>
                    <a:pt x="1566" y="70"/>
                    <a:pt x="1495" y="0"/>
                    <a:pt x="1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6"/>
            <p:cNvSpPr/>
            <p:nvPr/>
          </p:nvSpPr>
          <p:spPr>
            <a:xfrm>
              <a:off x="2839523" y="4405645"/>
              <a:ext cx="132724" cy="202847"/>
            </a:xfrm>
            <a:custGeom>
              <a:rect b="b" l="l" r="r" t="t"/>
              <a:pathLst>
                <a:path extrusionOk="0" h="2913" w="1906">
                  <a:moveTo>
                    <a:pt x="1457" y="0"/>
                  </a:moveTo>
                  <a:cubicBezTo>
                    <a:pt x="652" y="0"/>
                    <a:pt x="0" y="652"/>
                    <a:pt x="0" y="1456"/>
                  </a:cubicBezTo>
                  <a:cubicBezTo>
                    <a:pt x="0" y="2261"/>
                    <a:pt x="652" y="2913"/>
                    <a:pt x="1457" y="2913"/>
                  </a:cubicBezTo>
                  <a:lnTo>
                    <a:pt x="1906" y="2913"/>
                  </a:lnTo>
                  <a:lnTo>
                    <a:pt x="1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6"/>
            <p:cNvSpPr/>
            <p:nvPr/>
          </p:nvSpPr>
          <p:spPr>
            <a:xfrm>
              <a:off x="2862781" y="4405645"/>
              <a:ext cx="210924" cy="202847"/>
            </a:xfrm>
            <a:custGeom>
              <a:rect b="b" l="l" r="r" t="t"/>
              <a:pathLst>
                <a:path extrusionOk="0" h="2913" w="3029">
                  <a:moveTo>
                    <a:pt x="1574" y="0"/>
                  </a:moveTo>
                  <a:cubicBezTo>
                    <a:pt x="1573" y="0"/>
                    <a:pt x="1573" y="0"/>
                    <a:pt x="1572" y="0"/>
                  </a:cubicBezTo>
                  <a:cubicBezTo>
                    <a:pt x="982" y="0"/>
                    <a:pt x="451" y="354"/>
                    <a:pt x="225" y="899"/>
                  </a:cubicBezTo>
                  <a:cubicBezTo>
                    <a:pt x="1" y="1443"/>
                    <a:pt x="125" y="2070"/>
                    <a:pt x="541" y="2486"/>
                  </a:cubicBezTo>
                  <a:cubicBezTo>
                    <a:pt x="820" y="2765"/>
                    <a:pt x="1193" y="2913"/>
                    <a:pt x="1572" y="2913"/>
                  </a:cubicBezTo>
                  <a:cubicBezTo>
                    <a:pt x="1760" y="2913"/>
                    <a:pt x="1949" y="2876"/>
                    <a:pt x="2130" y="2802"/>
                  </a:cubicBezTo>
                  <a:cubicBezTo>
                    <a:pt x="2674" y="2576"/>
                    <a:pt x="3028" y="2045"/>
                    <a:pt x="3028" y="1456"/>
                  </a:cubicBezTo>
                  <a:cubicBezTo>
                    <a:pt x="3028" y="652"/>
                    <a:pt x="2378"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6"/>
            <p:cNvSpPr/>
            <p:nvPr/>
          </p:nvSpPr>
          <p:spPr>
            <a:xfrm>
              <a:off x="2881722" y="4423124"/>
              <a:ext cx="174366" cy="167751"/>
            </a:xfrm>
            <a:custGeom>
              <a:rect b="b" l="l" r="r" t="t"/>
              <a:pathLst>
                <a:path extrusionOk="0" h="2409" w="2504">
                  <a:moveTo>
                    <a:pt x="1300" y="1"/>
                  </a:moveTo>
                  <a:cubicBezTo>
                    <a:pt x="813" y="1"/>
                    <a:pt x="374" y="293"/>
                    <a:pt x="188" y="744"/>
                  </a:cubicBezTo>
                  <a:cubicBezTo>
                    <a:pt x="0" y="1193"/>
                    <a:pt x="104" y="1711"/>
                    <a:pt x="448" y="2056"/>
                  </a:cubicBezTo>
                  <a:cubicBezTo>
                    <a:pt x="679" y="2286"/>
                    <a:pt x="987" y="2409"/>
                    <a:pt x="1300" y="2409"/>
                  </a:cubicBezTo>
                  <a:cubicBezTo>
                    <a:pt x="1455" y="2409"/>
                    <a:pt x="1611" y="2379"/>
                    <a:pt x="1760" y="2317"/>
                  </a:cubicBezTo>
                  <a:cubicBezTo>
                    <a:pt x="2211" y="2131"/>
                    <a:pt x="2503" y="1692"/>
                    <a:pt x="2503" y="1205"/>
                  </a:cubicBezTo>
                  <a:cubicBezTo>
                    <a:pt x="2503" y="540"/>
                    <a:pt x="1965" y="1"/>
                    <a:pt x="1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6"/>
            <p:cNvSpPr/>
            <p:nvPr/>
          </p:nvSpPr>
          <p:spPr>
            <a:xfrm>
              <a:off x="2876360" y="4379602"/>
              <a:ext cx="109048" cy="150063"/>
            </a:xfrm>
            <a:custGeom>
              <a:rect b="b" l="l" r="r" t="t"/>
              <a:pathLst>
                <a:path extrusionOk="0" h="2155" w="1566">
                  <a:moveTo>
                    <a:pt x="201" y="0"/>
                  </a:moveTo>
                  <a:cubicBezTo>
                    <a:pt x="76" y="0"/>
                    <a:pt x="1" y="135"/>
                    <a:pt x="64" y="241"/>
                  </a:cubicBezTo>
                  <a:lnTo>
                    <a:pt x="1156" y="2077"/>
                  </a:lnTo>
                  <a:cubicBezTo>
                    <a:pt x="1184" y="2125"/>
                    <a:pt x="1236" y="2155"/>
                    <a:pt x="1293" y="2155"/>
                  </a:cubicBezTo>
                  <a:lnTo>
                    <a:pt x="1406" y="2155"/>
                  </a:lnTo>
                  <a:cubicBezTo>
                    <a:pt x="1494" y="2155"/>
                    <a:pt x="1566" y="2083"/>
                    <a:pt x="1566" y="1996"/>
                  </a:cubicBezTo>
                  <a:lnTo>
                    <a:pt x="1566" y="159"/>
                  </a:lnTo>
                  <a:cubicBezTo>
                    <a:pt x="1566" y="70"/>
                    <a:pt x="1494" y="0"/>
                    <a:pt x="1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6"/>
            <p:cNvSpPr/>
            <p:nvPr/>
          </p:nvSpPr>
          <p:spPr>
            <a:xfrm>
              <a:off x="992037" y="3416062"/>
              <a:ext cx="991602" cy="155008"/>
            </a:xfrm>
            <a:custGeom>
              <a:rect b="b" l="l" r="r" t="t"/>
              <a:pathLst>
                <a:path extrusionOk="0" h="2226" w="14240">
                  <a:moveTo>
                    <a:pt x="3918" y="1"/>
                  </a:moveTo>
                  <a:cubicBezTo>
                    <a:pt x="1959" y="1"/>
                    <a:pt x="1" y="621"/>
                    <a:pt x="1" y="1860"/>
                  </a:cubicBezTo>
                  <a:lnTo>
                    <a:pt x="3918" y="2225"/>
                  </a:lnTo>
                  <a:lnTo>
                    <a:pt x="14239" y="2225"/>
                  </a:lnTo>
                  <a:lnTo>
                    <a:pt x="14239" y="1"/>
                  </a:lnTo>
                  <a:lnTo>
                    <a:pt x="3970" y="1"/>
                  </a:lnTo>
                  <a:cubicBezTo>
                    <a:pt x="3952" y="1"/>
                    <a:pt x="3935" y="1"/>
                    <a:pt x="3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6"/>
            <p:cNvSpPr/>
            <p:nvPr/>
          </p:nvSpPr>
          <p:spPr>
            <a:xfrm>
              <a:off x="992037" y="3545514"/>
              <a:ext cx="996268" cy="25556"/>
            </a:xfrm>
            <a:custGeom>
              <a:rect b="b" l="l" r="r" t="t"/>
              <a:pathLst>
                <a:path extrusionOk="0" h="367" w="14307">
                  <a:moveTo>
                    <a:pt x="1" y="1"/>
                  </a:moveTo>
                  <a:cubicBezTo>
                    <a:pt x="1" y="244"/>
                    <a:pt x="1957" y="366"/>
                    <a:pt x="3918" y="366"/>
                  </a:cubicBezTo>
                  <a:lnTo>
                    <a:pt x="14307" y="366"/>
                  </a:lnTo>
                  <a:lnTo>
                    <a:pt x="103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6"/>
            <p:cNvSpPr/>
            <p:nvPr/>
          </p:nvSpPr>
          <p:spPr>
            <a:xfrm>
              <a:off x="1710740" y="3416132"/>
              <a:ext cx="545729" cy="154938"/>
            </a:xfrm>
            <a:custGeom>
              <a:rect b="b" l="l" r="r" t="t"/>
              <a:pathLst>
                <a:path extrusionOk="0" h="2225" w="7837">
                  <a:moveTo>
                    <a:pt x="3919" y="0"/>
                  </a:moveTo>
                  <a:cubicBezTo>
                    <a:pt x="1960" y="0"/>
                    <a:pt x="1" y="620"/>
                    <a:pt x="1" y="1859"/>
                  </a:cubicBezTo>
                  <a:cubicBezTo>
                    <a:pt x="1" y="2102"/>
                    <a:pt x="1960" y="2224"/>
                    <a:pt x="3919" y="2224"/>
                  </a:cubicBezTo>
                  <a:cubicBezTo>
                    <a:pt x="5878" y="2224"/>
                    <a:pt x="7837" y="2102"/>
                    <a:pt x="7837" y="1859"/>
                  </a:cubicBezTo>
                  <a:cubicBezTo>
                    <a:pt x="7837" y="620"/>
                    <a:pt x="5878" y="0"/>
                    <a:pt x="3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76"/>
          <p:cNvGrpSpPr/>
          <p:nvPr/>
        </p:nvGrpSpPr>
        <p:grpSpPr>
          <a:xfrm>
            <a:off x="715107" y="916184"/>
            <a:ext cx="1865180" cy="1324164"/>
            <a:chOff x="2715188" y="1846600"/>
            <a:chExt cx="1027025" cy="729125"/>
          </a:xfrm>
        </p:grpSpPr>
        <p:sp>
          <p:nvSpPr>
            <p:cNvPr id="3110" name="Google Shape;3110;p76"/>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6"/>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6"/>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6"/>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6"/>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6"/>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6"/>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6"/>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6"/>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6"/>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6"/>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6"/>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6"/>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6"/>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6"/>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6"/>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6"/>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6"/>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6"/>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6"/>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6"/>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6"/>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6"/>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6"/>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6"/>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6"/>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6"/>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6"/>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6"/>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6"/>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6"/>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6"/>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6"/>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6"/>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6"/>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45" name="Google Shape;3145;p76"/>
          <p:cNvCxnSpPr/>
          <p:nvPr/>
        </p:nvCxnSpPr>
        <p:spPr>
          <a:xfrm>
            <a:off x="-33300" y="535425"/>
            <a:ext cx="9210600" cy="0"/>
          </a:xfrm>
          <a:prstGeom prst="straightConnector1">
            <a:avLst/>
          </a:prstGeom>
          <a:noFill/>
          <a:ln cap="flat" cmpd="sng" w="38100">
            <a:solidFill>
              <a:schemeClr val="dk2"/>
            </a:solidFill>
            <a:prstDash val="solid"/>
            <a:round/>
            <a:headEnd len="med" w="med" type="none"/>
            <a:tailEnd len="med" w="med" type="none"/>
          </a:ln>
        </p:spPr>
      </p:cxnSp>
      <p:sp>
        <p:nvSpPr>
          <p:cNvPr id="3146" name="Google Shape;3146;p76"/>
          <p:cNvSpPr txBox="1"/>
          <p:nvPr/>
        </p:nvSpPr>
        <p:spPr>
          <a:xfrm>
            <a:off x="4459800" y="603050"/>
            <a:ext cx="41166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4.2 Data Protection Regulations </a:t>
            </a:r>
            <a:r>
              <a:rPr b="1" lang="en" sz="3000">
                <a:solidFill>
                  <a:srgbClr val="00224E"/>
                </a:solidFill>
                <a:latin typeface="Poppins"/>
                <a:ea typeface="Poppins"/>
                <a:cs typeface="Poppins"/>
                <a:sym typeface="Poppins"/>
              </a:rPr>
              <a:t> </a:t>
            </a:r>
            <a:endParaRPr b="1" sz="3000">
              <a:solidFill>
                <a:srgbClr val="00224E"/>
              </a:solidFill>
              <a:latin typeface="Poppins"/>
              <a:ea typeface="Poppins"/>
              <a:cs typeface="Poppins"/>
              <a:sym typeface="Poppins"/>
            </a:endParaRPr>
          </a:p>
        </p:txBody>
      </p:sp>
      <p:sp>
        <p:nvSpPr>
          <p:cNvPr id="3147" name="Google Shape;3147;p76"/>
          <p:cNvSpPr txBox="1"/>
          <p:nvPr/>
        </p:nvSpPr>
        <p:spPr>
          <a:xfrm>
            <a:off x="4514375" y="1744173"/>
            <a:ext cx="4291500" cy="27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224E"/>
                </a:solidFill>
                <a:latin typeface="Poppins"/>
                <a:ea typeface="Poppins"/>
                <a:cs typeface="Poppins"/>
                <a:sym typeface="Poppins"/>
              </a:rPr>
              <a:t>Privacy Act 1988 (Cth)</a:t>
            </a:r>
            <a:endParaRPr sz="1800">
              <a:solidFill>
                <a:srgbClr val="00224E"/>
              </a:solidFill>
              <a:latin typeface="Poppins"/>
              <a:ea typeface="Poppins"/>
              <a:cs typeface="Poppins"/>
              <a:sym typeface="Poppins"/>
            </a:endParaRPr>
          </a:p>
          <a:p>
            <a:pPr indent="0" lvl="0" marL="0" rtl="0" algn="l">
              <a:spcBef>
                <a:spcPts val="0"/>
              </a:spcBef>
              <a:spcAft>
                <a:spcPts val="0"/>
              </a:spcAft>
              <a:buNone/>
            </a:pPr>
            <a:r>
              <a:t/>
            </a:r>
            <a:endParaRPr sz="1800">
              <a:solidFill>
                <a:srgbClr val="00224E"/>
              </a:solidFill>
              <a:latin typeface="Poppins"/>
              <a:ea typeface="Poppins"/>
              <a:cs typeface="Poppins"/>
              <a:sym typeface="Poppins"/>
            </a:endParaRPr>
          </a:p>
          <a:p>
            <a:pPr indent="-342900" lvl="0" marL="457200" rtl="0" algn="l">
              <a:spcBef>
                <a:spcPts val="0"/>
              </a:spcBef>
              <a:spcAft>
                <a:spcPts val="0"/>
              </a:spcAft>
              <a:buClr>
                <a:srgbClr val="00224E"/>
              </a:buClr>
              <a:buSzPts val="1800"/>
              <a:buFont typeface="Poppins"/>
              <a:buChar char="●"/>
            </a:pPr>
            <a:r>
              <a:rPr lang="en" sz="1800">
                <a:solidFill>
                  <a:srgbClr val="00224E"/>
                </a:solidFill>
                <a:latin typeface="Poppins"/>
                <a:ea typeface="Poppins"/>
                <a:cs typeface="Poppins"/>
                <a:sym typeface="Poppins"/>
              </a:rPr>
              <a:t>Australian Privacy Principles (APPs)</a:t>
            </a:r>
            <a:endParaRPr sz="1800">
              <a:solidFill>
                <a:srgbClr val="00224E"/>
              </a:solidFill>
              <a:latin typeface="Poppins"/>
              <a:ea typeface="Poppins"/>
              <a:cs typeface="Poppins"/>
              <a:sym typeface="Poppins"/>
            </a:endParaRPr>
          </a:p>
          <a:p>
            <a:pPr indent="0" lvl="0" marL="457200" rtl="0" algn="l">
              <a:spcBef>
                <a:spcPts val="0"/>
              </a:spcBef>
              <a:spcAft>
                <a:spcPts val="0"/>
              </a:spcAft>
              <a:buNone/>
            </a:pPr>
            <a:r>
              <a:t/>
            </a:r>
            <a:endParaRPr sz="1800">
              <a:solidFill>
                <a:srgbClr val="00224E"/>
              </a:solidFill>
              <a:latin typeface="Poppins"/>
              <a:ea typeface="Poppins"/>
              <a:cs typeface="Poppins"/>
              <a:sym typeface="Poppins"/>
            </a:endParaRPr>
          </a:p>
          <a:p>
            <a:pPr indent="0" lvl="0" marL="0" rtl="0" algn="l">
              <a:spcBef>
                <a:spcPts val="0"/>
              </a:spcBef>
              <a:spcAft>
                <a:spcPts val="0"/>
              </a:spcAft>
              <a:buNone/>
            </a:pPr>
            <a:r>
              <a:t/>
            </a:r>
            <a:endParaRPr sz="1800">
              <a:solidFill>
                <a:srgbClr val="00224E"/>
              </a:solidFill>
              <a:latin typeface="Poppins"/>
              <a:ea typeface="Poppins"/>
              <a:cs typeface="Poppins"/>
              <a:sym typeface="Poppins"/>
            </a:endParaRPr>
          </a:p>
          <a:p>
            <a:pPr indent="0" lvl="0" marL="0" rtl="0" algn="l">
              <a:spcBef>
                <a:spcPts val="0"/>
              </a:spcBef>
              <a:spcAft>
                <a:spcPts val="0"/>
              </a:spcAft>
              <a:buNone/>
            </a:pPr>
            <a:r>
              <a:rPr b="1" lang="en" sz="2100">
                <a:solidFill>
                  <a:srgbClr val="00224E"/>
                </a:solidFill>
                <a:latin typeface="Poppins"/>
                <a:ea typeface="Poppins"/>
                <a:cs typeface="Poppins"/>
                <a:sym typeface="Poppins"/>
              </a:rPr>
              <a:t>Assumption:</a:t>
            </a:r>
            <a:r>
              <a:rPr lang="en" sz="1800">
                <a:solidFill>
                  <a:srgbClr val="00224E"/>
                </a:solidFill>
                <a:latin typeface="Poppins"/>
                <a:ea typeface="Poppins"/>
                <a:cs typeface="Poppins"/>
                <a:sym typeface="Poppins"/>
              </a:rPr>
              <a:t> ABC already complies with the APPs</a:t>
            </a:r>
            <a:endParaRPr sz="1800">
              <a:solidFill>
                <a:srgbClr val="00224E"/>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32"/>
          <p:cNvSpPr txBox="1"/>
          <p:nvPr/>
        </p:nvSpPr>
        <p:spPr>
          <a:xfrm>
            <a:off x="720000" y="445025"/>
            <a:ext cx="7704000" cy="572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Feedback </a:t>
            </a:r>
            <a:endParaRPr b="1" sz="3000">
              <a:solidFill>
                <a:srgbClr val="00224E"/>
              </a:solidFill>
              <a:latin typeface="Poppins"/>
              <a:ea typeface="Poppins"/>
              <a:cs typeface="Poppins"/>
              <a:sym typeface="Poppins"/>
            </a:endParaRPr>
          </a:p>
        </p:txBody>
      </p:sp>
      <p:grpSp>
        <p:nvGrpSpPr>
          <p:cNvPr id="866" name="Google Shape;866;p32"/>
          <p:cNvGrpSpPr/>
          <p:nvPr/>
        </p:nvGrpSpPr>
        <p:grpSpPr>
          <a:xfrm>
            <a:off x="6540000" y="3703250"/>
            <a:ext cx="1884000" cy="1193375"/>
            <a:chOff x="5126200" y="3324500"/>
            <a:chExt cx="1884000" cy="1193375"/>
          </a:xfrm>
        </p:grpSpPr>
        <p:sp>
          <p:nvSpPr>
            <p:cNvPr id="867" name="Google Shape;867;p32"/>
            <p:cNvSpPr/>
            <p:nvPr/>
          </p:nvSpPr>
          <p:spPr>
            <a:xfrm>
              <a:off x="5126200" y="4378675"/>
              <a:ext cx="1884000" cy="139200"/>
            </a:xfrm>
            <a:custGeom>
              <a:rect b="b" l="l" r="r" t="t"/>
              <a:pathLst>
                <a:path extrusionOk="0" h="5568" w="75360">
                  <a:moveTo>
                    <a:pt x="37681" y="1"/>
                  </a:moveTo>
                  <a:cubicBezTo>
                    <a:pt x="27686" y="1"/>
                    <a:pt x="18104" y="294"/>
                    <a:pt x="11037" y="817"/>
                  </a:cubicBezTo>
                  <a:cubicBezTo>
                    <a:pt x="3971" y="1338"/>
                    <a:pt x="1" y="2046"/>
                    <a:pt x="1" y="2785"/>
                  </a:cubicBezTo>
                  <a:cubicBezTo>
                    <a:pt x="1" y="3522"/>
                    <a:pt x="3971" y="4230"/>
                    <a:pt x="11037" y="4753"/>
                  </a:cubicBezTo>
                  <a:cubicBezTo>
                    <a:pt x="18104" y="5274"/>
                    <a:pt x="27686" y="5567"/>
                    <a:pt x="37681" y="5567"/>
                  </a:cubicBezTo>
                  <a:cubicBezTo>
                    <a:pt x="47673" y="5567"/>
                    <a:pt x="57257" y="5274"/>
                    <a:pt x="64323" y="4753"/>
                  </a:cubicBezTo>
                  <a:cubicBezTo>
                    <a:pt x="71389" y="4230"/>
                    <a:pt x="75359" y="3522"/>
                    <a:pt x="75359" y="2785"/>
                  </a:cubicBezTo>
                  <a:cubicBezTo>
                    <a:pt x="75359" y="2046"/>
                    <a:pt x="71389" y="1338"/>
                    <a:pt x="64323" y="817"/>
                  </a:cubicBezTo>
                  <a:cubicBezTo>
                    <a:pt x="57257" y="294"/>
                    <a:pt x="47673" y="1"/>
                    <a:pt x="37681" y="1"/>
                  </a:cubicBezTo>
                  <a:close/>
                </a:path>
              </a:pathLst>
            </a:cu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2"/>
            <p:cNvSpPr/>
            <p:nvPr/>
          </p:nvSpPr>
          <p:spPr>
            <a:xfrm>
              <a:off x="5479525" y="3751350"/>
              <a:ext cx="522950" cy="67400"/>
            </a:xfrm>
            <a:custGeom>
              <a:rect b="b" l="l" r="r" t="t"/>
              <a:pathLst>
                <a:path extrusionOk="0" h="2696" w="20918">
                  <a:moveTo>
                    <a:pt x="1" y="0"/>
                  </a:moveTo>
                  <a:lnTo>
                    <a:pt x="1" y="2696"/>
                  </a:lnTo>
                  <a:lnTo>
                    <a:pt x="20918" y="2696"/>
                  </a:lnTo>
                  <a:lnTo>
                    <a:pt x="20918" y="0"/>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2"/>
            <p:cNvSpPr/>
            <p:nvPr/>
          </p:nvSpPr>
          <p:spPr>
            <a:xfrm>
              <a:off x="5380600" y="3778100"/>
              <a:ext cx="190200" cy="653700"/>
            </a:xfrm>
            <a:custGeom>
              <a:rect b="b" l="l" r="r" t="t"/>
              <a:pathLst>
                <a:path extrusionOk="0" h="26148" w="7608">
                  <a:moveTo>
                    <a:pt x="5731" y="1"/>
                  </a:moveTo>
                  <a:lnTo>
                    <a:pt x="0" y="26147"/>
                  </a:lnTo>
                  <a:lnTo>
                    <a:pt x="1998" y="26147"/>
                  </a:lnTo>
                  <a:lnTo>
                    <a:pt x="7608" y="555"/>
                  </a:lnTo>
                  <a:lnTo>
                    <a:pt x="5731"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2"/>
            <p:cNvSpPr/>
            <p:nvPr/>
          </p:nvSpPr>
          <p:spPr>
            <a:xfrm>
              <a:off x="5901525" y="3778100"/>
              <a:ext cx="190225" cy="653700"/>
            </a:xfrm>
            <a:custGeom>
              <a:rect b="b" l="l" r="r" t="t"/>
              <a:pathLst>
                <a:path extrusionOk="0" h="26148" w="7609">
                  <a:moveTo>
                    <a:pt x="1879" y="1"/>
                  </a:moveTo>
                  <a:lnTo>
                    <a:pt x="1" y="555"/>
                  </a:lnTo>
                  <a:lnTo>
                    <a:pt x="5610" y="26147"/>
                  </a:lnTo>
                  <a:lnTo>
                    <a:pt x="7608" y="26147"/>
                  </a:lnTo>
                  <a:lnTo>
                    <a:pt x="1879"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2"/>
            <p:cNvSpPr/>
            <p:nvPr/>
          </p:nvSpPr>
          <p:spPr>
            <a:xfrm>
              <a:off x="5469850" y="3919850"/>
              <a:ext cx="1162125" cy="247125"/>
            </a:xfrm>
            <a:custGeom>
              <a:rect b="b" l="l" r="r" t="t"/>
              <a:pathLst>
                <a:path extrusionOk="0" h="9885" w="46485">
                  <a:moveTo>
                    <a:pt x="87" y="0"/>
                  </a:moveTo>
                  <a:cubicBezTo>
                    <a:pt x="39" y="0"/>
                    <a:pt x="0" y="39"/>
                    <a:pt x="0" y="86"/>
                  </a:cubicBezTo>
                  <a:lnTo>
                    <a:pt x="0" y="9884"/>
                  </a:lnTo>
                  <a:lnTo>
                    <a:pt x="46484" y="9884"/>
                  </a:lnTo>
                  <a:lnTo>
                    <a:pt x="46484"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2"/>
            <p:cNvSpPr/>
            <p:nvPr/>
          </p:nvSpPr>
          <p:spPr>
            <a:xfrm>
              <a:off x="5818500" y="3324500"/>
              <a:ext cx="887175" cy="572900"/>
            </a:xfrm>
            <a:custGeom>
              <a:rect b="b" l="l" r="r" t="t"/>
              <a:pathLst>
                <a:path extrusionOk="0" h="22916" w="35487">
                  <a:moveTo>
                    <a:pt x="5685" y="0"/>
                  </a:moveTo>
                  <a:cubicBezTo>
                    <a:pt x="4854" y="0"/>
                    <a:pt x="4138" y="673"/>
                    <a:pt x="3959" y="1616"/>
                  </a:cubicBezTo>
                  <a:lnTo>
                    <a:pt x="0" y="22915"/>
                  </a:lnTo>
                  <a:lnTo>
                    <a:pt x="32538" y="22915"/>
                  </a:lnTo>
                  <a:lnTo>
                    <a:pt x="35315" y="2367"/>
                  </a:lnTo>
                  <a:cubicBezTo>
                    <a:pt x="35487" y="1123"/>
                    <a:pt x="34658" y="0"/>
                    <a:pt x="33569"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2"/>
            <p:cNvSpPr/>
            <p:nvPr/>
          </p:nvSpPr>
          <p:spPr>
            <a:xfrm>
              <a:off x="6484350" y="3324500"/>
              <a:ext cx="229050" cy="584125"/>
            </a:xfrm>
            <a:custGeom>
              <a:rect b="b" l="l" r="r" t="t"/>
              <a:pathLst>
                <a:path extrusionOk="0" h="23365" w="9162">
                  <a:moveTo>
                    <a:pt x="6935" y="898"/>
                  </a:moveTo>
                  <a:cubicBezTo>
                    <a:pt x="7348" y="898"/>
                    <a:pt x="7736" y="1103"/>
                    <a:pt x="7999" y="1462"/>
                  </a:cubicBezTo>
                  <a:cubicBezTo>
                    <a:pt x="8252" y="1807"/>
                    <a:pt x="8361" y="2257"/>
                    <a:pt x="8299" y="2698"/>
                  </a:cubicBezTo>
                  <a:lnTo>
                    <a:pt x="5574" y="22465"/>
                  </a:lnTo>
                  <a:lnTo>
                    <a:pt x="963" y="22465"/>
                  </a:lnTo>
                  <a:lnTo>
                    <a:pt x="4818" y="2132"/>
                  </a:lnTo>
                  <a:cubicBezTo>
                    <a:pt x="4958" y="1406"/>
                    <a:pt x="5513" y="898"/>
                    <a:pt x="6167" y="898"/>
                  </a:cubicBezTo>
                  <a:close/>
                  <a:moveTo>
                    <a:pt x="6167" y="0"/>
                  </a:moveTo>
                  <a:cubicBezTo>
                    <a:pt x="5147" y="0"/>
                    <a:pt x="4281" y="796"/>
                    <a:pt x="4062" y="1938"/>
                  </a:cubicBezTo>
                  <a:lnTo>
                    <a:pt x="0" y="23364"/>
                  </a:lnTo>
                  <a:lnTo>
                    <a:pt x="6234" y="23364"/>
                  </a:lnTo>
                  <a:lnTo>
                    <a:pt x="9064" y="2841"/>
                  </a:lnTo>
                  <a:cubicBezTo>
                    <a:pt x="9161" y="2140"/>
                    <a:pt x="8988" y="1425"/>
                    <a:pt x="8590" y="880"/>
                  </a:cubicBezTo>
                  <a:cubicBezTo>
                    <a:pt x="8179" y="322"/>
                    <a:pt x="7575" y="0"/>
                    <a:pt x="693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2"/>
            <p:cNvSpPr/>
            <p:nvPr/>
          </p:nvSpPr>
          <p:spPr>
            <a:xfrm>
              <a:off x="5818500" y="3837125"/>
              <a:ext cx="821600" cy="60275"/>
            </a:xfrm>
            <a:custGeom>
              <a:rect b="b" l="l" r="r" t="t"/>
              <a:pathLst>
                <a:path extrusionOk="0" h="2411" w="32864">
                  <a:moveTo>
                    <a:pt x="448" y="1"/>
                  </a:moveTo>
                  <a:lnTo>
                    <a:pt x="0" y="2410"/>
                  </a:lnTo>
                  <a:lnTo>
                    <a:pt x="32538" y="2410"/>
                  </a:lnTo>
                  <a:lnTo>
                    <a:pt x="32864" y="1"/>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2"/>
            <p:cNvSpPr/>
            <p:nvPr/>
          </p:nvSpPr>
          <p:spPr>
            <a:xfrm>
              <a:off x="5469850" y="3863675"/>
              <a:ext cx="1162125" cy="247175"/>
            </a:xfrm>
            <a:custGeom>
              <a:rect b="b" l="l" r="r" t="t"/>
              <a:pathLst>
                <a:path extrusionOk="0" h="9887" w="46485">
                  <a:moveTo>
                    <a:pt x="1871" y="1"/>
                  </a:moveTo>
                  <a:cubicBezTo>
                    <a:pt x="836" y="1"/>
                    <a:pt x="0" y="971"/>
                    <a:pt x="0" y="2170"/>
                  </a:cubicBezTo>
                  <a:lnTo>
                    <a:pt x="0" y="9886"/>
                  </a:lnTo>
                  <a:lnTo>
                    <a:pt x="46484" y="9886"/>
                  </a:lnTo>
                  <a:lnTo>
                    <a:pt x="46484"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2"/>
            <p:cNvSpPr/>
            <p:nvPr/>
          </p:nvSpPr>
          <p:spPr>
            <a:xfrm>
              <a:off x="6070275" y="3852425"/>
              <a:ext cx="571375" cy="269625"/>
            </a:xfrm>
            <a:custGeom>
              <a:rect b="b" l="l" r="r" t="t"/>
              <a:pathLst>
                <a:path extrusionOk="0" h="10785" w="22855">
                  <a:moveTo>
                    <a:pt x="22078" y="899"/>
                  </a:moveTo>
                  <a:lnTo>
                    <a:pt x="22078" y="9886"/>
                  </a:lnTo>
                  <a:lnTo>
                    <a:pt x="774" y="9886"/>
                  </a:lnTo>
                  <a:lnTo>
                    <a:pt x="775" y="2622"/>
                  </a:lnTo>
                  <a:cubicBezTo>
                    <a:pt x="775" y="1671"/>
                    <a:pt x="1361" y="899"/>
                    <a:pt x="2081" y="899"/>
                  </a:cubicBezTo>
                  <a:close/>
                  <a:moveTo>
                    <a:pt x="2080" y="0"/>
                  </a:moveTo>
                  <a:cubicBezTo>
                    <a:pt x="934" y="0"/>
                    <a:pt x="1" y="1177"/>
                    <a:pt x="1" y="2620"/>
                  </a:cubicBezTo>
                  <a:lnTo>
                    <a:pt x="1" y="10785"/>
                  </a:lnTo>
                  <a:lnTo>
                    <a:pt x="22854" y="10785"/>
                  </a:lnTo>
                  <a:lnTo>
                    <a:pt x="22854"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2"/>
            <p:cNvSpPr/>
            <p:nvPr/>
          </p:nvSpPr>
          <p:spPr>
            <a:xfrm>
              <a:off x="6128375" y="3751350"/>
              <a:ext cx="522950" cy="67400"/>
            </a:xfrm>
            <a:custGeom>
              <a:rect b="b" l="l" r="r" t="t"/>
              <a:pathLst>
                <a:path extrusionOk="0" h="2696" w="20918">
                  <a:moveTo>
                    <a:pt x="0" y="0"/>
                  </a:moveTo>
                  <a:lnTo>
                    <a:pt x="0" y="2696"/>
                  </a:lnTo>
                  <a:lnTo>
                    <a:pt x="20918" y="2696"/>
                  </a:lnTo>
                  <a:lnTo>
                    <a:pt x="20918" y="0"/>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2"/>
            <p:cNvSpPr/>
            <p:nvPr/>
          </p:nvSpPr>
          <p:spPr>
            <a:xfrm>
              <a:off x="6029450" y="3778100"/>
              <a:ext cx="190200" cy="653700"/>
            </a:xfrm>
            <a:custGeom>
              <a:rect b="b" l="l" r="r" t="t"/>
              <a:pathLst>
                <a:path extrusionOk="0" h="26148" w="7608">
                  <a:moveTo>
                    <a:pt x="5730" y="1"/>
                  </a:moveTo>
                  <a:lnTo>
                    <a:pt x="0" y="26147"/>
                  </a:lnTo>
                  <a:lnTo>
                    <a:pt x="1998" y="26147"/>
                  </a:lnTo>
                  <a:lnTo>
                    <a:pt x="7607" y="555"/>
                  </a:lnTo>
                  <a:lnTo>
                    <a:pt x="5730"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p:nvPr/>
          </p:nvSpPr>
          <p:spPr>
            <a:xfrm>
              <a:off x="6550375" y="3778100"/>
              <a:ext cx="190200" cy="653700"/>
            </a:xfrm>
            <a:custGeom>
              <a:rect b="b" l="l" r="r" t="t"/>
              <a:pathLst>
                <a:path extrusionOk="0" h="26148" w="7608">
                  <a:moveTo>
                    <a:pt x="1877" y="1"/>
                  </a:moveTo>
                  <a:lnTo>
                    <a:pt x="0" y="555"/>
                  </a:lnTo>
                  <a:lnTo>
                    <a:pt x="5610" y="26147"/>
                  </a:lnTo>
                  <a:lnTo>
                    <a:pt x="7608" y="26147"/>
                  </a:lnTo>
                  <a:lnTo>
                    <a:pt x="1877" y="1"/>
                  </a:ln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32"/>
          <p:cNvSpPr txBox="1"/>
          <p:nvPr/>
        </p:nvSpPr>
        <p:spPr>
          <a:xfrm>
            <a:off x="720000" y="1364850"/>
            <a:ext cx="8031300" cy="29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oppins"/>
                <a:ea typeface="Poppins"/>
                <a:cs typeface="Poppins"/>
                <a:sym typeface="Poppins"/>
              </a:rPr>
              <a:t>With the feedback </a:t>
            </a:r>
            <a:r>
              <a:rPr lang="en" sz="1600">
                <a:solidFill>
                  <a:schemeClr val="dk1"/>
                </a:solidFill>
                <a:latin typeface="Poppins"/>
                <a:ea typeface="Poppins"/>
                <a:cs typeface="Poppins"/>
                <a:sym typeface="Poppins"/>
              </a:rPr>
              <a:t>received</a:t>
            </a:r>
            <a:r>
              <a:rPr lang="en" sz="1600">
                <a:solidFill>
                  <a:schemeClr val="dk1"/>
                </a:solidFill>
                <a:latin typeface="Poppins"/>
                <a:ea typeface="Poppins"/>
                <a:cs typeface="Poppins"/>
                <a:sym typeface="Poppins"/>
              </a:rPr>
              <a:t> we have: </a:t>
            </a:r>
            <a:endParaRPr sz="1600">
              <a:solidFill>
                <a:schemeClr val="dk1"/>
              </a:solidFill>
              <a:latin typeface="Poppins"/>
              <a:ea typeface="Poppins"/>
              <a:cs typeface="Poppins"/>
              <a:sym typeface="Poppins"/>
            </a:endParaRPr>
          </a:p>
          <a:p>
            <a:pPr indent="-238759" lvl="0" marL="365760" rtl="0" algn="l">
              <a:spcBef>
                <a:spcPts val="100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M</a:t>
            </a:r>
            <a:r>
              <a:rPr lang="en" sz="1600">
                <a:solidFill>
                  <a:schemeClr val="dk1"/>
                </a:solidFill>
                <a:latin typeface="Poppins"/>
                <a:ea typeface="Poppins"/>
                <a:cs typeface="Poppins"/>
                <a:sym typeface="Poppins"/>
              </a:rPr>
              <a:t>ade an outline and followed systematic review protocols</a:t>
            </a:r>
            <a:endParaRPr sz="1600">
              <a:solidFill>
                <a:schemeClr val="dk1"/>
              </a:solidFill>
              <a:latin typeface="Poppins"/>
              <a:ea typeface="Poppins"/>
              <a:cs typeface="Poppins"/>
              <a:sym typeface="Poppins"/>
            </a:endParaRPr>
          </a:p>
          <a:p>
            <a:pPr indent="-238759" lvl="0" marL="365760" rtl="0" algn="l">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R</a:t>
            </a:r>
            <a:r>
              <a:rPr lang="en" sz="1600">
                <a:solidFill>
                  <a:schemeClr val="dk1"/>
                </a:solidFill>
                <a:latin typeface="Poppins"/>
                <a:ea typeface="Poppins"/>
                <a:cs typeface="Poppins"/>
                <a:sym typeface="Poppins"/>
              </a:rPr>
              <a:t>ewritten answers that now</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include our own analysis</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en" sz="1600">
                <a:solidFill>
                  <a:schemeClr val="dk1"/>
                </a:solidFill>
                <a:latin typeface="Poppins"/>
                <a:ea typeface="Poppins"/>
                <a:cs typeface="Poppins"/>
                <a:sym typeface="Poppins"/>
              </a:rPr>
              <a:t>have supporting evidence for every decision we have made </a:t>
            </a:r>
            <a:endParaRPr sz="1600">
              <a:solidFill>
                <a:schemeClr val="dk1"/>
              </a:solidFill>
              <a:latin typeface="Poppins"/>
              <a:ea typeface="Poppins"/>
              <a:cs typeface="Poppins"/>
              <a:sym typeface="Poppins"/>
            </a:endParaRPr>
          </a:p>
          <a:p>
            <a:pPr indent="0" lvl="0" marL="0" rtl="0" algn="l">
              <a:spcBef>
                <a:spcPts val="1600"/>
              </a:spcBef>
              <a:spcAft>
                <a:spcPts val="0"/>
              </a:spcAft>
              <a:buNone/>
            </a:pPr>
            <a:r>
              <a:t/>
            </a:r>
            <a:endParaRPr sz="1600">
              <a:solidFill>
                <a:schemeClr val="dk1"/>
              </a:solidFill>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77"/>
          <p:cNvSpPr txBox="1"/>
          <p:nvPr>
            <p:ph idx="4294967295" type="body"/>
          </p:nvPr>
        </p:nvSpPr>
        <p:spPr>
          <a:xfrm>
            <a:off x="720000" y="1505100"/>
            <a:ext cx="7891200" cy="3249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Char char="●"/>
            </a:pPr>
            <a:r>
              <a:rPr lang="en" sz="1800"/>
              <a:t>Management of personal information in an open and transparent way</a:t>
            </a:r>
            <a:endParaRPr sz="1800"/>
          </a:p>
          <a:p>
            <a:pPr indent="-342900" lvl="0" marL="457200" rtl="0" algn="l">
              <a:lnSpc>
                <a:spcPct val="115000"/>
              </a:lnSpc>
              <a:spcBef>
                <a:spcPts val="1000"/>
              </a:spcBef>
              <a:spcAft>
                <a:spcPts val="0"/>
              </a:spcAft>
              <a:buSzPts val="1800"/>
              <a:buChar char="●"/>
            </a:pPr>
            <a:r>
              <a:rPr lang="en" sz="1800"/>
              <a:t>Collection of personal information</a:t>
            </a:r>
            <a:endParaRPr sz="1800"/>
          </a:p>
          <a:p>
            <a:pPr indent="-342900" lvl="0" marL="457200" rtl="0" algn="l">
              <a:lnSpc>
                <a:spcPct val="115000"/>
              </a:lnSpc>
              <a:spcBef>
                <a:spcPts val="1000"/>
              </a:spcBef>
              <a:spcAft>
                <a:spcPts val="0"/>
              </a:spcAft>
              <a:buSzPts val="1800"/>
              <a:buChar char="●"/>
            </a:pPr>
            <a:r>
              <a:rPr lang="en" sz="1800"/>
              <a:t>Use and disclosure of personal information</a:t>
            </a:r>
            <a:endParaRPr sz="1800"/>
          </a:p>
          <a:p>
            <a:pPr indent="-342900" lvl="0" marL="457200" rtl="0" algn="l">
              <a:lnSpc>
                <a:spcPct val="115000"/>
              </a:lnSpc>
              <a:spcBef>
                <a:spcPts val="1000"/>
              </a:spcBef>
              <a:spcAft>
                <a:spcPts val="0"/>
              </a:spcAft>
              <a:buSzPts val="1800"/>
              <a:buChar char="●"/>
            </a:pPr>
            <a:r>
              <a:rPr lang="en" sz="1800"/>
              <a:t>Integrity of personal information</a:t>
            </a:r>
            <a:endParaRPr sz="1800"/>
          </a:p>
          <a:p>
            <a:pPr indent="-342900" lvl="0" marL="457200" rtl="0" algn="l">
              <a:lnSpc>
                <a:spcPct val="115000"/>
              </a:lnSpc>
              <a:spcBef>
                <a:spcPts val="1000"/>
              </a:spcBef>
              <a:spcAft>
                <a:spcPts val="1000"/>
              </a:spcAft>
              <a:buSzPts val="1800"/>
              <a:buChar char="●"/>
            </a:pPr>
            <a:r>
              <a:rPr lang="en" sz="1800"/>
              <a:t>Access to and correction of personal information.</a:t>
            </a:r>
            <a:endParaRPr sz="1800"/>
          </a:p>
        </p:txBody>
      </p:sp>
      <p:sp>
        <p:nvSpPr>
          <p:cNvPr id="3153" name="Google Shape;3153;p77"/>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4.2.1 </a:t>
            </a:r>
            <a:r>
              <a:rPr lang="en"/>
              <a:t>Australian Privacy Principles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78"/>
          <p:cNvSpPr txBox="1"/>
          <p:nvPr>
            <p:ph idx="4294967295" type="body"/>
          </p:nvPr>
        </p:nvSpPr>
        <p:spPr>
          <a:xfrm>
            <a:off x="720000" y="1207925"/>
            <a:ext cx="7704000" cy="32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International </a:t>
            </a:r>
            <a:r>
              <a:rPr b="1" lang="en" sz="2100"/>
              <a:t>compliance:</a:t>
            </a:r>
            <a:r>
              <a:rPr lang="en"/>
              <a:t> </a:t>
            </a:r>
            <a:endParaRPr/>
          </a:p>
          <a:p>
            <a:pPr indent="-342900" lvl="0" marL="457200" rtl="0" algn="l">
              <a:spcBef>
                <a:spcPts val="1600"/>
              </a:spcBef>
              <a:spcAft>
                <a:spcPts val="0"/>
              </a:spcAft>
              <a:buSzPts val="1800"/>
              <a:buChar char="●"/>
            </a:pPr>
            <a:r>
              <a:rPr lang="en" sz="1800"/>
              <a:t>United States Health Insurance Portability and Accountability Act</a:t>
            </a:r>
            <a:endParaRPr sz="1800"/>
          </a:p>
          <a:p>
            <a:pPr indent="-342900" lvl="0" marL="457200" rtl="0" algn="l">
              <a:spcBef>
                <a:spcPts val="0"/>
              </a:spcBef>
              <a:spcAft>
                <a:spcPts val="0"/>
              </a:spcAft>
              <a:buSzPts val="1800"/>
              <a:buChar char="●"/>
            </a:pPr>
            <a:r>
              <a:rPr lang="en" sz="1800"/>
              <a:t>European Union’s General Data Protection Regulations.</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a:t>We recommend that qXR will comply with Australia’s data protection regulations, however, ABC will likely need to take steps to ensure their ongoing compliance, such as updating their privacy policy.</a:t>
            </a:r>
            <a:endParaRPr sz="1800"/>
          </a:p>
        </p:txBody>
      </p:sp>
      <p:sp>
        <p:nvSpPr>
          <p:cNvPr id="3159" name="Google Shape;3159;p78"/>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4.2.3 Recommendation</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p79"/>
          <p:cNvSpPr/>
          <p:nvPr/>
        </p:nvSpPr>
        <p:spPr>
          <a:xfrm>
            <a:off x="7060347" y="4622081"/>
            <a:ext cx="1361100" cy="1293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5" name="Google Shape;3165;p79"/>
          <p:cNvGrpSpPr/>
          <p:nvPr/>
        </p:nvGrpSpPr>
        <p:grpSpPr>
          <a:xfrm>
            <a:off x="357625" y="2987888"/>
            <a:ext cx="705600" cy="1763489"/>
            <a:chOff x="357625" y="3069088"/>
            <a:chExt cx="705600" cy="1763489"/>
          </a:xfrm>
        </p:grpSpPr>
        <p:sp>
          <p:nvSpPr>
            <p:cNvPr id="3166" name="Google Shape;3166;p79"/>
            <p:cNvSpPr/>
            <p:nvPr/>
          </p:nvSpPr>
          <p:spPr>
            <a:xfrm>
              <a:off x="357625" y="4733277"/>
              <a:ext cx="705600" cy="993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7" name="Google Shape;3167;p79"/>
            <p:cNvGrpSpPr/>
            <p:nvPr/>
          </p:nvGrpSpPr>
          <p:grpSpPr>
            <a:xfrm>
              <a:off x="370950" y="3069088"/>
              <a:ext cx="599050" cy="1703850"/>
              <a:chOff x="678450" y="2882900"/>
              <a:chExt cx="599050" cy="1703850"/>
            </a:xfrm>
          </p:grpSpPr>
          <p:sp>
            <p:nvSpPr>
              <p:cNvPr id="3168" name="Google Shape;3168;p79"/>
              <p:cNvSpPr/>
              <p:nvPr/>
            </p:nvSpPr>
            <p:spPr>
              <a:xfrm>
                <a:off x="795425" y="3950500"/>
                <a:ext cx="212400" cy="33075"/>
              </a:xfrm>
              <a:custGeom>
                <a:rect b="b" l="l" r="r" t="t"/>
                <a:pathLst>
                  <a:path extrusionOk="0" h="1323" w="8496">
                    <a:moveTo>
                      <a:pt x="688" y="0"/>
                    </a:moveTo>
                    <a:cubicBezTo>
                      <a:pt x="465" y="0"/>
                      <a:pt x="244" y="6"/>
                      <a:pt x="29" y="22"/>
                    </a:cubicBezTo>
                    <a:cubicBezTo>
                      <a:pt x="6" y="102"/>
                      <a:pt x="29" y="179"/>
                      <a:pt x="62" y="255"/>
                    </a:cubicBezTo>
                    <a:cubicBezTo>
                      <a:pt x="82" y="299"/>
                      <a:pt x="103" y="342"/>
                      <a:pt x="123" y="386"/>
                    </a:cubicBezTo>
                    <a:cubicBezTo>
                      <a:pt x="193" y="546"/>
                      <a:pt x="200" y="727"/>
                      <a:pt x="143" y="891"/>
                    </a:cubicBezTo>
                    <a:cubicBezTo>
                      <a:pt x="122" y="952"/>
                      <a:pt x="86" y="1017"/>
                      <a:pt x="57" y="1081"/>
                    </a:cubicBezTo>
                    <a:cubicBezTo>
                      <a:pt x="25" y="1161"/>
                      <a:pt x="0" y="1238"/>
                      <a:pt x="22" y="1314"/>
                    </a:cubicBezTo>
                    <a:lnTo>
                      <a:pt x="25" y="1314"/>
                    </a:lnTo>
                    <a:cubicBezTo>
                      <a:pt x="64" y="1319"/>
                      <a:pt x="107" y="1320"/>
                      <a:pt x="150" y="1320"/>
                    </a:cubicBezTo>
                    <a:cubicBezTo>
                      <a:pt x="205" y="1320"/>
                      <a:pt x="260" y="1318"/>
                      <a:pt x="312" y="1318"/>
                    </a:cubicBezTo>
                    <a:lnTo>
                      <a:pt x="7989" y="1318"/>
                    </a:lnTo>
                    <a:cubicBezTo>
                      <a:pt x="8063" y="1318"/>
                      <a:pt x="8141" y="1323"/>
                      <a:pt x="8218" y="1323"/>
                    </a:cubicBezTo>
                    <a:cubicBezTo>
                      <a:pt x="8256" y="1323"/>
                      <a:pt x="8294" y="1322"/>
                      <a:pt x="8331" y="1318"/>
                    </a:cubicBezTo>
                    <a:cubicBezTo>
                      <a:pt x="8332" y="1318"/>
                      <a:pt x="8334" y="1318"/>
                      <a:pt x="8336" y="1318"/>
                    </a:cubicBezTo>
                    <a:cubicBezTo>
                      <a:pt x="8350" y="1318"/>
                      <a:pt x="8372" y="1321"/>
                      <a:pt x="8389" y="1321"/>
                    </a:cubicBezTo>
                    <a:cubicBezTo>
                      <a:pt x="8398" y="1321"/>
                      <a:pt x="8406" y="1320"/>
                      <a:pt x="8411" y="1318"/>
                    </a:cubicBezTo>
                    <a:cubicBezTo>
                      <a:pt x="8495" y="1284"/>
                      <a:pt x="8468" y="1178"/>
                      <a:pt x="8427" y="1082"/>
                    </a:cubicBezTo>
                    <a:cubicBezTo>
                      <a:pt x="8401" y="1021"/>
                      <a:pt x="8368" y="964"/>
                      <a:pt x="8354" y="929"/>
                    </a:cubicBezTo>
                    <a:cubicBezTo>
                      <a:pt x="8288" y="781"/>
                      <a:pt x="8259" y="619"/>
                      <a:pt x="8269" y="458"/>
                    </a:cubicBezTo>
                    <a:cubicBezTo>
                      <a:pt x="8272" y="389"/>
                      <a:pt x="8295" y="322"/>
                      <a:pt x="8318" y="255"/>
                    </a:cubicBezTo>
                    <a:cubicBezTo>
                      <a:pt x="8347" y="176"/>
                      <a:pt x="8375" y="99"/>
                      <a:pt x="8379" y="23"/>
                    </a:cubicBezTo>
                    <a:cubicBezTo>
                      <a:pt x="8354" y="23"/>
                      <a:pt x="8328" y="22"/>
                      <a:pt x="8302" y="19"/>
                    </a:cubicBezTo>
                    <a:cubicBezTo>
                      <a:pt x="8270" y="11"/>
                      <a:pt x="8228" y="8"/>
                      <a:pt x="8183" y="8"/>
                    </a:cubicBezTo>
                    <a:cubicBezTo>
                      <a:pt x="8093" y="8"/>
                      <a:pt x="7989" y="19"/>
                      <a:pt x="7921" y="19"/>
                    </a:cubicBezTo>
                    <a:lnTo>
                      <a:pt x="1938" y="19"/>
                    </a:lnTo>
                    <a:cubicBezTo>
                      <a:pt x="1531" y="19"/>
                      <a:pt x="1106" y="0"/>
                      <a:pt x="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9"/>
              <p:cNvSpPr/>
              <p:nvPr/>
            </p:nvSpPr>
            <p:spPr>
              <a:xfrm>
                <a:off x="796875" y="3956900"/>
                <a:ext cx="209225" cy="20675"/>
              </a:xfrm>
              <a:custGeom>
                <a:rect b="b" l="l" r="r" t="t"/>
                <a:pathLst>
                  <a:path extrusionOk="0" h="827" w="8369">
                    <a:moveTo>
                      <a:pt x="4" y="0"/>
                    </a:moveTo>
                    <a:cubicBezTo>
                      <a:pt x="24" y="43"/>
                      <a:pt x="45" y="87"/>
                      <a:pt x="65" y="132"/>
                    </a:cubicBezTo>
                    <a:cubicBezTo>
                      <a:pt x="135" y="290"/>
                      <a:pt x="142" y="471"/>
                      <a:pt x="85" y="635"/>
                    </a:cubicBezTo>
                    <a:cubicBezTo>
                      <a:pt x="64" y="698"/>
                      <a:pt x="28" y="762"/>
                      <a:pt x="1" y="826"/>
                    </a:cubicBezTo>
                    <a:lnTo>
                      <a:pt x="8369" y="826"/>
                    </a:lnTo>
                    <a:cubicBezTo>
                      <a:pt x="8341" y="766"/>
                      <a:pt x="8310" y="709"/>
                      <a:pt x="8294" y="675"/>
                    </a:cubicBezTo>
                    <a:cubicBezTo>
                      <a:pt x="8230" y="526"/>
                      <a:pt x="8201" y="365"/>
                      <a:pt x="8210" y="203"/>
                    </a:cubicBezTo>
                    <a:cubicBezTo>
                      <a:pt x="8214" y="135"/>
                      <a:pt x="8237" y="67"/>
                      <a:pt x="8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9"/>
              <p:cNvSpPr/>
              <p:nvPr/>
            </p:nvSpPr>
            <p:spPr>
              <a:xfrm>
                <a:off x="818750" y="3982650"/>
                <a:ext cx="283350" cy="32125"/>
              </a:xfrm>
              <a:custGeom>
                <a:rect b="b" l="l" r="r" t="t"/>
                <a:pathLst>
                  <a:path extrusionOk="0" h="1285" w="11334">
                    <a:moveTo>
                      <a:pt x="11244" y="0"/>
                    </a:moveTo>
                    <a:cubicBezTo>
                      <a:pt x="11236" y="0"/>
                      <a:pt x="11227" y="1"/>
                      <a:pt x="11218" y="2"/>
                    </a:cubicBezTo>
                    <a:lnTo>
                      <a:pt x="249" y="2"/>
                    </a:lnTo>
                    <a:cubicBezTo>
                      <a:pt x="112" y="2"/>
                      <a:pt x="0" y="115"/>
                      <a:pt x="0" y="252"/>
                    </a:cubicBezTo>
                    <a:lnTo>
                      <a:pt x="0" y="1028"/>
                    </a:lnTo>
                    <a:cubicBezTo>
                      <a:pt x="0" y="1167"/>
                      <a:pt x="112" y="1278"/>
                      <a:pt x="249" y="1278"/>
                    </a:cubicBezTo>
                    <a:lnTo>
                      <a:pt x="11137" y="1278"/>
                    </a:lnTo>
                    <a:cubicBezTo>
                      <a:pt x="11159" y="1278"/>
                      <a:pt x="11198" y="1285"/>
                      <a:pt x="11231" y="1285"/>
                    </a:cubicBezTo>
                    <a:cubicBezTo>
                      <a:pt x="11247" y="1285"/>
                      <a:pt x="11262" y="1283"/>
                      <a:pt x="11272" y="1278"/>
                    </a:cubicBezTo>
                    <a:cubicBezTo>
                      <a:pt x="11274" y="1277"/>
                      <a:pt x="11277" y="1277"/>
                      <a:pt x="11279" y="1277"/>
                    </a:cubicBezTo>
                    <a:cubicBezTo>
                      <a:pt x="11282" y="1277"/>
                      <a:pt x="11285" y="1277"/>
                      <a:pt x="11288" y="1277"/>
                    </a:cubicBezTo>
                    <a:cubicBezTo>
                      <a:pt x="11289" y="1277"/>
                      <a:pt x="11291" y="1277"/>
                      <a:pt x="11292" y="1277"/>
                    </a:cubicBezTo>
                    <a:cubicBezTo>
                      <a:pt x="11314" y="1216"/>
                      <a:pt x="11287" y="1141"/>
                      <a:pt x="11251" y="1067"/>
                    </a:cubicBezTo>
                    <a:cubicBezTo>
                      <a:pt x="11217" y="997"/>
                      <a:pt x="11174" y="927"/>
                      <a:pt x="11155" y="873"/>
                    </a:cubicBezTo>
                    <a:cubicBezTo>
                      <a:pt x="11101" y="705"/>
                      <a:pt x="11102" y="525"/>
                      <a:pt x="11159" y="359"/>
                    </a:cubicBezTo>
                    <a:cubicBezTo>
                      <a:pt x="11184" y="291"/>
                      <a:pt x="11209" y="218"/>
                      <a:pt x="11249" y="159"/>
                    </a:cubicBezTo>
                    <a:cubicBezTo>
                      <a:pt x="11252" y="155"/>
                      <a:pt x="11257" y="149"/>
                      <a:pt x="11259" y="145"/>
                    </a:cubicBezTo>
                    <a:cubicBezTo>
                      <a:pt x="11288" y="105"/>
                      <a:pt x="11334" y="49"/>
                      <a:pt x="11287" y="11"/>
                    </a:cubicBezTo>
                    <a:cubicBezTo>
                      <a:pt x="11282" y="6"/>
                      <a:pt x="11277" y="4"/>
                      <a:pt x="11271" y="2"/>
                    </a:cubicBezTo>
                    <a:cubicBezTo>
                      <a:pt x="11262" y="1"/>
                      <a:pt x="11253" y="0"/>
                      <a:pt x="11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9"/>
              <p:cNvSpPr/>
              <p:nvPr/>
            </p:nvSpPr>
            <p:spPr>
              <a:xfrm>
                <a:off x="1009325" y="3986225"/>
                <a:ext cx="90925" cy="23100"/>
              </a:xfrm>
              <a:custGeom>
                <a:rect b="b" l="l" r="r" t="t"/>
                <a:pathLst>
                  <a:path extrusionOk="0" h="924" w="3637">
                    <a:moveTo>
                      <a:pt x="191" y="1"/>
                    </a:moveTo>
                    <a:cubicBezTo>
                      <a:pt x="85" y="1"/>
                      <a:pt x="1" y="86"/>
                      <a:pt x="1" y="192"/>
                    </a:cubicBezTo>
                    <a:lnTo>
                      <a:pt x="1" y="732"/>
                    </a:lnTo>
                    <a:cubicBezTo>
                      <a:pt x="1" y="837"/>
                      <a:pt x="85" y="922"/>
                      <a:pt x="191" y="924"/>
                    </a:cubicBezTo>
                    <a:lnTo>
                      <a:pt x="3628" y="924"/>
                    </a:lnTo>
                    <a:cubicBezTo>
                      <a:pt x="3594" y="852"/>
                      <a:pt x="3551" y="784"/>
                      <a:pt x="3532" y="730"/>
                    </a:cubicBezTo>
                    <a:cubicBezTo>
                      <a:pt x="3478" y="562"/>
                      <a:pt x="3479" y="381"/>
                      <a:pt x="3536" y="215"/>
                    </a:cubicBezTo>
                    <a:cubicBezTo>
                      <a:pt x="3561" y="148"/>
                      <a:pt x="3586" y="75"/>
                      <a:pt x="3626" y="16"/>
                    </a:cubicBezTo>
                    <a:cubicBezTo>
                      <a:pt x="3629" y="11"/>
                      <a:pt x="3632" y="6"/>
                      <a:pt x="3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9"/>
              <p:cNvSpPr/>
              <p:nvPr/>
            </p:nvSpPr>
            <p:spPr>
              <a:xfrm>
                <a:off x="737025" y="3794725"/>
                <a:ext cx="540475" cy="727225"/>
              </a:xfrm>
              <a:custGeom>
                <a:rect b="b" l="l" r="r" t="t"/>
                <a:pathLst>
                  <a:path extrusionOk="0" h="29089" w="21619">
                    <a:moveTo>
                      <a:pt x="20301" y="1318"/>
                    </a:moveTo>
                    <a:lnTo>
                      <a:pt x="20301" y="27769"/>
                    </a:lnTo>
                    <a:lnTo>
                      <a:pt x="1320" y="27769"/>
                    </a:lnTo>
                    <a:lnTo>
                      <a:pt x="1320" y="1318"/>
                    </a:lnTo>
                    <a:close/>
                    <a:moveTo>
                      <a:pt x="1" y="0"/>
                    </a:moveTo>
                    <a:lnTo>
                      <a:pt x="1" y="29088"/>
                    </a:lnTo>
                    <a:lnTo>
                      <a:pt x="21619" y="29088"/>
                    </a:lnTo>
                    <a:lnTo>
                      <a:pt x="216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9"/>
              <p:cNvSpPr/>
              <p:nvPr/>
            </p:nvSpPr>
            <p:spPr>
              <a:xfrm>
                <a:off x="737025" y="4012200"/>
                <a:ext cx="540475" cy="509750"/>
              </a:xfrm>
              <a:custGeom>
                <a:rect b="b" l="l" r="r" t="t"/>
                <a:pathLst>
                  <a:path extrusionOk="0" h="20390" w="21619">
                    <a:moveTo>
                      <a:pt x="1" y="1"/>
                    </a:moveTo>
                    <a:lnTo>
                      <a:pt x="1" y="20389"/>
                    </a:lnTo>
                    <a:lnTo>
                      <a:pt x="21619" y="20389"/>
                    </a:lnTo>
                    <a:lnTo>
                      <a:pt x="216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9"/>
              <p:cNvSpPr/>
              <p:nvPr/>
            </p:nvSpPr>
            <p:spPr>
              <a:xfrm>
                <a:off x="799675" y="4426350"/>
                <a:ext cx="52725" cy="160400"/>
              </a:xfrm>
              <a:custGeom>
                <a:rect b="b" l="l" r="r" t="t"/>
                <a:pathLst>
                  <a:path extrusionOk="0" h="6416" w="2109">
                    <a:moveTo>
                      <a:pt x="0" y="0"/>
                    </a:moveTo>
                    <a:lnTo>
                      <a:pt x="0" y="6416"/>
                    </a:lnTo>
                    <a:lnTo>
                      <a:pt x="2108" y="6416"/>
                    </a:lnTo>
                    <a:lnTo>
                      <a:pt x="2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9"/>
              <p:cNvSpPr/>
              <p:nvPr/>
            </p:nvSpPr>
            <p:spPr>
              <a:xfrm>
                <a:off x="1162150" y="4426350"/>
                <a:ext cx="52750" cy="160400"/>
              </a:xfrm>
              <a:custGeom>
                <a:rect b="b" l="l" r="r" t="t"/>
                <a:pathLst>
                  <a:path extrusionOk="0" h="6416" w="2110">
                    <a:moveTo>
                      <a:pt x="0" y="0"/>
                    </a:moveTo>
                    <a:lnTo>
                      <a:pt x="0" y="6416"/>
                    </a:lnTo>
                    <a:lnTo>
                      <a:pt x="2110" y="6416"/>
                    </a:lnTo>
                    <a:lnTo>
                      <a:pt x="21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9"/>
              <p:cNvSpPr/>
              <p:nvPr/>
            </p:nvSpPr>
            <p:spPr>
              <a:xfrm>
                <a:off x="770025" y="4058375"/>
                <a:ext cx="474525" cy="417450"/>
              </a:xfrm>
              <a:custGeom>
                <a:rect b="b" l="l" r="r" t="t"/>
                <a:pathLst>
                  <a:path extrusionOk="0" h="16698" w="18981">
                    <a:moveTo>
                      <a:pt x="18718" y="263"/>
                    </a:moveTo>
                    <a:lnTo>
                      <a:pt x="18718" y="16433"/>
                    </a:lnTo>
                    <a:lnTo>
                      <a:pt x="263" y="16433"/>
                    </a:lnTo>
                    <a:lnTo>
                      <a:pt x="263" y="263"/>
                    </a:lnTo>
                    <a:close/>
                    <a:moveTo>
                      <a:pt x="0" y="0"/>
                    </a:moveTo>
                    <a:lnTo>
                      <a:pt x="0" y="16697"/>
                    </a:lnTo>
                    <a:lnTo>
                      <a:pt x="18981" y="16697"/>
                    </a:lnTo>
                    <a:lnTo>
                      <a:pt x="189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9"/>
              <p:cNvSpPr/>
              <p:nvPr/>
            </p:nvSpPr>
            <p:spPr>
              <a:xfrm>
                <a:off x="1173150" y="4156125"/>
                <a:ext cx="25275" cy="221900"/>
              </a:xfrm>
              <a:custGeom>
                <a:rect b="b" l="l" r="r" t="t"/>
                <a:pathLst>
                  <a:path extrusionOk="0" h="8876" w="1011">
                    <a:moveTo>
                      <a:pt x="0" y="0"/>
                    </a:moveTo>
                    <a:lnTo>
                      <a:pt x="0" y="8875"/>
                    </a:lnTo>
                    <a:lnTo>
                      <a:pt x="1011" y="8875"/>
                    </a:lnTo>
                    <a:lnTo>
                      <a:pt x="10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9"/>
              <p:cNvSpPr/>
              <p:nvPr/>
            </p:nvSpPr>
            <p:spPr>
              <a:xfrm>
                <a:off x="1082800" y="3769400"/>
                <a:ext cx="73800" cy="26850"/>
              </a:xfrm>
              <a:custGeom>
                <a:rect b="b" l="l" r="r" t="t"/>
                <a:pathLst>
                  <a:path extrusionOk="0" h="1074" w="2952">
                    <a:moveTo>
                      <a:pt x="0" y="0"/>
                    </a:moveTo>
                    <a:lnTo>
                      <a:pt x="0" y="662"/>
                    </a:lnTo>
                    <a:cubicBezTo>
                      <a:pt x="0" y="886"/>
                      <a:pt x="267" y="1063"/>
                      <a:pt x="606" y="1063"/>
                    </a:cubicBezTo>
                    <a:lnTo>
                      <a:pt x="1192" y="1063"/>
                    </a:lnTo>
                    <a:lnTo>
                      <a:pt x="1192" y="1073"/>
                    </a:lnTo>
                    <a:lnTo>
                      <a:pt x="2344" y="1073"/>
                    </a:lnTo>
                    <a:cubicBezTo>
                      <a:pt x="2684" y="1073"/>
                      <a:pt x="2951" y="898"/>
                      <a:pt x="2951" y="672"/>
                    </a:cubicBezTo>
                    <a:lnTo>
                      <a:pt x="29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9"/>
              <p:cNvSpPr/>
              <p:nvPr/>
            </p:nvSpPr>
            <p:spPr>
              <a:xfrm>
                <a:off x="1108450" y="3692325"/>
                <a:ext cx="22500" cy="13525"/>
              </a:xfrm>
              <a:custGeom>
                <a:rect b="b" l="l" r="r" t="t"/>
                <a:pathLst>
                  <a:path extrusionOk="0" h="541" w="900">
                    <a:moveTo>
                      <a:pt x="203" y="0"/>
                    </a:moveTo>
                    <a:cubicBezTo>
                      <a:pt x="92" y="0"/>
                      <a:pt x="0" y="100"/>
                      <a:pt x="0" y="225"/>
                    </a:cubicBezTo>
                    <a:lnTo>
                      <a:pt x="0" y="541"/>
                    </a:lnTo>
                    <a:lnTo>
                      <a:pt x="899" y="541"/>
                    </a:lnTo>
                    <a:lnTo>
                      <a:pt x="899" y="225"/>
                    </a:lnTo>
                    <a:cubicBezTo>
                      <a:pt x="899" y="100"/>
                      <a:pt x="806"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9"/>
              <p:cNvSpPr/>
              <p:nvPr/>
            </p:nvSpPr>
            <p:spPr>
              <a:xfrm>
                <a:off x="1082800" y="3703825"/>
                <a:ext cx="73800" cy="92425"/>
              </a:xfrm>
              <a:custGeom>
                <a:rect b="b" l="l" r="r" t="t"/>
                <a:pathLst>
                  <a:path extrusionOk="0" h="3697" w="2952">
                    <a:moveTo>
                      <a:pt x="1792" y="145"/>
                    </a:moveTo>
                    <a:cubicBezTo>
                      <a:pt x="1887" y="145"/>
                      <a:pt x="1959" y="181"/>
                      <a:pt x="1982" y="215"/>
                    </a:cubicBezTo>
                    <a:cubicBezTo>
                      <a:pt x="1992" y="228"/>
                      <a:pt x="1989" y="235"/>
                      <a:pt x="1988" y="239"/>
                    </a:cubicBezTo>
                    <a:lnTo>
                      <a:pt x="1951" y="362"/>
                    </a:lnTo>
                    <a:cubicBezTo>
                      <a:pt x="1879" y="602"/>
                      <a:pt x="2009" y="849"/>
                      <a:pt x="2288" y="1007"/>
                    </a:cubicBezTo>
                    <a:lnTo>
                      <a:pt x="2681" y="1230"/>
                    </a:lnTo>
                    <a:cubicBezTo>
                      <a:pt x="2768" y="1280"/>
                      <a:pt x="2818" y="1343"/>
                      <a:pt x="2818" y="1407"/>
                    </a:cubicBezTo>
                    <a:lnTo>
                      <a:pt x="2817" y="3295"/>
                    </a:lnTo>
                    <a:cubicBezTo>
                      <a:pt x="2817" y="3416"/>
                      <a:pt x="2623" y="3551"/>
                      <a:pt x="2344" y="3551"/>
                    </a:cubicBezTo>
                    <a:lnTo>
                      <a:pt x="1326" y="3551"/>
                    </a:lnTo>
                    <a:lnTo>
                      <a:pt x="1326" y="3541"/>
                    </a:lnTo>
                    <a:lnTo>
                      <a:pt x="606" y="3541"/>
                    </a:lnTo>
                    <a:cubicBezTo>
                      <a:pt x="327" y="3541"/>
                      <a:pt x="133" y="3406"/>
                      <a:pt x="133" y="3285"/>
                    </a:cubicBezTo>
                    <a:lnTo>
                      <a:pt x="133" y="1395"/>
                    </a:lnTo>
                    <a:cubicBezTo>
                      <a:pt x="133" y="1333"/>
                      <a:pt x="183" y="1268"/>
                      <a:pt x="270" y="1220"/>
                    </a:cubicBezTo>
                    <a:lnTo>
                      <a:pt x="663" y="997"/>
                    </a:lnTo>
                    <a:cubicBezTo>
                      <a:pt x="942" y="838"/>
                      <a:pt x="1072" y="592"/>
                      <a:pt x="1000" y="352"/>
                    </a:cubicBezTo>
                    <a:lnTo>
                      <a:pt x="966" y="239"/>
                    </a:lnTo>
                    <a:cubicBezTo>
                      <a:pt x="965" y="235"/>
                      <a:pt x="963" y="228"/>
                      <a:pt x="972" y="215"/>
                    </a:cubicBezTo>
                    <a:cubicBezTo>
                      <a:pt x="995" y="179"/>
                      <a:pt x="1068" y="145"/>
                      <a:pt x="1162" y="145"/>
                    </a:cubicBezTo>
                    <a:close/>
                    <a:moveTo>
                      <a:pt x="1804" y="0"/>
                    </a:moveTo>
                    <a:cubicBezTo>
                      <a:pt x="1800" y="0"/>
                      <a:pt x="1796" y="0"/>
                      <a:pt x="1792" y="1"/>
                    </a:cubicBezTo>
                    <a:lnTo>
                      <a:pt x="1162" y="1"/>
                    </a:lnTo>
                    <a:cubicBezTo>
                      <a:pt x="1158" y="0"/>
                      <a:pt x="1154" y="0"/>
                      <a:pt x="1150" y="0"/>
                    </a:cubicBezTo>
                    <a:cubicBezTo>
                      <a:pt x="1109" y="0"/>
                      <a:pt x="1067" y="7"/>
                      <a:pt x="1026" y="19"/>
                    </a:cubicBezTo>
                    <a:cubicBezTo>
                      <a:pt x="960" y="36"/>
                      <a:pt x="903" y="76"/>
                      <a:pt x="863" y="131"/>
                    </a:cubicBezTo>
                    <a:cubicBezTo>
                      <a:pt x="833" y="175"/>
                      <a:pt x="823" y="232"/>
                      <a:pt x="839" y="285"/>
                    </a:cubicBezTo>
                    <a:lnTo>
                      <a:pt x="873" y="398"/>
                    </a:lnTo>
                    <a:cubicBezTo>
                      <a:pt x="923" y="568"/>
                      <a:pt x="822" y="744"/>
                      <a:pt x="602" y="868"/>
                    </a:cubicBezTo>
                    <a:lnTo>
                      <a:pt x="209" y="1091"/>
                    </a:lnTo>
                    <a:cubicBezTo>
                      <a:pt x="76" y="1165"/>
                      <a:pt x="0" y="1277"/>
                      <a:pt x="0" y="1395"/>
                    </a:cubicBezTo>
                    <a:lnTo>
                      <a:pt x="0" y="3285"/>
                    </a:lnTo>
                    <a:cubicBezTo>
                      <a:pt x="0" y="3509"/>
                      <a:pt x="266" y="3686"/>
                      <a:pt x="606" y="3686"/>
                    </a:cubicBezTo>
                    <a:lnTo>
                      <a:pt x="1192" y="3686"/>
                    </a:lnTo>
                    <a:lnTo>
                      <a:pt x="1192" y="3696"/>
                    </a:lnTo>
                    <a:lnTo>
                      <a:pt x="2344" y="3696"/>
                    </a:lnTo>
                    <a:cubicBezTo>
                      <a:pt x="2683" y="3696"/>
                      <a:pt x="2950" y="3521"/>
                      <a:pt x="2950" y="3295"/>
                    </a:cubicBezTo>
                    <a:lnTo>
                      <a:pt x="2950" y="1407"/>
                    </a:lnTo>
                    <a:cubicBezTo>
                      <a:pt x="2951" y="1287"/>
                      <a:pt x="2874" y="1175"/>
                      <a:pt x="2743" y="1101"/>
                    </a:cubicBezTo>
                    <a:lnTo>
                      <a:pt x="2350" y="878"/>
                    </a:lnTo>
                    <a:cubicBezTo>
                      <a:pt x="2128" y="754"/>
                      <a:pt x="2028" y="578"/>
                      <a:pt x="2077" y="408"/>
                    </a:cubicBezTo>
                    <a:lnTo>
                      <a:pt x="2114" y="284"/>
                    </a:lnTo>
                    <a:cubicBezTo>
                      <a:pt x="2130" y="232"/>
                      <a:pt x="2121" y="175"/>
                      <a:pt x="2089" y="131"/>
                    </a:cubicBezTo>
                    <a:cubicBezTo>
                      <a:pt x="2049" y="75"/>
                      <a:pt x="1991" y="35"/>
                      <a:pt x="1924" y="18"/>
                    </a:cubicBezTo>
                    <a:cubicBezTo>
                      <a:pt x="1884" y="7"/>
                      <a:pt x="1844"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9"/>
              <p:cNvSpPr/>
              <p:nvPr/>
            </p:nvSpPr>
            <p:spPr>
              <a:xfrm>
                <a:off x="678450" y="2882900"/>
                <a:ext cx="204275" cy="702200"/>
              </a:xfrm>
              <a:custGeom>
                <a:rect b="b" l="l" r="r" t="t"/>
                <a:pathLst>
                  <a:path extrusionOk="0" h="28088" w="8171">
                    <a:moveTo>
                      <a:pt x="1385" y="0"/>
                    </a:moveTo>
                    <a:cubicBezTo>
                      <a:pt x="1347" y="0"/>
                      <a:pt x="1312" y="19"/>
                      <a:pt x="1282" y="65"/>
                    </a:cubicBezTo>
                    <a:cubicBezTo>
                      <a:pt x="1225" y="153"/>
                      <a:pt x="1241" y="353"/>
                      <a:pt x="1236" y="464"/>
                    </a:cubicBezTo>
                    <a:cubicBezTo>
                      <a:pt x="1228" y="638"/>
                      <a:pt x="1228" y="813"/>
                      <a:pt x="1233" y="987"/>
                    </a:cubicBezTo>
                    <a:cubicBezTo>
                      <a:pt x="1255" y="1632"/>
                      <a:pt x="1368" y="2271"/>
                      <a:pt x="1569" y="2885"/>
                    </a:cubicBezTo>
                    <a:cubicBezTo>
                      <a:pt x="1792" y="3558"/>
                      <a:pt x="2120" y="4161"/>
                      <a:pt x="2531" y="4639"/>
                    </a:cubicBezTo>
                    <a:cubicBezTo>
                      <a:pt x="2534" y="4642"/>
                      <a:pt x="2538" y="4644"/>
                      <a:pt x="2541" y="4647"/>
                    </a:cubicBezTo>
                    <a:cubicBezTo>
                      <a:pt x="2604" y="4953"/>
                      <a:pt x="2667" y="5259"/>
                      <a:pt x="2731" y="5563"/>
                    </a:cubicBezTo>
                    <a:cubicBezTo>
                      <a:pt x="2467" y="5178"/>
                      <a:pt x="2195" y="4803"/>
                      <a:pt x="1909" y="4444"/>
                    </a:cubicBezTo>
                    <a:cubicBezTo>
                      <a:pt x="1568" y="4018"/>
                      <a:pt x="1170" y="3603"/>
                      <a:pt x="678" y="3603"/>
                    </a:cubicBezTo>
                    <a:cubicBezTo>
                      <a:pt x="659" y="3603"/>
                      <a:pt x="640" y="3604"/>
                      <a:pt x="620" y="3605"/>
                    </a:cubicBezTo>
                    <a:cubicBezTo>
                      <a:pt x="420" y="3618"/>
                      <a:pt x="162" y="3707"/>
                      <a:pt x="57" y="3971"/>
                    </a:cubicBezTo>
                    <a:cubicBezTo>
                      <a:pt x="14" y="4077"/>
                      <a:pt x="0" y="4210"/>
                      <a:pt x="34" y="4320"/>
                    </a:cubicBezTo>
                    <a:cubicBezTo>
                      <a:pt x="79" y="4466"/>
                      <a:pt x="197" y="4546"/>
                      <a:pt x="282" y="4640"/>
                    </a:cubicBezTo>
                    <a:cubicBezTo>
                      <a:pt x="675" y="5073"/>
                      <a:pt x="953" y="5671"/>
                      <a:pt x="1375" y="6062"/>
                    </a:cubicBezTo>
                    <a:cubicBezTo>
                      <a:pt x="1586" y="6258"/>
                      <a:pt x="1828" y="6391"/>
                      <a:pt x="2090" y="6414"/>
                    </a:cubicBezTo>
                    <a:cubicBezTo>
                      <a:pt x="2117" y="6416"/>
                      <a:pt x="2146" y="6417"/>
                      <a:pt x="2175" y="6417"/>
                    </a:cubicBezTo>
                    <a:cubicBezTo>
                      <a:pt x="2258" y="6417"/>
                      <a:pt x="2345" y="6410"/>
                      <a:pt x="2430" y="6410"/>
                    </a:cubicBezTo>
                    <a:cubicBezTo>
                      <a:pt x="2619" y="6410"/>
                      <a:pt x="2801" y="6445"/>
                      <a:pt x="2917" y="6667"/>
                    </a:cubicBezTo>
                    <a:cubicBezTo>
                      <a:pt x="2927" y="6685"/>
                      <a:pt x="2944" y="6697"/>
                      <a:pt x="2966" y="6698"/>
                    </a:cubicBezTo>
                    <a:cubicBezTo>
                      <a:pt x="3066" y="7183"/>
                      <a:pt x="3166" y="7667"/>
                      <a:pt x="3266" y="8152"/>
                    </a:cubicBezTo>
                    <a:cubicBezTo>
                      <a:pt x="3273" y="8190"/>
                      <a:pt x="3281" y="8227"/>
                      <a:pt x="3290" y="8266"/>
                    </a:cubicBezTo>
                    <a:cubicBezTo>
                      <a:pt x="3200" y="8103"/>
                      <a:pt x="3104" y="7946"/>
                      <a:pt x="3004" y="7794"/>
                    </a:cubicBezTo>
                    <a:cubicBezTo>
                      <a:pt x="2696" y="7336"/>
                      <a:pt x="2328" y="6880"/>
                      <a:pt x="1845" y="6825"/>
                    </a:cubicBezTo>
                    <a:cubicBezTo>
                      <a:pt x="1823" y="6823"/>
                      <a:pt x="1801" y="6822"/>
                      <a:pt x="1778" y="6822"/>
                    </a:cubicBezTo>
                    <a:cubicBezTo>
                      <a:pt x="1397" y="6822"/>
                      <a:pt x="904" y="7159"/>
                      <a:pt x="1042" y="7767"/>
                    </a:cubicBezTo>
                    <a:cubicBezTo>
                      <a:pt x="1109" y="8063"/>
                      <a:pt x="1294" y="8286"/>
                      <a:pt x="1462" y="8475"/>
                    </a:cubicBezTo>
                    <a:cubicBezTo>
                      <a:pt x="1641" y="8675"/>
                      <a:pt x="1841" y="8856"/>
                      <a:pt x="2057" y="9015"/>
                    </a:cubicBezTo>
                    <a:cubicBezTo>
                      <a:pt x="2535" y="9368"/>
                      <a:pt x="3057" y="9599"/>
                      <a:pt x="3586" y="9792"/>
                    </a:cubicBezTo>
                    <a:cubicBezTo>
                      <a:pt x="3593" y="9794"/>
                      <a:pt x="3600" y="9795"/>
                      <a:pt x="3609" y="9795"/>
                    </a:cubicBezTo>
                    <a:cubicBezTo>
                      <a:pt x="3752" y="10473"/>
                      <a:pt x="3892" y="11150"/>
                      <a:pt x="4032" y="11827"/>
                    </a:cubicBezTo>
                    <a:cubicBezTo>
                      <a:pt x="3540" y="11147"/>
                      <a:pt x="2884" y="10688"/>
                      <a:pt x="2177" y="10544"/>
                    </a:cubicBezTo>
                    <a:cubicBezTo>
                      <a:pt x="2068" y="10521"/>
                      <a:pt x="1957" y="10507"/>
                      <a:pt x="1845" y="10498"/>
                    </a:cubicBezTo>
                    <a:cubicBezTo>
                      <a:pt x="1787" y="10495"/>
                      <a:pt x="1725" y="10488"/>
                      <a:pt x="1663" y="10488"/>
                    </a:cubicBezTo>
                    <a:cubicBezTo>
                      <a:pt x="1595" y="10488"/>
                      <a:pt x="1528" y="10496"/>
                      <a:pt x="1466" y="10523"/>
                    </a:cubicBezTo>
                    <a:cubicBezTo>
                      <a:pt x="1225" y="10624"/>
                      <a:pt x="1308" y="10973"/>
                      <a:pt x="1435" y="11150"/>
                    </a:cubicBezTo>
                    <a:cubicBezTo>
                      <a:pt x="1832" y="11699"/>
                      <a:pt x="2298" y="12208"/>
                      <a:pt x="2794" y="12585"/>
                    </a:cubicBezTo>
                    <a:cubicBezTo>
                      <a:pt x="3256" y="12936"/>
                      <a:pt x="3769" y="13167"/>
                      <a:pt x="4303" y="13194"/>
                    </a:cubicBezTo>
                    <a:cubicBezTo>
                      <a:pt x="4452" y="13978"/>
                      <a:pt x="4531" y="14770"/>
                      <a:pt x="4586" y="15580"/>
                    </a:cubicBezTo>
                    <a:cubicBezTo>
                      <a:pt x="4605" y="15846"/>
                      <a:pt x="4626" y="16109"/>
                      <a:pt x="4652" y="16371"/>
                    </a:cubicBezTo>
                    <a:cubicBezTo>
                      <a:pt x="4152" y="15403"/>
                      <a:pt x="3357" y="14734"/>
                      <a:pt x="2480" y="14571"/>
                    </a:cubicBezTo>
                    <a:cubicBezTo>
                      <a:pt x="2422" y="14560"/>
                      <a:pt x="2359" y="14551"/>
                      <a:pt x="2298" y="14551"/>
                    </a:cubicBezTo>
                    <a:cubicBezTo>
                      <a:pt x="2137" y="14551"/>
                      <a:pt x="1984" y="14615"/>
                      <a:pt x="1938" y="14879"/>
                    </a:cubicBezTo>
                    <a:cubicBezTo>
                      <a:pt x="1885" y="15190"/>
                      <a:pt x="2071" y="15510"/>
                      <a:pt x="2191" y="15745"/>
                    </a:cubicBezTo>
                    <a:cubicBezTo>
                      <a:pt x="2467" y="16278"/>
                      <a:pt x="2834" y="16719"/>
                      <a:pt x="3254" y="17035"/>
                    </a:cubicBezTo>
                    <a:cubicBezTo>
                      <a:pt x="3725" y="17391"/>
                      <a:pt x="4256" y="17590"/>
                      <a:pt x="4802" y="17606"/>
                    </a:cubicBezTo>
                    <a:cubicBezTo>
                      <a:pt x="4808" y="17606"/>
                      <a:pt x="4814" y="17604"/>
                      <a:pt x="4819" y="17604"/>
                    </a:cubicBezTo>
                    <a:cubicBezTo>
                      <a:pt x="4844" y="17734"/>
                      <a:pt x="4869" y="17864"/>
                      <a:pt x="4898" y="17993"/>
                    </a:cubicBezTo>
                    <a:cubicBezTo>
                      <a:pt x="5047" y="18652"/>
                      <a:pt x="5224" y="19298"/>
                      <a:pt x="5402" y="19941"/>
                    </a:cubicBezTo>
                    <a:cubicBezTo>
                      <a:pt x="5382" y="19919"/>
                      <a:pt x="5361" y="19898"/>
                      <a:pt x="5341" y="19878"/>
                    </a:cubicBezTo>
                    <a:cubicBezTo>
                      <a:pt x="5157" y="19692"/>
                      <a:pt x="4968" y="19536"/>
                      <a:pt x="4742" y="19459"/>
                    </a:cubicBezTo>
                    <a:cubicBezTo>
                      <a:pt x="4486" y="19373"/>
                      <a:pt x="4212" y="19361"/>
                      <a:pt x="3947" y="19352"/>
                    </a:cubicBezTo>
                    <a:cubicBezTo>
                      <a:pt x="3881" y="19350"/>
                      <a:pt x="3814" y="19348"/>
                      <a:pt x="3748" y="19348"/>
                    </a:cubicBezTo>
                    <a:cubicBezTo>
                      <a:pt x="3529" y="19348"/>
                      <a:pt x="3311" y="19361"/>
                      <a:pt x="3093" y="19386"/>
                    </a:cubicBezTo>
                    <a:cubicBezTo>
                      <a:pt x="2884" y="19411"/>
                      <a:pt x="2671" y="19488"/>
                      <a:pt x="2637" y="19816"/>
                    </a:cubicBezTo>
                    <a:cubicBezTo>
                      <a:pt x="2605" y="20117"/>
                      <a:pt x="2771" y="20378"/>
                      <a:pt x="2914" y="20571"/>
                    </a:cubicBezTo>
                    <a:cubicBezTo>
                      <a:pt x="3244" y="21017"/>
                      <a:pt x="3687" y="21287"/>
                      <a:pt x="4143" y="21426"/>
                    </a:cubicBezTo>
                    <a:cubicBezTo>
                      <a:pt x="4477" y="21528"/>
                      <a:pt x="4820" y="21560"/>
                      <a:pt x="5164" y="21560"/>
                    </a:cubicBezTo>
                    <a:cubicBezTo>
                      <a:pt x="5391" y="21560"/>
                      <a:pt x="5618" y="21546"/>
                      <a:pt x="5844" y="21530"/>
                    </a:cubicBezTo>
                    <a:cubicBezTo>
                      <a:pt x="5955" y="21923"/>
                      <a:pt x="6067" y="22316"/>
                      <a:pt x="6180" y="22706"/>
                    </a:cubicBezTo>
                    <a:cubicBezTo>
                      <a:pt x="6687" y="24458"/>
                      <a:pt x="7220" y="26195"/>
                      <a:pt x="7778" y="27917"/>
                    </a:cubicBezTo>
                    <a:cubicBezTo>
                      <a:pt x="7786" y="27938"/>
                      <a:pt x="7805" y="27954"/>
                      <a:pt x="7828" y="27958"/>
                    </a:cubicBezTo>
                    <a:cubicBezTo>
                      <a:pt x="7821" y="27961"/>
                      <a:pt x="7815" y="27962"/>
                      <a:pt x="7808" y="27962"/>
                    </a:cubicBezTo>
                    <a:cubicBezTo>
                      <a:pt x="7795" y="27962"/>
                      <a:pt x="7781" y="27957"/>
                      <a:pt x="7771" y="27947"/>
                    </a:cubicBezTo>
                    <a:cubicBezTo>
                      <a:pt x="7759" y="27938"/>
                      <a:pt x="7742" y="27934"/>
                      <a:pt x="7724" y="27934"/>
                    </a:cubicBezTo>
                    <a:cubicBezTo>
                      <a:pt x="7664" y="27934"/>
                      <a:pt x="7588" y="27978"/>
                      <a:pt x="7649" y="28028"/>
                    </a:cubicBezTo>
                    <a:cubicBezTo>
                      <a:pt x="7698" y="28068"/>
                      <a:pt x="7754" y="28088"/>
                      <a:pt x="7809" y="28088"/>
                    </a:cubicBezTo>
                    <a:cubicBezTo>
                      <a:pt x="7873" y="28088"/>
                      <a:pt x="7938" y="28062"/>
                      <a:pt x="7995" y="28013"/>
                    </a:cubicBezTo>
                    <a:cubicBezTo>
                      <a:pt x="8132" y="27894"/>
                      <a:pt x="8171" y="27693"/>
                      <a:pt x="8148" y="27488"/>
                    </a:cubicBezTo>
                    <a:cubicBezTo>
                      <a:pt x="8115" y="27210"/>
                      <a:pt x="8012" y="26942"/>
                      <a:pt x="7938" y="26684"/>
                    </a:cubicBezTo>
                    <a:cubicBezTo>
                      <a:pt x="7861" y="26418"/>
                      <a:pt x="7783" y="26152"/>
                      <a:pt x="7706" y="25886"/>
                    </a:cubicBezTo>
                    <a:cubicBezTo>
                      <a:pt x="7390" y="24797"/>
                      <a:pt x="7076" y="23709"/>
                      <a:pt x="6760" y="22620"/>
                    </a:cubicBezTo>
                    <a:lnTo>
                      <a:pt x="6506" y="21742"/>
                    </a:lnTo>
                    <a:cubicBezTo>
                      <a:pt x="6413" y="21386"/>
                      <a:pt x="6314" y="21036"/>
                      <a:pt x="6207" y="20690"/>
                    </a:cubicBezTo>
                    <a:cubicBezTo>
                      <a:pt x="6776" y="19942"/>
                      <a:pt x="7499" y="19263"/>
                      <a:pt x="7679" y="18160"/>
                    </a:cubicBezTo>
                    <a:cubicBezTo>
                      <a:pt x="7718" y="17929"/>
                      <a:pt x="7736" y="17651"/>
                      <a:pt x="7685" y="17423"/>
                    </a:cubicBezTo>
                    <a:cubicBezTo>
                      <a:pt x="7656" y="17291"/>
                      <a:pt x="7581" y="17241"/>
                      <a:pt x="7496" y="17241"/>
                    </a:cubicBezTo>
                    <a:cubicBezTo>
                      <a:pt x="7434" y="17241"/>
                      <a:pt x="7366" y="17268"/>
                      <a:pt x="7309" y="17310"/>
                    </a:cubicBezTo>
                    <a:cubicBezTo>
                      <a:pt x="7130" y="17438"/>
                      <a:pt x="6957" y="17591"/>
                      <a:pt x="6786" y="17736"/>
                    </a:cubicBezTo>
                    <a:cubicBezTo>
                      <a:pt x="6616" y="17881"/>
                      <a:pt x="6446" y="18037"/>
                      <a:pt x="6293" y="18221"/>
                    </a:cubicBezTo>
                    <a:cubicBezTo>
                      <a:pt x="6041" y="18524"/>
                      <a:pt x="5831" y="18927"/>
                      <a:pt x="5765" y="19372"/>
                    </a:cubicBezTo>
                    <a:cubicBezTo>
                      <a:pt x="5515" y="18660"/>
                      <a:pt x="5294" y="17941"/>
                      <a:pt x="5195" y="17150"/>
                    </a:cubicBezTo>
                    <a:cubicBezTo>
                      <a:pt x="5178" y="17007"/>
                      <a:pt x="5164" y="16864"/>
                      <a:pt x="5149" y="16721"/>
                    </a:cubicBezTo>
                    <a:cubicBezTo>
                      <a:pt x="5248" y="16625"/>
                      <a:pt x="5357" y="16548"/>
                      <a:pt x="5462" y="16468"/>
                    </a:cubicBezTo>
                    <a:cubicBezTo>
                      <a:pt x="5648" y="16328"/>
                      <a:pt x="5815" y="16166"/>
                      <a:pt x="5960" y="15985"/>
                    </a:cubicBezTo>
                    <a:cubicBezTo>
                      <a:pt x="6267" y="15602"/>
                      <a:pt x="6507" y="15117"/>
                      <a:pt x="6651" y="14590"/>
                    </a:cubicBezTo>
                    <a:cubicBezTo>
                      <a:pt x="6723" y="14330"/>
                      <a:pt x="6772" y="14065"/>
                      <a:pt x="6796" y="13797"/>
                    </a:cubicBezTo>
                    <a:cubicBezTo>
                      <a:pt x="6809" y="13668"/>
                      <a:pt x="6814" y="13540"/>
                      <a:pt x="6814" y="13411"/>
                    </a:cubicBezTo>
                    <a:cubicBezTo>
                      <a:pt x="6814" y="13294"/>
                      <a:pt x="6827" y="13117"/>
                      <a:pt x="6784" y="13012"/>
                    </a:cubicBezTo>
                    <a:cubicBezTo>
                      <a:pt x="6750" y="12929"/>
                      <a:pt x="6696" y="12899"/>
                      <a:pt x="6636" y="12899"/>
                    </a:cubicBezTo>
                    <a:cubicBezTo>
                      <a:pt x="6525" y="12899"/>
                      <a:pt x="6392" y="13000"/>
                      <a:pt x="6314" y="13061"/>
                    </a:cubicBezTo>
                    <a:cubicBezTo>
                      <a:pt x="6114" y="13221"/>
                      <a:pt x="5914" y="13388"/>
                      <a:pt x="5731" y="13584"/>
                    </a:cubicBezTo>
                    <a:cubicBezTo>
                      <a:pt x="5411" y="13923"/>
                      <a:pt x="5131" y="14377"/>
                      <a:pt x="5021" y="14902"/>
                    </a:cubicBezTo>
                    <a:cubicBezTo>
                      <a:pt x="5012" y="14800"/>
                      <a:pt x="5002" y="14699"/>
                      <a:pt x="4991" y="14597"/>
                    </a:cubicBezTo>
                    <a:cubicBezTo>
                      <a:pt x="4919" y="13924"/>
                      <a:pt x="4799" y="13267"/>
                      <a:pt x="4655" y="12619"/>
                    </a:cubicBezTo>
                    <a:cubicBezTo>
                      <a:pt x="4709" y="12542"/>
                      <a:pt x="4804" y="12431"/>
                      <a:pt x="4812" y="12419"/>
                    </a:cubicBezTo>
                    <a:cubicBezTo>
                      <a:pt x="4898" y="12328"/>
                      <a:pt x="4984" y="12238"/>
                      <a:pt x="5072" y="12149"/>
                    </a:cubicBezTo>
                    <a:cubicBezTo>
                      <a:pt x="5237" y="11983"/>
                      <a:pt x="5402" y="11817"/>
                      <a:pt x="5557" y="11632"/>
                    </a:cubicBezTo>
                    <a:cubicBezTo>
                      <a:pt x="5877" y="11247"/>
                      <a:pt x="6098" y="10783"/>
                      <a:pt x="6186" y="10215"/>
                    </a:cubicBezTo>
                    <a:cubicBezTo>
                      <a:pt x="6226" y="9954"/>
                      <a:pt x="6268" y="9629"/>
                      <a:pt x="6230" y="9366"/>
                    </a:cubicBezTo>
                    <a:cubicBezTo>
                      <a:pt x="6200" y="9166"/>
                      <a:pt x="6069" y="9090"/>
                      <a:pt x="5934" y="9090"/>
                    </a:cubicBezTo>
                    <a:cubicBezTo>
                      <a:pt x="5907" y="9090"/>
                      <a:pt x="5879" y="9093"/>
                      <a:pt x="5853" y="9099"/>
                    </a:cubicBezTo>
                    <a:cubicBezTo>
                      <a:pt x="5670" y="9138"/>
                      <a:pt x="5504" y="9293"/>
                      <a:pt x="5368" y="9458"/>
                    </a:cubicBezTo>
                    <a:cubicBezTo>
                      <a:pt x="5199" y="9662"/>
                      <a:pt x="5045" y="9897"/>
                      <a:pt x="4895" y="10125"/>
                    </a:cubicBezTo>
                    <a:cubicBezTo>
                      <a:pt x="4662" y="10483"/>
                      <a:pt x="4446" y="10891"/>
                      <a:pt x="4351" y="11344"/>
                    </a:cubicBezTo>
                    <a:cubicBezTo>
                      <a:pt x="4183" y="10677"/>
                      <a:pt x="4012" y="10012"/>
                      <a:pt x="3860" y="9339"/>
                    </a:cubicBezTo>
                    <a:cubicBezTo>
                      <a:pt x="3869" y="9331"/>
                      <a:pt x="3873" y="9319"/>
                      <a:pt x="3875" y="9308"/>
                    </a:cubicBezTo>
                    <a:cubicBezTo>
                      <a:pt x="3902" y="9012"/>
                      <a:pt x="4169" y="8850"/>
                      <a:pt x="4312" y="8658"/>
                    </a:cubicBezTo>
                    <a:cubicBezTo>
                      <a:pt x="4476" y="8436"/>
                      <a:pt x="4606" y="8173"/>
                      <a:pt x="4725" y="7903"/>
                    </a:cubicBezTo>
                    <a:cubicBezTo>
                      <a:pt x="4979" y="7328"/>
                      <a:pt x="5225" y="6698"/>
                      <a:pt x="5271" y="6028"/>
                    </a:cubicBezTo>
                    <a:cubicBezTo>
                      <a:pt x="5285" y="5825"/>
                      <a:pt x="5327" y="5405"/>
                      <a:pt x="5147" y="5322"/>
                    </a:cubicBezTo>
                    <a:cubicBezTo>
                      <a:pt x="5120" y="5310"/>
                      <a:pt x="5094" y="5304"/>
                      <a:pt x="5067" y="5304"/>
                    </a:cubicBezTo>
                    <a:cubicBezTo>
                      <a:pt x="4912" y="5304"/>
                      <a:pt x="4754" y="5489"/>
                      <a:pt x="4639" y="5608"/>
                    </a:cubicBezTo>
                    <a:cubicBezTo>
                      <a:pt x="4306" y="5954"/>
                      <a:pt x="4032" y="6405"/>
                      <a:pt x="3837" y="6907"/>
                    </a:cubicBezTo>
                    <a:cubicBezTo>
                      <a:pt x="3716" y="7220"/>
                      <a:pt x="3629" y="7544"/>
                      <a:pt x="3574" y="7874"/>
                    </a:cubicBezTo>
                    <a:cubicBezTo>
                      <a:pt x="3559" y="7776"/>
                      <a:pt x="3542" y="7677"/>
                      <a:pt x="3526" y="7577"/>
                    </a:cubicBezTo>
                    <a:cubicBezTo>
                      <a:pt x="3463" y="7144"/>
                      <a:pt x="3406" y="6701"/>
                      <a:pt x="3339" y="6261"/>
                    </a:cubicBezTo>
                    <a:cubicBezTo>
                      <a:pt x="3467" y="5718"/>
                      <a:pt x="3569" y="5169"/>
                      <a:pt x="3643" y="4617"/>
                    </a:cubicBezTo>
                    <a:cubicBezTo>
                      <a:pt x="3682" y="4323"/>
                      <a:pt x="3712" y="4027"/>
                      <a:pt x="3735" y="3730"/>
                    </a:cubicBezTo>
                    <a:cubicBezTo>
                      <a:pt x="3753" y="3475"/>
                      <a:pt x="3790" y="3194"/>
                      <a:pt x="3765" y="2941"/>
                    </a:cubicBezTo>
                    <a:cubicBezTo>
                      <a:pt x="3749" y="2788"/>
                      <a:pt x="3705" y="2625"/>
                      <a:pt x="3592" y="2564"/>
                    </a:cubicBezTo>
                    <a:cubicBezTo>
                      <a:pt x="3560" y="2546"/>
                      <a:pt x="3526" y="2538"/>
                      <a:pt x="3492" y="2538"/>
                    </a:cubicBezTo>
                    <a:cubicBezTo>
                      <a:pt x="3409" y="2538"/>
                      <a:pt x="3325" y="2590"/>
                      <a:pt x="3270" y="2685"/>
                    </a:cubicBezTo>
                    <a:cubicBezTo>
                      <a:pt x="3170" y="2859"/>
                      <a:pt x="3137" y="3125"/>
                      <a:pt x="3100" y="3331"/>
                    </a:cubicBezTo>
                    <a:cubicBezTo>
                      <a:pt x="3047" y="3618"/>
                      <a:pt x="3010" y="3908"/>
                      <a:pt x="2989" y="4200"/>
                    </a:cubicBezTo>
                    <a:cubicBezTo>
                      <a:pt x="2981" y="4299"/>
                      <a:pt x="2977" y="4397"/>
                      <a:pt x="2973" y="4494"/>
                    </a:cubicBezTo>
                    <a:cubicBezTo>
                      <a:pt x="2903" y="4249"/>
                      <a:pt x="2817" y="4007"/>
                      <a:pt x="2718" y="3770"/>
                    </a:cubicBezTo>
                    <a:cubicBezTo>
                      <a:pt x="2694" y="3222"/>
                      <a:pt x="2666" y="2674"/>
                      <a:pt x="2583" y="2145"/>
                    </a:cubicBezTo>
                    <a:cubicBezTo>
                      <a:pt x="2528" y="1789"/>
                      <a:pt x="2437" y="1449"/>
                      <a:pt x="2290" y="1147"/>
                    </a:cubicBezTo>
                    <a:cubicBezTo>
                      <a:pt x="2151" y="859"/>
                      <a:pt x="1974" y="611"/>
                      <a:pt x="1788" y="380"/>
                    </a:cubicBezTo>
                    <a:cubicBezTo>
                      <a:pt x="1719" y="292"/>
                      <a:pt x="1533" y="0"/>
                      <a:pt x="1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9"/>
              <p:cNvSpPr/>
              <p:nvPr/>
            </p:nvSpPr>
            <p:spPr>
              <a:xfrm>
                <a:off x="818500" y="2989550"/>
                <a:ext cx="149325" cy="538425"/>
              </a:xfrm>
              <a:custGeom>
                <a:rect b="b" l="l" r="r" t="t"/>
                <a:pathLst>
                  <a:path extrusionOk="0" h="21537" w="5973">
                    <a:moveTo>
                      <a:pt x="4688" y="0"/>
                    </a:moveTo>
                    <a:cubicBezTo>
                      <a:pt x="4663" y="0"/>
                      <a:pt x="4638" y="8"/>
                      <a:pt x="4621" y="18"/>
                    </a:cubicBezTo>
                    <a:cubicBezTo>
                      <a:pt x="4395" y="150"/>
                      <a:pt x="4247" y="470"/>
                      <a:pt x="4121" y="744"/>
                    </a:cubicBezTo>
                    <a:cubicBezTo>
                      <a:pt x="3974" y="1070"/>
                      <a:pt x="3859" y="1410"/>
                      <a:pt x="3781" y="1759"/>
                    </a:cubicBezTo>
                    <a:cubicBezTo>
                      <a:pt x="3619" y="2468"/>
                      <a:pt x="3588" y="3201"/>
                      <a:pt x="3686" y="3921"/>
                    </a:cubicBezTo>
                    <a:cubicBezTo>
                      <a:pt x="3688" y="3931"/>
                      <a:pt x="3691" y="3940"/>
                      <a:pt x="3696" y="3948"/>
                    </a:cubicBezTo>
                    <a:cubicBezTo>
                      <a:pt x="3673" y="4021"/>
                      <a:pt x="3651" y="4096"/>
                      <a:pt x="3628" y="4170"/>
                    </a:cubicBezTo>
                    <a:cubicBezTo>
                      <a:pt x="3501" y="3520"/>
                      <a:pt x="3356" y="2877"/>
                      <a:pt x="3196" y="2239"/>
                    </a:cubicBezTo>
                    <a:cubicBezTo>
                      <a:pt x="3139" y="2011"/>
                      <a:pt x="3079" y="1782"/>
                      <a:pt x="3016" y="1555"/>
                    </a:cubicBezTo>
                    <a:cubicBezTo>
                      <a:pt x="2976" y="1409"/>
                      <a:pt x="2920" y="1279"/>
                      <a:pt x="2796" y="1265"/>
                    </a:cubicBezTo>
                    <a:cubicBezTo>
                      <a:pt x="2790" y="1264"/>
                      <a:pt x="2784" y="1264"/>
                      <a:pt x="2777" y="1264"/>
                    </a:cubicBezTo>
                    <a:cubicBezTo>
                      <a:pt x="2681" y="1264"/>
                      <a:pt x="2591" y="1337"/>
                      <a:pt x="2556" y="1463"/>
                    </a:cubicBezTo>
                    <a:cubicBezTo>
                      <a:pt x="2502" y="1656"/>
                      <a:pt x="2573" y="1925"/>
                      <a:pt x="2597" y="2121"/>
                    </a:cubicBezTo>
                    <a:cubicBezTo>
                      <a:pt x="2654" y="2571"/>
                      <a:pt x="2706" y="3024"/>
                      <a:pt x="2770" y="3473"/>
                    </a:cubicBezTo>
                    <a:cubicBezTo>
                      <a:pt x="2823" y="3851"/>
                      <a:pt x="2892" y="4234"/>
                      <a:pt x="3029" y="4573"/>
                    </a:cubicBezTo>
                    <a:cubicBezTo>
                      <a:pt x="3105" y="4757"/>
                      <a:pt x="3216" y="4982"/>
                      <a:pt x="3360" y="5102"/>
                    </a:cubicBezTo>
                    <a:cubicBezTo>
                      <a:pt x="3315" y="5280"/>
                      <a:pt x="3272" y="5462"/>
                      <a:pt x="3235" y="5645"/>
                    </a:cubicBezTo>
                    <a:cubicBezTo>
                      <a:pt x="3146" y="6097"/>
                      <a:pt x="3072" y="6554"/>
                      <a:pt x="3007" y="7014"/>
                    </a:cubicBezTo>
                    <a:cubicBezTo>
                      <a:pt x="2650" y="6249"/>
                      <a:pt x="2111" y="5656"/>
                      <a:pt x="1483" y="5342"/>
                    </a:cubicBezTo>
                    <a:cubicBezTo>
                      <a:pt x="1472" y="5337"/>
                      <a:pt x="1456" y="5333"/>
                      <a:pt x="1438" y="5333"/>
                    </a:cubicBezTo>
                    <a:cubicBezTo>
                      <a:pt x="1401" y="5333"/>
                      <a:pt x="1359" y="5348"/>
                      <a:pt x="1358" y="5395"/>
                    </a:cubicBezTo>
                    <a:cubicBezTo>
                      <a:pt x="1342" y="6667"/>
                      <a:pt x="1973" y="7860"/>
                      <a:pt x="2847" y="8287"/>
                    </a:cubicBezTo>
                    <a:cubicBezTo>
                      <a:pt x="2806" y="8639"/>
                      <a:pt x="2767" y="8991"/>
                      <a:pt x="2727" y="9341"/>
                    </a:cubicBezTo>
                    <a:cubicBezTo>
                      <a:pt x="2646" y="10062"/>
                      <a:pt x="2570" y="10786"/>
                      <a:pt x="2500" y="11510"/>
                    </a:cubicBezTo>
                    <a:cubicBezTo>
                      <a:pt x="2161" y="10614"/>
                      <a:pt x="1548" y="9924"/>
                      <a:pt x="831" y="9645"/>
                    </a:cubicBezTo>
                    <a:cubicBezTo>
                      <a:pt x="821" y="9641"/>
                      <a:pt x="804" y="9638"/>
                      <a:pt x="785" y="9638"/>
                    </a:cubicBezTo>
                    <a:cubicBezTo>
                      <a:pt x="748" y="9638"/>
                      <a:pt x="704" y="9651"/>
                      <a:pt x="705" y="9699"/>
                    </a:cubicBezTo>
                    <a:cubicBezTo>
                      <a:pt x="745" y="11064"/>
                      <a:pt x="1440" y="12308"/>
                      <a:pt x="2386" y="12754"/>
                    </a:cubicBezTo>
                    <a:cubicBezTo>
                      <a:pt x="2263" y="14177"/>
                      <a:pt x="2164" y="15603"/>
                      <a:pt x="2088" y="17032"/>
                    </a:cubicBezTo>
                    <a:cubicBezTo>
                      <a:pt x="2087" y="17068"/>
                      <a:pt x="2086" y="17104"/>
                      <a:pt x="2083" y="17140"/>
                    </a:cubicBezTo>
                    <a:cubicBezTo>
                      <a:pt x="1911" y="16671"/>
                      <a:pt x="1684" y="16239"/>
                      <a:pt x="1412" y="15869"/>
                    </a:cubicBezTo>
                    <a:cubicBezTo>
                      <a:pt x="1264" y="15668"/>
                      <a:pt x="1098" y="15479"/>
                      <a:pt x="918" y="15307"/>
                    </a:cubicBezTo>
                    <a:cubicBezTo>
                      <a:pt x="805" y="15201"/>
                      <a:pt x="674" y="15072"/>
                      <a:pt x="536" y="15072"/>
                    </a:cubicBezTo>
                    <a:cubicBezTo>
                      <a:pt x="494" y="15072"/>
                      <a:pt x="451" y="15084"/>
                      <a:pt x="408" y="15113"/>
                    </a:cubicBezTo>
                    <a:cubicBezTo>
                      <a:pt x="0" y="15385"/>
                      <a:pt x="451" y="16195"/>
                      <a:pt x="616" y="16489"/>
                    </a:cubicBezTo>
                    <a:cubicBezTo>
                      <a:pt x="869" y="16935"/>
                      <a:pt x="1188" y="17308"/>
                      <a:pt x="1550" y="17580"/>
                    </a:cubicBezTo>
                    <a:cubicBezTo>
                      <a:pt x="1661" y="17663"/>
                      <a:pt x="1831" y="17818"/>
                      <a:pt x="1976" y="17818"/>
                    </a:cubicBezTo>
                    <a:cubicBezTo>
                      <a:pt x="2002" y="17818"/>
                      <a:pt x="2027" y="17813"/>
                      <a:pt x="2051" y="17801"/>
                    </a:cubicBezTo>
                    <a:lnTo>
                      <a:pt x="2051" y="17801"/>
                    </a:lnTo>
                    <a:cubicBezTo>
                      <a:pt x="1996" y="18993"/>
                      <a:pt x="1957" y="20185"/>
                      <a:pt x="1934" y="21380"/>
                    </a:cubicBezTo>
                    <a:cubicBezTo>
                      <a:pt x="1936" y="21383"/>
                      <a:pt x="1936" y="21386"/>
                      <a:pt x="1937" y="21389"/>
                    </a:cubicBezTo>
                    <a:cubicBezTo>
                      <a:pt x="1935" y="21388"/>
                      <a:pt x="1934" y="21388"/>
                      <a:pt x="1932" y="21388"/>
                    </a:cubicBezTo>
                    <a:cubicBezTo>
                      <a:pt x="1869" y="21388"/>
                      <a:pt x="1787" y="21438"/>
                      <a:pt x="1854" y="21486"/>
                    </a:cubicBezTo>
                    <a:cubicBezTo>
                      <a:pt x="1904" y="21520"/>
                      <a:pt x="1957" y="21536"/>
                      <a:pt x="2010" y="21536"/>
                    </a:cubicBezTo>
                    <a:cubicBezTo>
                      <a:pt x="2102" y="21536"/>
                      <a:pt x="2194" y="21487"/>
                      <a:pt x="2263" y="21396"/>
                    </a:cubicBezTo>
                    <a:cubicBezTo>
                      <a:pt x="2407" y="21204"/>
                      <a:pt x="2380" y="20914"/>
                      <a:pt x="2357" y="20667"/>
                    </a:cubicBezTo>
                    <a:cubicBezTo>
                      <a:pt x="2296" y="19985"/>
                      <a:pt x="2350" y="19305"/>
                      <a:pt x="2411" y="18627"/>
                    </a:cubicBezTo>
                    <a:cubicBezTo>
                      <a:pt x="2439" y="18322"/>
                      <a:pt x="2466" y="18016"/>
                      <a:pt x="2493" y="17710"/>
                    </a:cubicBezTo>
                    <a:cubicBezTo>
                      <a:pt x="2784" y="17468"/>
                      <a:pt x="3122" y="17325"/>
                      <a:pt x="3405" y="17065"/>
                    </a:cubicBezTo>
                    <a:cubicBezTo>
                      <a:pt x="3722" y="16774"/>
                      <a:pt x="3995" y="16401"/>
                      <a:pt x="4209" y="15969"/>
                    </a:cubicBezTo>
                    <a:cubicBezTo>
                      <a:pt x="4321" y="15743"/>
                      <a:pt x="4414" y="15508"/>
                      <a:pt x="4487" y="15265"/>
                    </a:cubicBezTo>
                    <a:cubicBezTo>
                      <a:pt x="4554" y="15046"/>
                      <a:pt x="4625" y="14800"/>
                      <a:pt x="4634" y="14560"/>
                    </a:cubicBezTo>
                    <a:cubicBezTo>
                      <a:pt x="4641" y="14377"/>
                      <a:pt x="4608" y="14161"/>
                      <a:pt x="4472" y="14081"/>
                    </a:cubicBezTo>
                    <a:cubicBezTo>
                      <a:pt x="4433" y="14058"/>
                      <a:pt x="4394" y="14048"/>
                      <a:pt x="4357" y="14048"/>
                    </a:cubicBezTo>
                    <a:cubicBezTo>
                      <a:pt x="4232" y="14048"/>
                      <a:pt x="4118" y="14160"/>
                      <a:pt x="4019" y="14267"/>
                    </a:cubicBezTo>
                    <a:cubicBezTo>
                      <a:pt x="3488" y="14836"/>
                      <a:pt x="3019" y="15508"/>
                      <a:pt x="2623" y="16254"/>
                    </a:cubicBezTo>
                    <a:cubicBezTo>
                      <a:pt x="2674" y="15673"/>
                      <a:pt x="2727" y="15093"/>
                      <a:pt x="2779" y="14513"/>
                    </a:cubicBezTo>
                    <a:lnTo>
                      <a:pt x="2870" y="13480"/>
                    </a:lnTo>
                    <a:cubicBezTo>
                      <a:pt x="3046" y="13428"/>
                      <a:pt x="3223" y="13388"/>
                      <a:pt x="3396" y="13331"/>
                    </a:cubicBezTo>
                    <a:cubicBezTo>
                      <a:pt x="3621" y="13257"/>
                      <a:pt x="3831" y="13145"/>
                      <a:pt x="4019" y="13004"/>
                    </a:cubicBezTo>
                    <a:cubicBezTo>
                      <a:pt x="4399" y="12718"/>
                      <a:pt x="4724" y="12298"/>
                      <a:pt x="4957" y="11800"/>
                    </a:cubicBezTo>
                    <a:cubicBezTo>
                      <a:pt x="5080" y="11534"/>
                      <a:pt x="5174" y="11256"/>
                      <a:pt x="5236" y="10970"/>
                    </a:cubicBezTo>
                    <a:cubicBezTo>
                      <a:pt x="5284" y="10748"/>
                      <a:pt x="5373" y="10381"/>
                      <a:pt x="5145" y="10291"/>
                    </a:cubicBezTo>
                    <a:cubicBezTo>
                      <a:pt x="5114" y="10279"/>
                      <a:pt x="5083" y="10273"/>
                      <a:pt x="5051" y="10273"/>
                    </a:cubicBezTo>
                    <a:cubicBezTo>
                      <a:pt x="4869" y="10273"/>
                      <a:pt x="4682" y="10453"/>
                      <a:pt x="4535" y="10564"/>
                    </a:cubicBezTo>
                    <a:cubicBezTo>
                      <a:pt x="4289" y="10748"/>
                      <a:pt x="4048" y="10946"/>
                      <a:pt x="3813" y="11157"/>
                    </a:cubicBezTo>
                    <a:cubicBezTo>
                      <a:pt x="3535" y="11409"/>
                      <a:pt x="3266" y="11680"/>
                      <a:pt x="3006" y="11966"/>
                    </a:cubicBezTo>
                    <a:cubicBezTo>
                      <a:pt x="3053" y="11443"/>
                      <a:pt x="3099" y="10920"/>
                      <a:pt x="3146" y="10398"/>
                    </a:cubicBezTo>
                    <a:cubicBezTo>
                      <a:pt x="3203" y="9755"/>
                      <a:pt x="3258" y="9109"/>
                      <a:pt x="3323" y="8469"/>
                    </a:cubicBezTo>
                    <a:cubicBezTo>
                      <a:pt x="3336" y="8468"/>
                      <a:pt x="3349" y="8468"/>
                      <a:pt x="3361" y="8468"/>
                    </a:cubicBezTo>
                    <a:cubicBezTo>
                      <a:pt x="3406" y="8468"/>
                      <a:pt x="3450" y="8471"/>
                      <a:pt x="3486" y="8471"/>
                    </a:cubicBezTo>
                    <a:cubicBezTo>
                      <a:pt x="3496" y="8471"/>
                      <a:pt x="3506" y="8471"/>
                      <a:pt x="3515" y="8470"/>
                    </a:cubicBezTo>
                    <a:cubicBezTo>
                      <a:pt x="3646" y="8457"/>
                      <a:pt x="3776" y="8427"/>
                      <a:pt x="3902" y="8383"/>
                    </a:cubicBezTo>
                    <a:cubicBezTo>
                      <a:pt x="4154" y="8293"/>
                      <a:pt x="4394" y="8140"/>
                      <a:pt x="4607" y="7939"/>
                    </a:cubicBezTo>
                    <a:cubicBezTo>
                      <a:pt x="5040" y="7529"/>
                      <a:pt x="5360" y="6928"/>
                      <a:pt x="5484" y="6228"/>
                    </a:cubicBezTo>
                    <a:cubicBezTo>
                      <a:pt x="5493" y="6178"/>
                      <a:pt x="5424" y="6169"/>
                      <a:pt x="5392" y="6169"/>
                    </a:cubicBezTo>
                    <a:cubicBezTo>
                      <a:pt x="5387" y="6169"/>
                      <a:pt x="5382" y="6169"/>
                      <a:pt x="5380" y="6169"/>
                    </a:cubicBezTo>
                    <a:cubicBezTo>
                      <a:pt x="4658" y="6269"/>
                      <a:pt x="3978" y="6700"/>
                      <a:pt x="3450" y="7363"/>
                    </a:cubicBezTo>
                    <a:cubicBezTo>
                      <a:pt x="3489" y="7063"/>
                      <a:pt x="3533" y="6763"/>
                      <a:pt x="3583" y="6464"/>
                    </a:cubicBezTo>
                    <a:cubicBezTo>
                      <a:pt x="3652" y="6069"/>
                      <a:pt x="3736" y="5683"/>
                      <a:pt x="3826" y="5299"/>
                    </a:cubicBezTo>
                    <a:cubicBezTo>
                      <a:pt x="4337" y="5216"/>
                      <a:pt x="4860" y="5055"/>
                      <a:pt x="5284" y="4646"/>
                    </a:cubicBezTo>
                    <a:cubicBezTo>
                      <a:pt x="5661" y="4283"/>
                      <a:pt x="5946" y="3726"/>
                      <a:pt x="5970" y="3087"/>
                    </a:cubicBezTo>
                    <a:cubicBezTo>
                      <a:pt x="5972" y="3039"/>
                      <a:pt x="5928" y="3027"/>
                      <a:pt x="5890" y="3027"/>
                    </a:cubicBezTo>
                    <a:cubicBezTo>
                      <a:pt x="5872" y="3027"/>
                      <a:pt x="5855" y="3030"/>
                      <a:pt x="5846" y="3032"/>
                    </a:cubicBezTo>
                    <a:cubicBezTo>
                      <a:pt x="5366" y="3192"/>
                      <a:pt x="4910" y="3477"/>
                      <a:pt x="4508" y="3870"/>
                    </a:cubicBezTo>
                    <a:cubicBezTo>
                      <a:pt x="4338" y="4036"/>
                      <a:pt x="4182" y="4216"/>
                      <a:pt x="4041" y="4407"/>
                    </a:cubicBezTo>
                    <a:cubicBezTo>
                      <a:pt x="4045" y="4393"/>
                      <a:pt x="4048" y="4379"/>
                      <a:pt x="4052" y="4363"/>
                    </a:cubicBezTo>
                    <a:cubicBezTo>
                      <a:pt x="4081" y="4246"/>
                      <a:pt x="4106" y="4129"/>
                      <a:pt x="4132" y="4010"/>
                    </a:cubicBezTo>
                    <a:cubicBezTo>
                      <a:pt x="4249" y="3740"/>
                      <a:pt x="4365" y="3470"/>
                      <a:pt x="4482" y="3201"/>
                    </a:cubicBezTo>
                    <a:cubicBezTo>
                      <a:pt x="4612" y="2894"/>
                      <a:pt x="4742" y="2582"/>
                      <a:pt x="4820" y="2241"/>
                    </a:cubicBezTo>
                    <a:cubicBezTo>
                      <a:pt x="4983" y="1526"/>
                      <a:pt x="4873" y="776"/>
                      <a:pt x="4762" y="61"/>
                    </a:cubicBezTo>
                    <a:cubicBezTo>
                      <a:pt x="4756" y="15"/>
                      <a:pt x="4723" y="0"/>
                      <a:pt x="46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9"/>
              <p:cNvSpPr/>
              <p:nvPr/>
            </p:nvSpPr>
            <p:spPr>
              <a:xfrm>
                <a:off x="866575" y="2966475"/>
                <a:ext cx="233925" cy="586475"/>
              </a:xfrm>
              <a:custGeom>
                <a:rect b="b" l="l" r="r" t="t"/>
                <a:pathLst>
                  <a:path extrusionOk="0" h="23459" w="9357">
                    <a:moveTo>
                      <a:pt x="8711" y="0"/>
                    </a:moveTo>
                    <a:cubicBezTo>
                      <a:pt x="8550" y="0"/>
                      <a:pt x="8371" y="163"/>
                      <a:pt x="8249" y="260"/>
                    </a:cubicBezTo>
                    <a:cubicBezTo>
                      <a:pt x="7807" y="608"/>
                      <a:pt x="7426" y="1090"/>
                      <a:pt x="7130" y="1656"/>
                    </a:cubicBezTo>
                    <a:cubicBezTo>
                      <a:pt x="6795" y="2292"/>
                      <a:pt x="6581" y="3034"/>
                      <a:pt x="6504" y="3807"/>
                    </a:cubicBezTo>
                    <a:cubicBezTo>
                      <a:pt x="6452" y="3928"/>
                      <a:pt x="6400" y="4048"/>
                      <a:pt x="6350" y="4168"/>
                    </a:cubicBezTo>
                    <a:cubicBezTo>
                      <a:pt x="6362" y="3545"/>
                      <a:pt x="6340" y="2921"/>
                      <a:pt x="6281" y="2300"/>
                    </a:cubicBezTo>
                    <a:cubicBezTo>
                      <a:pt x="6249" y="1953"/>
                      <a:pt x="6176" y="1305"/>
                      <a:pt x="5866" y="1305"/>
                    </a:cubicBezTo>
                    <a:cubicBezTo>
                      <a:pt x="5818" y="1305"/>
                      <a:pt x="5764" y="1321"/>
                      <a:pt x="5704" y="1356"/>
                    </a:cubicBezTo>
                    <a:cubicBezTo>
                      <a:pt x="5545" y="1447"/>
                      <a:pt x="5505" y="1694"/>
                      <a:pt x="5498" y="1909"/>
                    </a:cubicBezTo>
                    <a:cubicBezTo>
                      <a:pt x="5486" y="2289"/>
                      <a:pt x="5503" y="2678"/>
                      <a:pt x="5516" y="3058"/>
                    </a:cubicBezTo>
                    <a:cubicBezTo>
                      <a:pt x="5531" y="3554"/>
                      <a:pt x="5556" y="4048"/>
                      <a:pt x="5591" y="4541"/>
                    </a:cubicBezTo>
                    <a:cubicBezTo>
                      <a:pt x="5609" y="4786"/>
                      <a:pt x="5619" y="5037"/>
                      <a:pt x="5651" y="5280"/>
                    </a:cubicBezTo>
                    <a:cubicBezTo>
                      <a:pt x="5698" y="5653"/>
                      <a:pt x="5744" y="5706"/>
                      <a:pt x="5616" y="6061"/>
                    </a:cubicBezTo>
                    <a:cubicBezTo>
                      <a:pt x="5559" y="6220"/>
                      <a:pt x="5295" y="6766"/>
                      <a:pt x="5324" y="6934"/>
                    </a:cubicBezTo>
                    <a:lnTo>
                      <a:pt x="5324" y="6934"/>
                    </a:lnTo>
                    <a:cubicBezTo>
                      <a:pt x="5234" y="6440"/>
                      <a:pt x="5090" y="5956"/>
                      <a:pt x="4896" y="5492"/>
                    </a:cubicBezTo>
                    <a:cubicBezTo>
                      <a:pt x="4670" y="4960"/>
                      <a:pt x="4321" y="4391"/>
                      <a:pt x="3846" y="4391"/>
                    </a:cubicBezTo>
                    <a:cubicBezTo>
                      <a:pt x="3794" y="4391"/>
                      <a:pt x="3741" y="4397"/>
                      <a:pt x="3687" y="4411"/>
                    </a:cubicBezTo>
                    <a:cubicBezTo>
                      <a:pt x="3651" y="4421"/>
                      <a:pt x="3606" y="4440"/>
                      <a:pt x="3600" y="4497"/>
                    </a:cubicBezTo>
                    <a:cubicBezTo>
                      <a:pt x="3498" y="5565"/>
                      <a:pt x="3667" y="6667"/>
                      <a:pt x="4064" y="7595"/>
                    </a:cubicBezTo>
                    <a:cubicBezTo>
                      <a:pt x="4159" y="7814"/>
                      <a:pt x="4266" y="8026"/>
                      <a:pt x="4387" y="8229"/>
                    </a:cubicBezTo>
                    <a:cubicBezTo>
                      <a:pt x="4497" y="8412"/>
                      <a:pt x="4629" y="8657"/>
                      <a:pt x="4787" y="8765"/>
                    </a:cubicBezTo>
                    <a:cubicBezTo>
                      <a:pt x="4796" y="8770"/>
                      <a:pt x="4803" y="8773"/>
                      <a:pt x="4812" y="8777"/>
                    </a:cubicBezTo>
                    <a:cubicBezTo>
                      <a:pt x="4702" y="9235"/>
                      <a:pt x="4602" y="9698"/>
                      <a:pt x="4517" y="10167"/>
                    </a:cubicBezTo>
                    <a:cubicBezTo>
                      <a:pt x="4460" y="10480"/>
                      <a:pt x="4413" y="10794"/>
                      <a:pt x="4366" y="11110"/>
                    </a:cubicBezTo>
                    <a:cubicBezTo>
                      <a:pt x="4160" y="10435"/>
                      <a:pt x="3800" y="9866"/>
                      <a:pt x="3401" y="9370"/>
                    </a:cubicBezTo>
                    <a:cubicBezTo>
                      <a:pt x="3265" y="9202"/>
                      <a:pt x="3125" y="9040"/>
                      <a:pt x="2982" y="8882"/>
                    </a:cubicBezTo>
                    <a:cubicBezTo>
                      <a:pt x="2862" y="8747"/>
                      <a:pt x="2722" y="8539"/>
                      <a:pt x="2565" y="8490"/>
                    </a:cubicBezTo>
                    <a:cubicBezTo>
                      <a:pt x="2531" y="8480"/>
                      <a:pt x="2501" y="8475"/>
                      <a:pt x="2474" y="8475"/>
                    </a:cubicBezTo>
                    <a:cubicBezTo>
                      <a:pt x="2169" y="8475"/>
                      <a:pt x="2266" y="9091"/>
                      <a:pt x="2345" y="9362"/>
                    </a:cubicBezTo>
                    <a:cubicBezTo>
                      <a:pt x="2506" y="9909"/>
                      <a:pt x="2711" y="10441"/>
                      <a:pt x="2897" y="10974"/>
                    </a:cubicBezTo>
                    <a:cubicBezTo>
                      <a:pt x="3047" y="11407"/>
                      <a:pt x="3212" y="11846"/>
                      <a:pt x="3463" y="12190"/>
                    </a:cubicBezTo>
                    <a:cubicBezTo>
                      <a:pt x="3567" y="12335"/>
                      <a:pt x="3797" y="12450"/>
                      <a:pt x="3871" y="12606"/>
                    </a:cubicBezTo>
                    <a:cubicBezTo>
                      <a:pt x="4127" y="13143"/>
                      <a:pt x="3638" y="14111"/>
                      <a:pt x="3453" y="14535"/>
                    </a:cubicBezTo>
                    <a:cubicBezTo>
                      <a:pt x="3290" y="14903"/>
                      <a:pt x="3117" y="15264"/>
                      <a:pt x="2947" y="15627"/>
                    </a:cubicBezTo>
                    <a:cubicBezTo>
                      <a:pt x="2985" y="15296"/>
                      <a:pt x="3004" y="14964"/>
                      <a:pt x="2935" y="14638"/>
                    </a:cubicBezTo>
                    <a:cubicBezTo>
                      <a:pt x="2809" y="14047"/>
                      <a:pt x="2411" y="13688"/>
                      <a:pt x="2051" y="13376"/>
                    </a:cubicBezTo>
                    <a:cubicBezTo>
                      <a:pt x="2029" y="13358"/>
                      <a:pt x="1999" y="13349"/>
                      <a:pt x="1969" y="13349"/>
                    </a:cubicBezTo>
                    <a:cubicBezTo>
                      <a:pt x="1930" y="13349"/>
                      <a:pt x="1890" y="13364"/>
                      <a:pt x="1865" y="13394"/>
                    </a:cubicBezTo>
                    <a:cubicBezTo>
                      <a:pt x="1588" y="13729"/>
                      <a:pt x="1552" y="14274"/>
                      <a:pt x="1532" y="14747"/>
                    </a:cubicBezTo>
                    <a:cubicBezTo>
                      <a:pt x="1505" y="15344"/>
                      <a:pt x="1542" y="15943"/>
                      <a:pt x="1642" y="16532"/>
                    </a:cubicBezTo>
                    <a:cubicBezTo>
                      <a:pt x="1685" y="16791"/>
                      <a:pt x="1739" y="17045"/>
                      <a:pt x="1806" y="17294"/>
                    </a:cubicBezTo>
                    <a:cubicBezTo>
                      <a:pt x="1868" y="17520"/>
                      <a:pt x="1931" y="17695"/>
                      <a:pt x="2111" y="17735"/>
                    </a:cubicBezTo>
                    <a:cubicBezTo>
                      <a:pt x="2056" y="17924"/>
                      <a:pt x="2008" y="18116"/>
                      <a:pt x="1968" y="18313"/>
                    </a:cubicBezTo>
                    <a:cubicBezTo>
                      <a:pt x="1880" y="18732"/>
                      <a:pt x="1815" y="19159"/>
                      <a:pt x="1698" y="19563"/>
                    </a:cubicBezTo>
                    <a:cubicBezTo>
                      <a:pt x="1573" y="19986"/>
                      <a:pt x="1377" y="20335"/>
                      <a:pt x="1172" y="20689"/>
                    </a:cubicBezTo>
                    <a:cubicBezTo>
                      <a:pt x="787" y="21351"/>
                      <a:pt x="514" y="22070"/>
                      <a:pt x="361" y="22819"/>
                    </a:cubicBezTo>
                    <a:cubicBezTo>
                      <a:pt x="263" y="22995"/>
                      <a:pt x="160" y="23165"/>
                      <a:pt x="53" y="23331"/>
                    </a:cubicBezTo>
                    <a:cubicBezTo>
                      <a:pt x="1" y="23408"/>
                      <a:pt x="85" y="23459"/>
                      <a:pt x="163" y="23459"/>
                    </a:cubicBezTo>
                    <a:cubicBezTo>
                      <a:pt x="201" y="23459"/>
                      <a:pt x="238" y="23447"/>
                      <a:pt x="256" y="23419"/>
                    </a:cubicBezTo>
                    <a:cubicBezTo>
                      <a:pt x="324" y="23315"/>
                      <a:pt x="387" y="23206"/>
                      <a:pt x="451" y="23099"/>
                    </a:cubicBezTo>
                    <a:cubicBezTo>
                      <a:pt x="500" y="23098"/>
                      <a:pt x="546" y="23076"/>
                      <a:pt x="554" y="23032"/>
                    </a:cubicBezTo>
                    <a:cubicBezTo>
                      <a:pt x="564" y="22975"/>
                      <a:pt x="577" y="22919"/>
                      <a:pt x="589" y="22863"/>
                    </a:cubicBezTo>
                    <a:cubicBezTo>
                      <a:pt x="817" y="22452"/>
                      <a:pt x="1026" y="22021"/>
                      <a:pt x="1223" y="21581"/>
                    </a:cubicBezTo>
                    <a:cubicBezTo>
                      <a:pt x="1526" y="20905"/>
                      <a:pt x="1820" y="20219"/>
                      <a:pt x="2103" y="19526"/>
                    </a:cubicBezTo>
                    <a:cubicBezTo>
                      <a:pt x="2255" y="19157"/>
                      <a:pt x="2404" y="18786"/>
                      <a:pt x="2549" y="18411"/>
                    </a:cubicBezTo>
                    <a:cubicBezTo>
                      <a:pt x="3244" y="18077"/>
                      <a:pt x="4021" y="18208"/>
                      <a:pt x="4742" y="18031"/>
                    </a:cubicBezTo>
                    <a:cubicBezTo>
                      <a:pt x="5165" y="17927"/>
                      <a:pt x="5555" y="17723"/>
                      <a:pt x="5882" y="17437"/>
                    </a:cubicBezTo>
                    <a:cubicBezTo>
                      <a:pt x="6111" y="17235"/>
                      <a:pt x="6435" y="16836"/>
                      <a:pt x="6304" y="16416"/>
                    </a:cubicBezTo>
                    <a:cubicBezTo>
                      <a:pt x="6211" y="16115"/>
                      <a:pt x="5963" y="16041"/>
                      <a:pt x="5735" y="16041"/>
                    </a:cubicBezTo>
                    <a:cubicBezTo>
                      <a:pt x="5665" y="16041"/>
                      <a:pt x="5597" y="16048"/>
                      <a:pt x="5536" y="16058"/>
                    </a:cubicBezTo>
                    <a:cubicBezTo>
                      <a:pt x="5116" y="16122"/>
                      <a:pt x="4703" y="16223"/>
                      <a:pt x="4302" y="16361"/>
                    </a:cubicBezTo>
                    <a:cubicBezTo>
                      <a:pt x="3896" y="16496"/>
                      <a:pt x="3517" y="16702"/>
                      <a:pt x="3181" y="16968"/>
                    </a:cubicBezTo>
                    <a:cubicBezTo>
                      <a:pt x="3138" y="17002"/>
                      <a:pt x="3095" y="17038"/>
                      <a:pt x="3052" y="17075"/>
                    </a:cubicBezTo>
                    <a:cubicBezTo>
                      <a:pt x="3275" y="16459"/>
                      <a:pt x="3493" y="15837"/>
                      <a:pt x="3697" y="15209"/>
                    </a:cubicBezTo>
                    <a:cubicBezTo>
                      <a:pt x="3960" y="14400"/>
                      <a:pt x="4204" y="13581"/>
                      <a:pt x="4437" y="12758"/>
                    </a:cubicBezTo>
                    <a:cubicBezTo>
                      <a:pt x="4635" y="12716"/>
                      <a:pt x="4856" y="12742"/>
                      <a:pt x="5030" y="12712"/>
                    </a:cubicBezTo>
                    <a:cubicBezTo>
                      <a:pt x="5353" y="12653"/>
                      <a:pt x="5666" y="12546"/>
                      <a:pt x="5956" y="12392"/>
                    </a:cubicBezTo>
                    <a:cubicBezTo>
                      <a:pt x="6551" y="12079"/>
                      <a:pt x="7086" y="11579"/>
                      <a:pt x="7504" y="10925"/>
                    </a:cubicBezTo>
                    <a:cubicBezTo>
                      <a:pt x="7551" y="10853"/>
                      <a:pt x="7479" y="10808"/>
                      <a:pt x="7434" y="10795"/>
                    </a:cubicBezTo>
                    <a:cubicBezTo>
                      <a:pt x="7235" y="10739"/>
                      <a:pt x="7032" y="10711"/>
                      <a:pt x="6829" y="10711"/>
                    </a:cubicBezTo>
                    <a:cubicBezTo>
                      <a:pt x="6437" y="10711"/>
                      <a:pt x="6044" y="10815"/>
                      <a:pt x="5679" y="11017"/>
                    </a:cubicBezTo>
                    <a:cubicBezTo>
                      <a:pt x="5398" y="11174"/>
                      <a:pt x="5143" y="11376"/>
                      <a:pt x="4926" y="11614"/>
                    </a:cubicBezTo>
                    <a:cubicBezTo>
                      <a:pt x="4833" y="11716"/>
                      <a:pt x="4747" y="11823"/>
                      <a:pt x="4669" y="11936"/>
                    </a:cubicBezTo>
                    <a:cubicBezTo>
                      <a:pt x="4930" y="10988"/>
                      <a:pt x="5183" y="10038"/>
                      <a:pt x="5436" y="9088"/>
                    </a:cubicBezTo>
                    <a:cubicBezTo>
                      <a:pt x="5735" y="8957"/>
                      <a:pt x="6054" y="8925"/>
                      <a:pt x="6365" y="8883"/>
                    </a:cubicBezTo>
                    <a:cubicBezTo>
                      <a:pt x="6781" y="8827"/>
                      <a:pt x="7194" y="8742"/>
                      <a:pt x="7566" y="8466"/>
                    </a:cubicBezTo>
                    <a:cubicBezTo>
                      <a:pt x="7953" y="8180"/>
                      <a:pt x="8270" y="7751"/>
                      <a:pt x="8570" y="7321"/>
                    </a:cubicBezTo>
                    <a:cubicBezTo>
                      <a:pt x="8696" y="7141"/>
                      <a:pt x="8882" y="6915"/>
                      <a:pt x="8862" y="6641"/>
                    </a:cubicBezTo>
                    <a:cubicBezTo>
                      <a:pt x="8848" y="6432"/>
                      <a:pt x="8712" y="6308"/>
                      <a:pt x="8575" y="6252"/>
                    </a:cubicBezTo>
                    <a:cubicBezTo>
                      <a:pt x="8458" y="6204"/>
                      <a:pt x="8331" y="6185"/>
                      <a:pt x="8201" y="6185"/>
                    </a:cubicBezTo>
                    <a:cubicBezTo>
                      <a:pt x="7948" y="6185"/>
                      <a:pt x="7683" y="6256"/>
                      <a:pt x="7457" y="6324"/>
                    </a:cubicBezTo>
                    <a:cubicBezTo>
                      <a:pt x="7058" y="6445"/>
                      <a:pt x="6684" y="6634"/>
                      <a:pt x="6350" y="6881"/>
                    </a:cubicBezTo>
                    <a:cubicBezTo>
                      <a:pt x="6207" y="6987"/>
                      <a:pt x="6072" y="7102"/>
                      <a:pt x="5944" y="7225"/>
                    </a:cubicBezTo>
                    <a:cubicBezTo>
                      <a:pt x="6009" y="6992"/>
                      <a:pt x="6072" y="6761"/>
                      <a:pt x="6139" y="6531"/>
                    </a:cubicBezTo>
                    <a:cubicBezTo>
                      <a:pt x="6217" y="6258"/>
                      <a:pt x="6297" y="5986"/>
                      <a:pt x="6377" y="5715"/>
                    </a:cubicBezTo>
                    <a:cubicBezTo>
                      <a:pt x="6817" y="5552"/>
                      <a:pt x="7257" y="5389"/>
                      <a:pt x="7692" y="5203"/>
                    </a:cubicBezTo>
                    <a:cubicBezTo>
                      <a:pt x="8146" y="5009"/>
                      <a:pt x="8610" y="4759"/>
                      <a:pt x="8965" y="4311"/>
                    </a:cubicBezTo>
                    <a:cubicBezTo>
                      <a:pt x="9079" y="4165"/>
                      <a:pt x="9356" y="3821"/>
                      <a:pt x="9288" y="3578"/>
                    </a:cubicBezTo>
                    <a:cubicBezTo>
                      <a:pt x="9236" y="3395"/>
                      <a:pt x="9068" y="3358"/>
                      <a:pt x="8925" y="3358"/>
                    </a:cubicBezTo>
                    <a:cubicBezTo>
                      <a:pt x="8883" y="3358"/>
                      <a:pt x="8843" y="3362"/>
                      <a:pt x="8809" y="3365"/>
                    </a:cubicBezTo>
                    <a:cubicBezTo>
                      <a:pt x="8273" y="3427"/>
                      <a:pt x="7757" y="3672"/>
                      <a:pt x="7280" y="4007"/>
                    </a:cubicBezTo>
                    <a:cubicBezTo>
                      <a:pt x="7110" y="4125"/>
                      <a:pt x="6945" y="4256"/>
                      <a:pt x="6784" y="4391"/>
                    </a:cubicBezTo>
                    <a:cubicBezTo>
                      <a:pt x="6820" y="4283"/>
                      <a:pt x="6854" y="4173"/>
                      <a:pt x="6890" y="4064"/>
                    </a:cubicBezTo>
                    <a:cubicBezTo>
                      <a:pt x="6928" y="4025"/>
                      <a:pt x="6961" y="3997"/>
                      <a:pt x="6973" y="3984"/>
                    </a:cubicBezTo>
                    <a:cubicBezTo>
                      <a:pt x="7107" y="3854"/>
                      <a:pt x="7246" y="3734"/>
                      <a:pt x="7384" y="3612"/>
                    </a:cubicBezTo>
                    <a:cubicBezTo>
                      <a:pt x="7630" y="3398"/>
                      <a:pt x="7876" y="3178"/>
                      <a:pt x="8090" y="2906"/>
                    </a:cubicBezTo>
                    <a:cubicBezTo>
                      <a:pt x="8495" y="2390"/>
                      <a:pt x="8778" y="1710"/>
                      <a:pt x="8901" y="977"/>
                    </a:cubicBezTo>
                    <a:cubicBezTo>
                      <a:pt x="8942" y="735"/>
                      <a:pt x="9049" y="254"/>
                      <a:pt x="8869" y="69"/>
                    </a:cubicBezTo>
                    <a:cubicBezTo>
                      <a:pt x="8821" y="20"/>
                      <a:pt x="8767" y="0"/>
                      <a:pt x="87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9"/>
              <p:cNvSpPr/>
              <p:nvPr/>
            </p:nvSpPr>
            <p:spPr>
              <a:xfrm>
                <a:off x="762200" y="3484375"/>
                <a:ext cx="234550" cy="312875"/>
              </a:xfrm>
              <a:custGeom>
                <a:rect b="b" l="l" r="r" t="t"/>
                <a:pathLst>
                  <a:path extrusionOk="0" h="12515" w="9382">
                    <a:moveTo>
                      <a:pt x="2816" y="1"/>
                    </a:moveTo>
                    <a:lnTo>
                      <a:pt x="602" y="8163"/>
                    </a:lnTo>
                    <a:cubicBezTo>
                      <a:pt x="0" y="10379"/>
                      <a:pt x="1884" y="12514"/>
                      <a:pt x="4443" y="12514"/>
                    </a:cubicBezTo>
                    <a:lnTo>
                      <a:pt x="4939" y="12514"/>
                    </a:lnTo>
                    <a:cubicBezTo>
                      <a:pt x="7498" y="12514"/>
                      <a:pt x="9381" y="10379"/>
                      <a:pt x="8779" y="8163"/>
                    </a:cubicBezTo>
                    <a:lnTo>
                      <a:pt x="6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9"/>
              <p:cNvSpPr/>
              <p:nvPr/>
            </p:nvSpPr>
            <p:spPr>
              <a:xfrm>
                <a:off x="966200" y="3722125"/>
                <a:ext cx="81000" cy="74125"/>
              </a:xfrm>
              <a:custGeom>
                <a:rect b="b" l="l" r="r" t="t"/>
                <a:pathLst>
                  <a:path extrusionOk="0" h="2965" w="3240">
                    <a:moveTo>
                      <a:pt x="1" y="0"/>
                    </a:moveTo>
                    <a:lnTo>
                      <a:pt x="1" y="2303"/>
                    </a:lnTo>
                    <a:cubicBezTo>
                      <a:pt x="1" y="2667"/>
                      <a:pt x="254" y="2964"/>
                      <a:pt x="565" y="2964"/>
                    </a:cubicBezTo>
                    <a:lnTo>
                      <a:pt x="2676" y="2964"/>
                    </a:lnTo>
                    <a:cubicBezTo>
                      <a:pt x="2986" y="2964"/>
                      <a:pt x="3239" y="2667"/>
                      <a:pt x="3239" y="2303"/>
                    </a:cubicBez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9"/>
              <p:cNvSpPr/>
              <p:nvPr/>
            </p:nvSpPr>
            <p:spPr>
              <a:xfrm>
                <a:off x="966200" y="3639225"/>
                <a:ext cx="81025" cy="157025"/>
              </a:xfrm>
              <a:custGeom>
                <a:rect b="b" l="l" r="r" t="t"/>
                <a:pathLst>
                  <a:path extrusionOk="0" h="6281" w="3241">
                    <a:moveTo>
                      <a:pt x="2054" y="145"/>
                    </a:moveTo>
                    <a:lnTo>
                      <a:pt x="2054" y="635"/>
                    </a:lnTo>
                    <a:lnTo>
                      <a:pt x="2726" y="1410"/>
                    </a:lnTo>
                    <a:cubicBezTo>
                      <a:pt x="2968" y="1690"/>
                      <a:pt x="3106" y="2080"/>
                      <a:pt x="3106" y="2482"/>
                    </a:cubicBezTo>
                    <a:lnTo>
                      <a:pt x="3106" y="5619"/>
                    </a:lnTo>
                    <a:cubicBezTo>
                      <a:pt x="3106" y="5904"/>
                      <a:pt x="2913" y="6135"/>
                      <a:pt x="2676" y="6135"/>
                    </a:cubicBezTo>
                    <a:lnTo>
                      <a:pt x="565" y="6135"/>
                    </a:lnTo>
                    <a:cubicBezTo>
                      <a:pt x="328" y="6135"/>
                      <a:pt x="134" y="5904"/>
                      <a:pt x="134" y="5619"/>
                    </a:cubicBezTo>
                    <a:lnTo>
                      <a:pt x="134" y="2482"/>
                    </a:lnTo>
                    <a:cubicBezTo>
                      <a:pt x="134" y="2081"/>
                      <a:pt x="272" y="1690"/>
                      <a:pt x="515" y="1410"/>
                    </a:cubicBezTo>
                    <a:lnTo>
                      <a:pt x="1185" y="635"/>
                    </a:lnTo>
                    <a:lnTo>
                      <a:pt x="1185" y="145"/>
                    </a:lnTo>
                    <a:close/>
                    <a:moveTo>
                      <a:pt x="1053" y="1"/>
                    </a:moveTo>
                    <a:lnTo>
                      <a:pt x="1053" y="578"/>
                    </a:lnTo>
                    <a:lnTo>
                      <a:pt x="418" y="1310"/>
                    </a:lnTo>
                    <a:cubicBezTo>
                      <a:pt x="154" y="1617"/>
                      <a:pt x="1" y="2043"/>
                      <a:pt x="1" y="2482"/>
                    </a:cubicBezTo>
                    <a:lnTo>
                      <a:pt x="1" y="5619"/>
                    </a:lnTo>
                    <a:cubicBezTo>
                      <a:pt x="1" y="5983"/>
                      <a:pt x="254" y="6280"/>
                      <a:pt x="565" y="6280"/>
                    </a:cubicBezTo>
                    <a:lnTo>
                      <a:pt x="2676" y="6280"/>
                    </a:lnTo>
                    <a:cubicBezTo>
                      <a:pt x="2988" y="6280"/>
                      <a:pt x="3241" y="5983"/>
                      <a:pt x="3241" y="5619"/>
                    </a:cubicBezTo>
                    <a:lnTo>
                      <a:pt x="3241" y="2482"/>
                    </a:lnTo>
                    <a:cubicBezTo>
                      <a:pt x="3239" y="2043"/>
                      <a:pt x="3088" y="1617"/>
                      <a:pt x="2822" y="1310"/>
                    </a:cubicBezTo>
                    <a:lnTo>
                      <a:pt x="2187" y="578"/>
                    </a:lnTo>
                    <a:lnTo>
                      <a:pt x="21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9"/>
              <p:cNvSpPr/>
              <p:nvPr/>
            </p:nvSpPr>
            <p:spPr>
              <a:xfrm>
                <a:off x="988925" y="3631975"/>
                <a:ext cx="36650" cy="19400"/>
              </a:xfrm>
              <a:custGeom>
                <a:rect b="b" l="l" r="r" t="t"/>
                <a:pathLst>
                  <a:path extrusionOk="0" h="776" w="1466">
                    <a:moveTo>
                      <a:pt x="139" y="1"/>
                    </a:moveTo>
                    <a:cubicBezTo>
                      <a:pt x="63" y="1"/>
                      <a:pt x="1" y="71"/>
                      <a:pt x="1" y="156"/>
                    </a:cubicBezTo>
                    <a:lnTo>
                      <a:pt x="1" y="619"/>
                    </a:lnTo>
                    <a:cubicBezTo>
                      <a:pt x="1" y="705"/>
                      <a:pt x="63" y="775"/>
                      <a:pt x="139" y="775"/>
                    </a:cubicBezTo>
                    <a:lnTo>
                      <a:pt x="1327" y="775"/>
                    </a:lnTo>
                    <a:cubicBezTo>
                      <a:pt x="1404" y="775"/>
                      <a:pt x="1466" y="705"/>
                      <a:pt x="1466" y="619"/>
                    </a:cubicBezTo>
                    <a:lnTo>
                      <a:pt x="1466" y="156"/>
                    </a:lnTo>
                    <a:cubicBezTo>
                      <a:pt x="1466" y="71"/>
                      <a:pt x="1404" y="1"/>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8" name="Google Shape;3188;p79"/>
          <p:cNvSpPr txBox="1"/>
          <p:nvPr>
            <p:ph type="title"/>
          </p:nvPr>
        </p:nvSpPr>
        <p:spPr>
          <a:xfrm>
            <a:off x="1752075" y="414375"/>
            <a:ext cx="6831000" cy="15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Financial and Support </a:t>
            </a:r>
            <a:r>
              <a:rPr lang="en" sz="6000"/>
              <a:t> </a:t>
            </a:r>
            <a:endParaRPr sz="6000"/>
          </a:p>
        </p:txBody>
      </p:sp>
      <p:sp>
        <p:nvSpPr>
          <p:cNvPr id="3189" name="Google Shape;3189;p79"/>
          <p:cNvSpPr/>
          <p:nvPr/>
        </p:nvSpPr>
        <p:spPr>
          <a:xfrm>
            <a:off x="357625" y="549025"/>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0" name="Google Shape;3190;p79"/>
          <p:cNvSpPr txBox="1"/>
          <p:nvPr>
            <p:ph idx="4294967295" type="title"/>
          </p:nvPr>
        </p:nvSpPr>
        <p:spPr>
          <a:xfrm>
            <a:off x="489875" y="705550"/>
            <a:ext cx="8808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05</a:t>
            </a:r>
            <a:endParaRPr sz="3700"/>
          </a:p>
        </p:txBody>
      </p:sp>
      <p:grpSp>
        <p:nvGrpSpPr>
          <p:cNvPr id="3191" name="Google Shape;3191;p79"/>
          <p:cNvGrpSpPr/>
          <p:nvPr/>
        </p:nvGrpSpPr>
        <p:grpSpPr>
          <a:xfrm>
            <a:off x="5583707" y="2381348"/>
            <a:ext cx="3167590" cy="2541528"/>
            <a:chOff x="862950" y="825025"/>
            <a:chExt cx="5862650" cy="4111175"/>
          </a:xfrm>
        </p:grpSpPr>
        <p:sp>
          <p:nvSpPr>
            <p:cNvPr id="3192" name="Google Shape;3192;p79"/>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9"/>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9"/>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9"/>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9"/>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9"/>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9"/>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9"/>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9"/>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9"/>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9"/>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9"/>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9"/>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9"/>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9"/>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9"/>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9"/>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9"/>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9"/>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9"/>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9"/>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9"/>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9"/>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9"/>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9"/>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9"/>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9"/>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9"/>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9"/>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9"/>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9"/>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9"/>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9"/>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9"/>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9"/>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9"/>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9"/>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9"/>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9"/>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9"/>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9"/>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9"/>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9"/>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9"/>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9"/>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9"/>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9"/>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9"/>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9"/>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9"/>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9"/>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9"/>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9"/>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9"/>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9"/>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9"/>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9"/>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9"/>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9"/>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9"/>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9"/>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9"/>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9"/>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9"/>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9"/>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9"/>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9"/>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9"/>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9"/>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9"/>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9"/>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9"/>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9"/>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9"/>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9"/>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9"/>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9"/>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9"/>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9"/>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9"/>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9"/>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9"/>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9"/>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9"/>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9"/>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9"/>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9"/>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9"/>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9"/>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9"/>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9"/>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9"/>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9"/>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9"/>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9"/>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9"/>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9"/>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9"/>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9"/>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9"/>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9"/>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9"/>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9"/>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9"/>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9"/>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9"/>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9"/>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9"/>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9"/>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9"/>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9"/>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9"/>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9"/>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9"/>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9"/>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9"/>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9"/>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9"/>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9"/>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9"/>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9"/>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9"/>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9"/>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9"/>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9"/>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9"/>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9"/>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9"/>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9"/>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9"/>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9"/>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9"/>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9"/>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9"/>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9"/>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9"/>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9"/>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9"/>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9"/>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9"/>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9"/>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9"/>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9"/>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9"/>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9"/>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9"/>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9"/>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9"/>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9"/>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9"/>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9"/>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9"/>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9"/>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9"/>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9"/>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9"/>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9"/>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9"/>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9"/>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9"/>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9"/>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9"/>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9"/>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9"/>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9"/>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9"/>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9"/>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9"/>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9"/>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9"/>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9"/>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9"/>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9"/>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9"/>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9"/>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9"/>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9"/>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9"/>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9"/>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9"/>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9"/>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9"/>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9"/>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9"/>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9"/>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sp>
        <p:nvSpPr>
          <p:cNvPr id="3405" name="Google Shape;3405;p80"/>
          <p:cNvSpPr/>
          <p:nvPr/>
        </p:nvSpPr>
        <p:spPr>
          <a:xfrm>
            <a:off x="5264800" y="4471100"/>
            <a:ext cx="31641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txBox="1"/>
          <p:nvPr>
            <p:ph idx="1" type="body"/>
          </p:nvPr>
        </p:nvSpPr>
        <p:spPr>
          <a:xfrm>
            <a:off x="175250" y="1051575"/>
            <a:ext cx="5217000" cy="32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Demo available.</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Pricing: </a:t>
            </a:r>
            <a:endParaRPr>
              <a:solidFill>
                <a:schemeClr val="accent3"/>
              </a:solidFill>
            </a:endParaRPr>
          </a:p>
          <a:p>
            <a:pPr indent="-317500" lvl="0" marL="457200" rtl="0" algn="l">
              <a:spcBef>
                <a:spcPts val="0"/>
              </a:spcBef>
              <a:spcAft>
                <a:spcPts val="0"/>
              </a:spcAft>
              <a:buClr>
                <a:srgbClr val="434380"/>
              </a:buClr>
              <a:buSzPts val="1400"/>
              <a:buChar char="-"/>
            </a:pPr>
            <a:r>
              <a:rPr lang="en">
                <a:solidFill>
                  <a:srgbClr val="434380"/>
                </a:solidFill>
              </a:rPr>
              <a:t>Pay per use.</a:t>
            </a:r>
            <a:endParaRPr>
              <a:solidFill>
                <a:srgbClr val="434380"/>
              </a:solidFill>
            </a:endParaRPr>
          </a:p>
          <a:p>
            <a:pPr indent="0" lvl="0" marL="457200" rtl="0" algn="l">
              <a:spcBef>
                <a:spcPts val="0"/>
              </a:spcBef>
              <a:spcAft>
                <a:spcPts val="0"/>
              </a:spcAft>
              <a:buNone/>
            </a:pPr>
            <a:r>
              <a:t/>
            </a:r>
            <a:endParaRPr>
              <a:solidFill>
                <a:srgbClr val="434380"/>
              </a:solidFill>
            </a:endParaRPr>
          </a:p>
          <a:p>
            <a:pPr indent="-317500" lvl="0" marL="457200" rtl="0" algn="l">
              <a:spcBef>
                <a:spcPts val="0"/>
              </a:spcBef>
              <a:spcAft>
                <a:spcPts val="0"/>
              </a:spcAft>
              <a:buClr>
                <a:srgbClr val="434380"/>
              </a:buClr>
              <a:buSzPts val="1400"/>
              <a:buChar char="-"/>
            </a:pPr>
            <a:r>
              <a:rPr lang="en">
                <a:solidFill>
                  <a:srgbClr val="434380"/>
                </a:solidFill>
              </a:rPr>
              <a:t>Differs according to region.</a:t>
            </a:r>
            <a:endParaRPr>
              <a:solidFill>
                <a:srgbClr val="434380"/>
              </a:solidFill>
            </a:endParaRPr>
          </a:p>
          <a:p>
            <a:pPr indent="0" lvl="0" marL="457200" rtl="0" algn="l">
              <a:spcBef>
                <a:spcPts val="0"/>
              </a:spcBef>
              <a:spcAft>
                <a:spcPts val="0"/>
              </a:spcAft>
              <a:buNone/>
            </a:pPr>
            <a:r>
              <a:t/>
            </a:r>
            <a:endParaRPr>
              <a:solidFill>
                <a:srgbClr val="434380"/>
              </a:solidFill>
            </a:endParaRPr>
          </a:p>
          <a:p>
            <a:pPr indent="-317500" lvl="0" marL="457200" rtl="0" algn="l">
              <a:spcBef>
                <a:spcPts val="0"/>
              </a:spcBef>
              <a:spcAft>
                <a:spcPts val="0"/>
              </a:spcAft>
              <a:buClr>
                <a:srgbClr val="434380"/>
              </a:buClr>
              <a:buSzPts val="1400"/>
              <a:buChar char="-"/>
            </a:pPr>
            <a:r>
              <a:rPr lang="en">
                <a:solidFill>
                  <a:srgbClr val="434380"/>
                </a:solidFill>
              </a:rPr>
              <a:t>Recommend</a:t>
            </a:r>
            <a:r>
              <a:rPr lang="en">
                <a:solidFill>
                  <a:srgbClr val="434380"/>
                </a:solidFill>
              </a:rPr>
              <a:t> using AI marketplace.</a:t>
            </a:r>
            <a:endParaRPr>
              <a:solidFill>
                <a:srgbClr val="434380"/>
              </a:solidFill>
            </a:endParaRPr>
          </a:p>
          <a:p>
            <a:pPr indent="0" lvl="0" marL="457200" rtl="0" algn="l">
              <a:spcBef>
                <a:spcPts val="0"/>
              </a:spcBef>
              <a:spcAft>
                <a:spcPts val="0"/>
              </a:spcAft>
              <a:buNone/>
            </a:pPr>
            <a:r>
              <a:t/>
            </a:r>
            <a:endParaRPr>
              <a:solidFill>
                <a:srgbClr val="434380"/>
              </a:solidFill>
            </a:endParaRPr>
          </a:p>
          <a:p>
            <a:pPr indent="-317500" lvl="0" marL="457200" rtl="0" algn="l">
              <a:spcBef>
                <a:spcPts val="0"/>
              </a:spcBef>
              <a:spcAft>
                <a:spcPts val="0"/>
              </a:spcAft>
              <a:buClr>
                <a:srgbClr val="434380"/>
              </a:buClr>
              <a:buSzPts val="1400"/>
              <a:buChar char="-"/>
            </a:pPr>
            <a:r>
              <a:rPr lang="en">
                <a:solidFill>
                  <a:srgbClr val="434380"/>
                </a:solidFill>
              </a:rPr>
              <a:t>AI marketplaces help with implementation.</a:t>
            </a:r>
            <a:endParaRPr>
              <a:solidFill>
                <a:srgbClr val="434380"/>
              </a:solidFill>
            </a:endParaRPr>
          </a:p>
          <a:p>
            <a:pPr indent="0" lvl="0" marL="457200" rtl="0" algn="l">
              <a:spcBef>
                <a:spcPts val="0"/>
              </a:spcBef>
              <a:spcAft>
                <a:spcPts val="0"/>
              </a:spcAft>
              <a:buNone/>
            </a:pPr>
            <a:r>
              <a:t/>
            </a:r>
            <a:endParaRPr>
              <a:solidFill>
                <a:srgbClr val="434380"/>
              </a:solidFill>
            </a:endParaRPr>
          </a:p>
          <a:p>
            <a:pPr indent="-317500" lvl="0" marL="457200" rtl="0" algn="l">
              <a:spcBef>
                <a:spcPts val="0"/>
              </a:spcBef>
              <a:spcAft>
                <a:spcPts val="0"/>
              </a:spcAft>
              <a:buClr>
                <a:srgbClr val="434380"/>
              </a:buClr>
              <a:buSzPts val="1400"/>
              <a:buChar char="-"/>
            </a:pPr>
            <a:r>
              <a:rPr lang="en">
                <a:solidFill>
                  <a:srgbClr val="434380"/>
                </a:solidFill>
              </a:rPr>
              <a:t>“</a:t>
            </a:r>
            <a:r>
              <a:rPr lang="en">
                <a:solidFill>
                  <a:srgbClr val="434380"/>
                </a:solidFill>
              </a:rPr>
              <a:t>Competitive</a:t>
            </a:r>
            <a:r>
              <a:rPr lang="en">
                <a:solidFill>
                  <a:srgbClr val="434380"/>
                </a:solidFill>
              </a:rPr>
              <a:t>” pricing.</a:t>
            </a:r>
            <a:endParaRPr sz="2000">
              <a:solidFill>
                <a:srgbClr val="434380"/>
              </a:solidFill>
            </a:endParaRPr>
          </a:p>
        </p:txBody>
      </p:sp>
      <p:sp>
        <p:nvSpPr>
          <p:cNvPr id="3407" name="Google Shape;3407;p80"/>
          <p:cNvSpPr txBox="1"/>
          <p:nvPr>
            <p:ph type="title"/>
          </p:nvPr>
        </p:nvSpPr>
        <p:spPr>
          <a:xfrm>
            <a:off x="720000" y="42247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5.1</a:t>
            </a:r>
            <a:r>
              <a:rPr lang="en"/>
              <a:t> Licensing Model</a:t>
            </a:r>
            <a:endParaRPr/>
          </a:p>
        </p:txBody>
      </p:sp>
      <p:grpSp>
        <p:nvGrpSpPr>
          <p:cNvPr id="3408" name="Google Shape;3408;p80"/>
          <p:cNvGrpSpPr/>
          <p:nvPr/>
        </p:nvGrpSpPr>
        <p:grpSpPr>
          <a:xfrm>
            <a:off x="5392250" y="2379925"/>
            <a:ext cx="2909210" cy="2145897"/>
            <a:chOff x="5214900" y="2462600"/>
            <a:chExt cx="2909210" cy="2145897"/>
          </a:xfrm>
        </p:grpSpPr>
        <p:sp>
          <p:nvSpPr>
            <p:cNvPr id="3409" name="Google Shape;3409;p80"/>
            <p:cNvSpPr/>
            <p:nvPr/>
          </p:nvSpPr>
          <p:spPr>
            <a:xfrm>
              <a:off x="5441108" y="4271950"/>
              <a:ext cx="488482" cy="336547"/>
            </a:xfrm>
            <a:custGeom>
              <a:rect b="b" l="l" r="r" t="t"/>
              <a:pathLst>
                <a:path extrusionOk="0" h="4264" w="6189">
                  <a:moveTo>
                    <a:pt x="1" y="1"/>
                  </a:moveTo>
                  <a:lnTo>
                    <a:pt x="1" y="4263"/>
                  </a:lnTo>
                  <a:lnTo>
                    <a:pt x="6189" y="4263"/>
                  </a:lnTo>
                  <a:lnTo>
                    <a:pt x="61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5214900" y="3932954"/>
              <a:ext cx="977912" cy="60222"/>
            </a:xfrm>
            <a:custGeom>
              <a:rect b="b" l="l" r="r" t="t"/>
              <a:pathLst>
                <a:path extrusionOk="0" h="763" w="12390">
                  <a:moveTo>
                    <a:pt x="260" y="1"/>
                  </a:moveTo>
                  <a:cubicBezTo>
                    <a:pt x="117" y="1"/>
                    <a:pt x="1" y="117"/>
                    <a:pt x="1" y="260"/>
                  </a:cubicBezTo>
                  <a:lnTo>
                    <a:pt x="1" y="503"/>
                  </a:lnTo>
                  <a:cubicBezTo>
                    <a:pt x="1" y="646"/>
                    <a:pt x="117" y="762"/>
                    <a:pt x="260" y="762"/>
                  </a:cubicBezTo>
                  <a:lnTo>
                    <a:pt x="12389" y="762"/>
                  </a:lnTo>
                  <a:lnTo>
                    <a:pt x="12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5265335" y="3993097"/>
              <a:ext cx="927477" cy="279009"/>
            </a:xfrm>
            <a:custGeom>
              <a:rect b="b" l="l" r="r" t="t"/>
              <a:pathLst>
                <a:path extrusionOk="0" h="3535" w="11751">
                  <a:moveTo>
                    <a:pt x="0" y="0"/>
                  </a:moveTo>
                  <a:lnTo>
                    <a:pt x="2228" y="3535"/>
                  </a:lnTo>
                  <a:lnTo>
                    <a:pt x="11750" y="3535"/>
                  </a:lnTo>
                  <a:lnTo>
                    <a:pt x="11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5761872" y="3932954"/>
              <a:ext cx="1976029" cy="60222"/>
            </a:xfrm>
            <a:custGeom>
              <a:rect b="b" l="l" r="r" t="t"/>
              <a:pathLst>
                <a:path extrusionOk="0" h="763" w="25036">
                  <a:moveTo>
                    <a:pt x="9" y="1"/>
                  </a:moveTo>
                  <a:cubicBezTo>
                    <a:pt x="4" y="1"/>
                    <a:pt x="1" y="4"/>
                    <a:pt x="1" y="11"/>
                  </a:cubicBezTo>
                  <a:lnTo>
                    <a:pt x="1" y="754"/>
                  </a:lnTo>
                  <a:cubicBezTo>
                    <a:pt x="1" y="758"/>
                    <a:pt x="4" y="762"/>
                    <a:pt x="9" y="762"/>
                  </a:cubicBezTo>
                  <a:lnTo>
                    <a:pt x="25027" y="762"/>
                  </a:lnTo>
                  <a:cubicBezTo>
                    <a:pt x="25032" y="762"/>
                    <a:pt x="25035" y="758"/>
                    <a:pt x="25035" y="754"/>
                  </a:cubicBezTo>
                  <a:lnTo>
                    <a:pt x="25035" y="11"/>
                  </a:lnTo>
                  <a:cubicBezTo>
                    <a:pt x="25035" y="4"/>
                    <a:pt x="25032" y="1"/>
                    <a:pt x="25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5790366" y="3993097"/>
              <a:ext cx="1897180" cy="279009"/>
            </a:xfrm>
            <a:custGeom>
              <a:rect b="b" l="l" r="r" t="t"/>
              <a:pathLst>
                <a:path extrusionOk="0" h="3535" w="24037">
                  <a:moveTo>
                    <a:pt x="0" y="0"/>
                  </a:moveTo>
                  <a:lnTo>
                    <a:pt x="1764" y="3535"/>
                  </a:lnTo>
                  <a:lnTo>
                    <a:pt x="21809" y="3535"/>
                  </a:lnTo>
                  <a:lnTo>
                    <a:pt x="240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5929516" y="4271950"/>
              <a:ext cx="1582181" cy="336547"/>
            </a:xfrm>
            <a:custGeom>
              <a:rect b="b" l="l" r="r" t="t"/>
              <a:pathLst>
                <a:path extrusionOk="0" h="4264" w="20046">
                  <a:moveTo>
                    <a:pt x="1" y="1"/>
                  </a:moveTo>
                  <a:lnTo>
                    <a:pt x="1" y="4263"/>
                  </a:lnTo>
                  <a:lnTo>
                    <a:pt x="20046" y="4263"/>
                  </a:lnTo>
                  <a:lnTo>
                    <a:pt x="200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7847787" y="2462600"/>
              <a:ext cx="169852" cy="2145881"/>
            </a:xfrm>
            <a:custGeom>
              <a:rect b="b" l="l" r="r" t="t"/>
              <a:pathLst>
                <a:path extrusionOk="0" h="27188" w="2152">
                  <a:moveTo>
                    <a:pt x="519" y="0"/>
                  </a:moveTo>
                  <a:cubicBezTo>
                    <a:pt x="233" y="0"/>
                    <a:pt x="1" y="232"/>
                    <a:pt x="1" y="519"/>
                  </a:cubicBezTo>
                  <a:lnTo>
                    <a:pt x="1" y="27187"/>
                  </a:lnTo>
                  <a:lnTo>
                    <a:pt x="2140" y="27187"/>
                  </a:lnTo>
                  <a:lnTo>
                    <a:pt x="2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7467353" y="2863713"/>
              <a:ext cx="465751" cy="216972"/>
            </a:xfrm>
            <a:custGeom>
              <a:rect b="b" l="l" r="r" t="t"/>
              <a:pathLst>
                <a:path extrusionOk="0" h="2749" w="5901">
                  <a:moveTo>
                    <a:pt x="19" y="0"/>
                  </a:moveTo>
                  <a:cubicBezTo>
                    <a:pt x="9" y="0"/>
                    <a:pt x="0" y="9"/>
                    <a:pt x="0" y="19"/>
                  </a:cubicBezTo>
                  <a:lnTo>
                    <a:pt x="0" y="2730"/>
                  </a:lnTo>
                  <a:cubicBezTo>
                    <a:pt x="0" y="2740"/>
                    <a:pt x="9" y="2749"/>
                    <a:pt x="19" y="2749"/>
                  </a:cubicBezTo>
                  <a:lnTo>
                    <a:pt x="5901" y="2749"/>
                  </a:lnTo>
                  <a:lnTo>
                    <a:pt x="5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7584246" y="2462600"/>
              <a:ext cx="539864" cy="2145881"/>
            </a:xfrm>
            <a:custGeom>
              <a:rect b="b" l="l" r="r" t="t"/>
              <a:pathLst>
                <a:path extrusionOk="0" h="27188" w="6840">
                  <a:moveTo>
                    <a:pt x="5219" y="0"/>
                  </a:moveTo>
                  <a:cubicBezTo>
                    <a:pt x="4932" y="0"/>
                    <a:pt x="4700" y="232"/>
                    <a:pt x="4700" y="519"/>
                  </a:cubicBezTo>
                  <a:lnTo>
                    <a:pt x="4700" y="5082"/>
                  </a:lnTo>
                  <a:lnTo>
                    <a:pt x="463" y="5082"/>
                  </a:lnTo>
                  <a:cubicBezTo>
                    <a:pt x="207" y="5082"/>
                    <a:pt x="0" y="5290"/>
                    <a:pt x="0" y="5545"/>
                  </a:cubicBezTo>
                  <a:lnTo>
                    <a:pt x="0" y="7367"/>
                  </a:lnTo>
                  <a:cubicBezTo>
                    <a:pt x="0" y="7622"/>
                    <a:pt x="207" y="7830"/>
                    <a:pt x="463" y="7830"/>
                  </a:cubicBezTo>
                  <a:lnTo>
                    <a:pt x="4700" y="7830"/>
                  </a:lnTo>
                  <a:lnTo>
                    <a:pt x="4700" y="27187"/>
                  </a:lnTo>
                  <a:lnTo>
                    <a:pt x="6840" y="27187"/>
                  </a:lnTo>
                  <a:lnTo>
                    <a:pt x="6840" y="519"/>
                  </a:lnTo>
                  <a:cubicBezTo>
                    <a:pt x="6840" y="232"/>
                    <a:pt x="6608" y="0"/>
                    <a:pt x="63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7442649" y="2900336"/>
              <a:ext cx="120443" cy="143727"/>
            </a:xfrm>
            <a:custGeom>
              <a:rect b="b" l="l" r="r" t="t"/>
              <a:pathLst>
                <a:path extrusionOk="0" h="1821" w="1526">
                  <a:moveTo>
                    <a:pt x="1" y="0"/>
                  </a:moveTo>
                  <a:lnTo>
                    <a:pt x="1" y="1821"/>
                  </a:lnTo>
                  <a:lnTo>
                    <a:pt x="1525" y="1821"/>
                  </a:ln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7127488" y="3091421"/>
              <a:ext cx="135124" cy="77744"/>
            </a:xfrm>
            <a:custGeom>
              <a:rect b="b" l="l" r="r" t="t"/>
              <a:pathLst>
                <a:path extrusionOk="0" h="985" w="1712">
                  <a:moveTo>
                    <a:pt x="0" y="1"/>
                  </a:moveTo>
                  <a:lnTo>
                    <a:pt x="0" y="984"/>
                  </a:lnTo>
                  <a:lnTo>
                    <a:pt x="1712" y="984"/>
                  </a:lnTo>
                  <a:lnTo>
                    <a:pt x="1712" y="349"/>
                  </a:lnTo>
                  <a:lnTo>
                    <a:pt x="1080" y="349"/>
                  </a:lnTo>
                  <a:cubicBezTo>
                    <a:pt x="693" y="349"/>
                    <a:pt x="315" y="22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7012727" y="3091421"/>
              <a:ext cx="114918" cy="77744"/>
            </a:xfrm>
            <a:custGeom>
              <a:rect b="b" l="l" r="r" t="t"/>
              <a:pathLst>
                <a:path extrusionOk="0" h="985" w="1456">
                  <a:moveTo>
                    <a:pt x="0" y="1"/>
                  </a:moveTo>
                  <a:lnTo>
                    <a:pt x="0" y="984"/>
                  </a:lnTo>
                  <a:lnTo>
                    <a:pt x="1455" y="984"/>
                  </a:lnTo>
                  <a:lnTo>
                    <a:pt x="1455" y="1"/>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6934509" y="3169007"/>
              <a:ext cx="247201" cy="142543"/>
            </a:xfrm>
            <a:custGeom>
              <a:rect b="b" l="l" r="r" t="t"/>
              <a:pathLst>
                <a:path extrusionOk="0" h="1806" w="3132">
                  <a:moveTo>
                    <a:pt x="244" y="0"/>
                  </a:moveTo>
                  <a:cubicBezTo>
                    <a:pt x="109" y="0"/>
                    <a:pt x="0" y="109"/>
                    <a:pt x="2" y="243"/>
                  </a:cubicBezTo>
                  <a:lnTo>
                    <a:pt x="2" y="1563"/>
                  </a:lnTo>
                  <a:cubicBezTo>
                    <a:pt x="2" y="1697"/>
                    <a:pt x="110" y="1806"/>
                    <a:pt x="244" y="1806"/>
                  </a:cubicBezTo>
                  <a:lnTo>
                    <a:pt x="3131" y="1806"/>
                  </a:lnTo>
                  <a:lnTo>
                    <a:pt x="3131" y="0"/>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7095680" y="3169086"/>
              <a:ext cx="224943" cy="142464"/>
            </a:xfrm>
            <a:custGeom>
              <a:rect b="b" l="l" r="r" t="t"/>
              <a:pathLst>
                <a:path extrusionOk="0" h="1805" w="2850">
                  <a:moveTo>
                    <a:pt x="10" y="0"/>
                  </a:moveTo>
                  <a:cubicBezTo>
                    <a:pt x="5" y="0"/>
                    <a:pt x="1" y="4"/>
                    <a:pt x="1" y="9"/>
                  </a:cubicBezTo>
                  <a:lnTo>
                    <a:pt x="1" y="1796"/>
                  </a:lnTo>
                  <a:cubicBezTo>
                    <a:pt x="1" y="1801"/>
                    <a:pt x="5" y="1805"/>
                    <a:pt x="10" y="1805"/>
                  </a:cubicBezTo>
                  <a:lnTo>
                    <a:pt x="2841" y="1805"/>
                  </a:lnTo>
                  <a:cubicBezTo>
                    <a:pt x="2846" y="1805"/>
                    <a:pt x="2849" y="1801"/>
                    <a:pt x="2849" y="1796"/>
                  </a:cubicBezTo>
                  <a:lnTo>
                    <a:pt x="2849" y="9"/>
                  </a:lnTo>
                  <a:cubicBezTo>
                    <a:pt x="2849" y="4"/>
                    <a:pt x="2846" y="0"/>
                    <a:pt x="2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6889125" y="2825512"/>
              <a:ext cx="431576" cy="293374"/>
            </a:xfrm>
            <a:custGeom>
              <a:rect b="b" l="l" r="r" t="t"/>
              <a:pathLst>
                <a:path extrusionOk="0" h="3717" w="5468">
                  <a:moveTo>
                    <a:pt x="1857" y="1"/>
                  </a:moveTo>
                  <a:cubicBezTo>
                    <a:pt x="831" y="1"/>
                    <a:pt x="0" y="833"/>
                    <a:pt x="0" y="1858"/>
                  </a:cubicBezTo>
                  <a:cubicBezTo>
                    <a:pt x="0" y="2885"/>
                    <a:pt x="832" y="3717"/>
                    <a:pt x="1859" y="3717"/>
                  </a:cubicBezTo>
                  <a:lnTo>
                    <a:pt x="5468" y="3717"/>
                  </a:lnTo>
                  <a:lnTo>
                    <a:pt x="5468" y="1"/>
                  </a:lnTo>
                  <a:lnTo>
                    <a:pt x="1859" y="1"/>
                  </a:lnTo>
                  <a:cubicBezTo>
                    <a:pt x="1858" y="1"/>
                    <a:pt x="1857" y="1"/>
                    <a:pt x="1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7173898" y="2825512"/>
              <a:ext cx="304976" cy="293452"/>
            </a:xfrm>
            <a:custGeom>
              <a:rect b="b" l="l" r="r" t="t"/>
              <a:pathLst>
                <a:path extrusionOk="0" h="3718" w="3864">
                  <a:moveTo>
                    <a:pt x="1860" y="1"/>
                  </a:moveTo>
                  <a:cubicBezTo>
                    <a:pt x="833" y="1"/>
                    <a:pt x="1" y="832"/>
                    <a:pt x="1" y="1858"/>
                  </a:cubicBezTo>
                  <a:cubicBezTo>
                    <a:pt x="1" y="2610"/>
                    <a:pt x="454" y="3288"/>
                    <a:pt x="1149" y="3576"/>
                  </a:cubicBezTo>
                  <a:cubicBezTo>
                    <a:pt x="1379" y="3671"/>
                    <a:pt x="1620" y="3717"/>
                    <a:pt x="1859" y="3717"/>
                  </a:cubicBezTo>
                  <a:cubicBezTo>
                    <a:pt x="2343" y="3717"/>
                    <a:pt x="2818" y="3528"/>
                    <a:pt x="3174" y="3172"/>
                  </a:cubicBezTo>
                  <a:cubicBezTo>
                    <a:pt x="3706" y="2640"/>
                    <a:pt x="3864" y="1842"/>
                    <a:pt x="3576" y="1147"/>
                  </a:cubicBezTo>
                  <a:cubicBezTo>
                    <a:pt x="3289" y="452"/>
                    <a:pt x="2611"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7312654" y="2896626"/>
              <a:ext cx="83663" cy="151146"/>
            </a:xfrm>
            <a:custGeom>
              <a:rect b="b" l="l" r="r" t="t"/>
              <a:pathLst>
                <a:path extrusionOk="0" h="1915" w="1060">
                  <a:moveTo>
                    <a:pt x="84" y="0"/>
                  </a:moveTo>
                  <a:cubicBezTo>
                    <a:pt x="56" y="0"/>
                    <a:pt x="28" y="2"/>
                    <a:pt x="0" y="5"/>
                  </a:cubicBezTo>
                  <a:cubicBezTo>
                    <a:pt x="485" y="59"/>
                    <a:pt x="854" y="468"/>
                    <a:pt x="854" y="957"/>
                  </a:cubicBezTo>
                  <a:cubicBezTo>
                    <a:pt x="854" y="1446"/>
                    <a:pt x="485" y="1857"/>
                    <a:pt x="0" y="1910"/>
                  </a:cubicBezTo>
                  <a:cubicBezTo>
                    <a:pt x="34" y="1913"/>
                    <a:pt x="68" y="1915"/>
                    <a:pt x="103" y="1915"/>
                  </a:cubicBezTo>
                  <a:cubicBezTo>
                    <a:pt x="631" y="1915"/>
                    <a:pt x="1059" y="1485"/>
                    <a:pt x="1059" y="957"/>
                  </a:cubicBezTo>
                  <a:cubicBezTo>
                    <a:pt x="1059" y="430"/>
                    <a:pt x="632" y="1"/>
                    <a:pt x="105" y="1"/>
                  </a:cubicBezTo>
                  <a:cubicBezTo>
                    <a:pt x="104" y="1"/>
                    <a:pt x="104" y="1"/>
                    <a:pt x="103" y="1"/>
                  </a:cubicBezTo>
                  <a:cubicBezTo>
                    <a:pt x="97" y="0"/>
                    <a:pt x="91"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7232425" y="2896600"/>
              <a:ext cx="153948" cy="151152"/>
            </a:xfrm>
            <a:custGeom>
              <a:rect b="b" l="l" r="r" t="t"/>
              <a:pathLst>
                <a:path extrusionOk="0" h="1719" w="1778">
                  <a:moveTo>
                    <a:pt x="922" y="0"/>
                  </a:moveTo>
                  <a:cubicBezTo>
                    <a:pt x="584" y="0"/>
                    <a:pt x="277" y="199"/>
                    <a:pt x="138" y="509"/>
                  </a:cubicBezTo>
                  <a:cubicBezTo>
                    <a:pt x="0" y="819"/>
                    <a:pt x="57" y="1180"/>
                    <a:pt x="283" y="1433"/>
                  </a:cubicBezTo>
                  <a:cubicBezTo>
                    <a:pt x="449" y="1618"/>
                    <a:pt x="683" y="1719"/>
                    <a:pt x="924" y="1719"/>
                  </a:cubicBezTo>
                  <a:cubicBezTo>
                    <a:pt x="1011" y="1719"/>
                    <a:pt x="1100" y="1705"/>
                    <a:pt x="1186" y="1678"/>
                  </a:cubicBezTo>
                  <a:cubicBezTo>
                    <a:pt x="1510" y="1573"/>
                    <a:pt x="1740" y="1289"/>
                    <a:pt x="1777" y="952"/>
                  </a:cubicBezTo>
                  <a:cubicBezTo>
                    <a:pt x="1776" y="463"/>
                    <a:pt x="1408" y="54"/>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6880364" y="2953297"/>
              <a:ext cx="79164" cy="37806"/>
            </a:xfrm>
            <a:custGeom>
              <a:rect b="b" l="l" r="r" t="t"/>
              <a:pathLst>
                <a:path extrusionOk="0" h="479" w="1003">
                  <a:moveTo>
                    <a:pt x="227" y="1"/>
                  </a:moveTo>
                  <a:cubicBezTo>
                    <a:pt x="100" y="7"/>
                    <a:pt x="0" y="112"/>
                    <a:pt x="0" y="239"/>
                  </a:cubicBezTo>
                  <a:cubicBezTo>
                    <a:pt x="0" y="367"/>
                    <a:pt x="100" y="472"/>
                    <a:pt x="227"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0"/>
            <p:cNvSpPr/>
            <p:nvPr/>
          </p:nvSpPr>
          <p:spPr>
            <a:xfrm>
              <a:off x="6935298" y="2885103"/>
              <a:ext cx="198108" cy="174193"/>
            </a:xfrm>
            <a:custGeom>
              <a:rect b="b" l="l" r="r" t="t"/>
              <a:pathLst>
                <a:path extrusionOk="0" h="2207" w="2510">
                  <a:moveTo>
                    <a:pt x="542" y="1"/>
                  </a:moveTo>
                  <a:cubicBezTo>
                    <a:pt x="242" y="1"/>
                    <a:pt x="0" y="243"/>
                    <a:pt x="0" y="543"/>
                  </a:cubicBezTo>
                  <a:lnTo>
                    <a:pt x="0" y="1665"/>
                  </a:lnTo>
                  <a:cubicBezTo>
                    <a:pt x="0" y="1963"/>
                    <a:pt x="242" y="2206"/>
                    <a:pt x="542" y="2206"/>
                  </a:cubicBezTo>
                  <a:lnTo>
                    <a:pt x="2509" y="2206"/>
                  </a:lnTo>
                  <a:lnTo>
                    <a:pt x="1796" y="1436"/>
                  </a:lnTo>
                  <a:lnTo>
                    <a:pt x="1940" y="286"/>
                  </a:lnTo>
                  <a:lnTo>
                    <a:pt x="25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7061899" y="2885103"/>
              <a:ext cx="71508" cy="174193"/>
            </a:xfrm>
            <a:custGeom>
              <a:rect b="b" l="l" r="r" t="t"/>
              <a:pathLst>
                <a:path extrusionOk="0" h="2207" w="906">
                  <a:moveTo>
                    <a:pt x="542" y="1"/>
                  </a:moveTo>
                  <a:cubicBezTo>
                    <a:pt x="244" y="1"/>
                    <a:pt x="1" y="243"/>
                    <a:pt x="2" y="543"/>
                  </a:cubicBezTo>
                  <a:lnTo>
                    <a:pt x="2" y="1665"/>
                  </a:lnTo>
                  <a:cubicBezTo>
                    <a:pt x="1" y="1963"/>
                    <a:pt x="244" y="2206"/>
                    <a:pt x="542" y="2206"/>
                  </a:cubicBezTo>
                  <a:lnTo>
                    <a:pt x="905" y="2206"/>
                  </a:lnTo>
                  <a:cubicBezTo>
                    <a:pt x="634" y="1903"/>
                    <a:pt x="484" y="1510"/>
                    <a:pt x="486" y="1103"/>
                  </a:cubicBezTo>
                  <a:cubicBezTo>
                    <a:pt x="486" y="697"/>
                    <a:pt x="634" y="303"/>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7065135" y="2953297"/>
              <a:ext cx="79164" cy="37806"/>
            </a:xfrm>
            <a:custGeom>
              <a:rect b="b" l="l" r="r" t="t"/>
              <a:pathLst>
                <a:path extrusionOk="0" h="479" w="1003">
                  <a:moveTo>
                    <a:pt x="229" y="1"/>
                  </a:moveTo>
                  <a:cubicBezTo>
                    <a:pt x="100" y="7"/>
                    <a:pt x="0" y="112"/>
                    <a:pt x="0" y="239"/>
                  </a:cubicBezTo>
                  <a:cubicBezTo>
                    <a:pt x="0" y="367"/>
                    <a:pt x="100" y="472"/>
                    <a:pt x="229"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7118964" y="2953297"/>
              <a:ext cx="44357" cy="37885"/>
            </a:xfrm>
            <a:custGeom>
              <a:rect b="b" l="l" r="r" t="t"/>
              <a:pathLst>
                <a:path extrusionOk="0" h="480" w="562">
                  <a:moveTo>
                    <a:pt x="324" y="1"/>
                  </a:moveTo>
                  <a:cubicBezTo>
                    <a:pt x="323" y="1"/>
                    <a:pt x="322" y="1"/>
                    <a:pt x="322" y="1"/>
                  </a:cubicBezTo>
                  <a:cubicBezTo>
                    <a:pt x="108" y="1"/>
                    <a:pt x="1" y="259"/>
                    <a:pt x="153" y="409"/>
                  </a:cubicBezTo>
                  <a:cubicBezTo>
                    <a:pt x="201" y="458"/>
                    <a:pt x="261" y="480"/>
                    <a:pt x="320" y="480"/>
                  </a:cubicBezTo>
                  <a:cubicBezTo>
                    <a:pt x="443" y="480"/>
                    <a:pt x="561" y="384"/>
                    <a:pt x="561" y="239"/>
                  </a:cubicBezTo>
                  <a:cubicBezTo>
                    <a:pt x="561" y="108"/>
                    <a:pt x="455"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80"/>
          <p:cNvGrpSpPr/>
          <p:nvPr/>
        </p:nvGrpSpPr>
        <p:grpSpPr>
          <a:xfrm>
            <a:off x="6439807" y="834909"/>
            <a:ext cx="1865180" cy="1324164"/>
            <a:chOff x="2715188" y="1846600"/>
            <a:chExt cx="1027025" cy="729125"/>
          </a:xfrm>
        </p:grpSpPr>
        <p:sp>
          <p:nvSpPr>
            <p:cNvPr id="3433" name="Google Shape;3433;p80"/>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8" name="Google Shape;3468;p80"/>
          <p:cNvSpPr txBox="1"/>
          <p:nvPr/>
        </p:nvSpPr>
        <p:spPr>
          <a:xfrm>
            <a:off x="5203775" y="2591825"/>
            <a:ext cx="3737100" cy="237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3"/>
                </a:solidFill>
                <a:latin typeface="Poppins"/>
                <a:ea typeface="Poppins"/>
                <a:cs typeface="Poppins"/>
                <a:sym typeface="Poppins"/>
              </a:rPr>
              <a:t>Factors:</a:t>
            </a:r>
            <a:endParaRPr sz="1600">
              <a:solidFill>
                <a:schemeClr val="accent3"/>
              </a:solidFill>
              <a:latin typeface="Poppins"/>
              <a:ea typeface="Poppins"/>
              <a:cs typeface="Poppins"/>
              <a:sym typeface="Poppins"/>
            </a:endParaRPr>
          </a:p>
          <a:p>
            <a:pPr indent="-330200" lvl="0" marL="457200" rtl="0" algn="just">
              <a:lnSpc>
                <a:spcPct val="115000"/>
              </a:lnSpc>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Number of annual studies</a:t>
            </a:r>
            <a:endParaRPr sz="1600">
              <a:solidFill>
                <a:schemeClr val="accent1"/>
              </a:solidFill>
              <a:latin typeface="Poppins"/>
              <a:ea typeface="Poppins"/>
              <a:cs typeface="Poppins"/>
              <a:sym typeface="Poppins"/>
            </a:endParaRPr>
          </a:p>
          <a:p>
            <a:pPr indent="0" lvl="0" marL="457200" rtl="0" algn="just">
              <a:lnSpc>
                <a:spcPct val="115000"/>
              </a:lnSpc>
              <a:spcBef>
                <a:spcPts val="0"/>
              </a:spcBef>
              <a:spcAft>
                <a:spcPts val="0"/>
              </a:spcAft>
              <a:buNone/>
            </a:pPr>
            <a:r>
              <a:t/>
            </a:r>
            <a:endParaRPr sz="1600">
              <a:solidFill>
                <a:schemeClr val="accent1"/>
              </a:solidFill>
              <a:latin typeface="Poppins"/>
              <a:ea typeface="Poppins"/>
              <a:cs typeface="Poppins"/>
              <a:sym typeface="Poppins"/>
            </a:endParaRPr>
          </a:p>
          <a:p>
            <a:pPr indent="-330200" lvl="0" marL="457200" rtl="0" algn="l">
              <a:lnSpc>
                <a:spcPct val="115000"/>
              </a:lnSpc>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Number of concurrent users</a:t>
            </a:r>
            <a:endParaRPr sz="1600">
              <a:solidFill>
                <a:schemeClr val="accent1"/>
              </a:solidFill>
              <a:latin typeface="Poppins"/>
              <a:ea typeface="Poppins"/>
              <a:cs typeface="Poppins"/>
              <a:sym typeface="Poppins"/>
            </a:endParaRPr>
          </a:p>
          <a:p>
            <a:pPr indent="0" lvl="0" marL="457200" rtl="0" algn="just">
              <a:lnSpc>
                <a:spcPct val="115000"/>
              </a:lnSpc>
              <a:spcBef>
                <a:spcPts val="0"/>
              </a:spcBef>
              <a:spcAft>
                <a:spcPts val="0"/>
              </a:spcAft>
              <a:buNone/>
            </a:pPr>
            <a:r>
              <a:t/>
            </a:r>
            <a:endParaRPr sz="1600">
              <a:solidFill>
                <a:schemeClr val="accent1"/>
              </a:solidFill>
              <a:latin typeface="Poppins"/>
              <a:ea typeface="Poppins"/>
              <a:cs typeface="Poppins"/>
              <a:sym typeface="Poppins"/>
            </a:endParaRPr>
          </a:p>
          <a:p>
            <a:pPr indent="-330200" lvl="0" marL="457200" rtl="0" algn="just">
              <a:lnSpc>
                <a:spcPct val="115000"/>
              </a:lnSpc>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Number of sites</a:t>
            </a:r>
            <a:endParaRPr sz="1600">
              <a:solidFill>
                <a:schemeClr val="accent1"/>
              </a:solidFill>
              <a:latin typeface="Poppins"/>
              <a:ea typeface="Poppins"/>
              <a:cs typeface="Poppins"/>
              <a:sym typeface="Poppins"/>
            </a:endParaRPr>
          </a:p>
          <a:p>
            <a:pPr indent="0" lvl="0" marL="0" rtl="0" algn="just">
              <a:lnSpc>
                <a:spcPct val="115000"/>
              </a:lnSpc>
              <a:spcBef>
                <a:spcPts val="0"/>
              </a:spcBef>
              <a:spcAft>
                <a:spcPts val="0"/>
              </a:spcAft>
              <a:buNone/>
            </a:pPr>
            <a:r>
              <a:t/>
            </a:r>
            <a:endParaRPr sz="1600">
              <a:solidFill>
                <a:schemeClr val="accent1"/>
              </a:solidFill>
              <a:latin typeface="Poppins"/>
              <a:ea typeface="Poppins"/>
              <a:cs typeface="Poppins"/>
              <a:sym typeface="Poppins"/>
            </a:endParaRPr>
          </a:p>
          <a:p>
            <a:pPr indent="-330200" lvl="0" marL="457200" rtl="0" algn="l">
              <a:lnSpc>
                <a:spcPct val="115000"/>
              </a:lnSpc>
              <a:spcBef>
                <a:spcPts val="0"/>
              </a:spcBef>
              <a:spcAft>
                <a:spcPts val="0"/>
              </a:spcAft>
              <a:buClr>
                <a:schemeClr val="accent1"/>
              </a:buClr>
              <a:buSzPts val="1600"/>
              <a:buFont typeface="Poppins"/>
              <a:buChar char="-"/>
            </a:pPr>
            <a:r>
              <a:rPr lang="en" sz="1600">
                <a:solidFill>
                  <a:schemeClr val="accent1"/>
                </a:solidFill>
                <a:latin typeface="Poppins"/>
                <a:ea typeface="Poppins"/>
                <a:cs typeface="Poppins"/>
                <a:sym typeface="Poppins"/>
              </a:rPr>
              <a:t>Further specific requirements</a:t>
            </a:r>
            <a:endParaRPr>
              <a:latin typeface="Poppins"/>
              <a:ea typeface="Poppins"/>
              <a:cs typeface="Poppins"/>
              <a:sym typeface="Poppi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2" name="Shape 3472"/>
        <p:cNvGrpSpPr/>
        <p:nvPr/>
      </p:nvGrpSpPr>
      <p:grpSpPr>
        <a:xfrm>
          <a:off x="0" y="0"/>
          <a:ext cx="0" cy="0"/>
          <a:chOff x="0" y="0"/>
          <a:chExt cx="0" cy="0"/>
        </a:xfrm>
      </p:grpSpPr>
      <p:grpSp>
        <p:nvGrpSpPr>
          <p:cNvPr id="3473" name="Google Shape;3473;p81"/>
          <p:cNvGrpSpPr/>
          <p:nvPr/>
        </p:nvGrpSpPr>
        <p:grpSpPr>
          <a:xfrm>
            <a:off x="7192450" y="3011375"/>
            <a:ext cx="1346400" cy="1901925"/>
            <a:chOff x="2555500" y="2749600"/>
            <a:chExt cx="1346400" cy="1901925"/>
          </a:xfrm>
        </p:grpSpPr>
        <p:sp>
          <p:nvSpPr>
            <p:cNvPr id="3474" name="Google Shape;3474;p81"/>
            <p:cNvSpPr/>
            <p:nvPr/>
          </p:nvSpPr>
          <p:spPr>
            <a:xfrm>
              <a:off x="2555500" y="4514125"/>
              <a:ext cx="13464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5" name="Google Shape;3475;p81"/>
            <p:cNvGrpSpPr/>
            <p:nvPr/>
          </p:nvGrpSpPr>
          <p:grpSpPr>
            <a:xfrm>
              <a:off x="2695650" y="2749600"/>
              <a:ext cx="1066100" cy="1858900"/>
              <a:chOff x="2695650" y="2749600"/>
              <a:chExt cx="1066100" cy="1858900"/>
            </a:xfrm>
          </p:grpSpPr>
          <p:sp>
            <p:nvSpPr>
              <p:cNvPr id="3476" name="Google Shape;3476;p81"/>
              <p:cNvSpPr/>
              <p:nvPr/>
            </p:nvSpPr>
            <p:spPr>
              <a:xfrm>
                <a:off x="3337650" y="3487175"/>
                <a:ext cx="104225" cy="463750"/>
              </a:xfrm>
              <a:custGeom>
                <a:rect b="b" l="l" r="r" t="t"/>
                <a:pathLst>
                  <a:path extrusionOk="0" h="18550" w="4169">
                    <a:moveTo>
                      <a:pt x="3777" y="1"/>
                    </a:moveTo>
                    <a:cubicBezTo>
                      <a:pt x="3509" y="4391"/>
                      <a:pt x="2908" y="8294"/>
                      <a:pt x="1949" y="11945"/>
                    </a:cubicBezTo>
                    <a:cubicBezTo>
                      <a:pt x="1572" y="13375"/>
                      <a:pt x="1126" y="14816"/>
                      <a:pt x="696" y="16209"/>
                    </a:cubicBezTo>
                    <a:cubicBezTo>
                      <a:pt x="462" y="16961"/>
                      <a:pt x="227" y="17722"/>
                      <a:pt x="1" y="18487"/>
                    </a:cubicBezTo>
                    <a:lnTo>
                      <a:pt x="394" y="18550"/>
                    </a:lnTo>
                    <a:cubicBezTo>
                      <a:pt x="616" y="17802"/>
                      <a:pt x="844" y="17060"/>
                      <a:pt x="1072" y="16326"/>
                    </a:cubicBezTo>
                    <a:cubicBezTo>
                      <a:pt x="1505" y="14929"/>
                      <a:pt x="1954" y="13483"/>
                      <a:pt x="2331" y="12044"/>
                    </a:cubicBezTo>
                    <a:cubicBezTo>
                      <a:pt x="3294" y="8379"/>
                      <a:pt x="3898" y="4463"/>
                      <a:pt x="4169" y="63"/>
                    </a:cubicBezTo>
                    <a:lnTo>
                      <a:pt x="3777"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2993125" y="2963975"/>
                <a:ext cx="141600" cy="482550"/>
              </a:xfrm>
              <a:custGeom>
                <a:rect b="b" l="l" r="r" t="t"/>
                <a:pathLst>
                  <a:path extrusionOk="0" h="19302" w="5664">
                    <a:moveTo>
                      <a:pt x="282" y="1"/>
                    </a:moveTo>
                    <a:lnTo>
                      <a:pt x="282" y="1"/>
                    </a:lnTo>
                    <a:cubicBezTo>
                      <a:pt x="144" y="3382"/>
                      <a:pt x="0" y="6881"/>
                      <a:pt x="638" y="10282"/>
                    </a:cubicBezTo>
                    <a:cubicBezTo>
                      <a:pt x="1140" y="12964"/>
                      <a:pt x="2375" y="16705"/>
                      <a:pt x="5407" y="19302"/>
                    </a:cubicBezTo>
                    <a:lnTo>
                      <a:pt x="5664" y="19001"/>
                    </a:lnTo>
                    <a:cubicBezTo>
                      <a:pt x="2718" y="16480"/>
                      <a:pt x="1516" y="12829"/>
                      <a:pt x="1026" y="10211"/>
                    </a:cubicBezTo>
                    <a:cubicBezTo>
                      <a:pt x="398" y="6852"/>
                      <a:pt x="539" y="3376"/>
                      <a:pt x="677" y="16"/>
                    </a:cubicBezTo>
                    <a:lnTo>
                      <a:pt x="2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3463900" y="2994400"/>
                <a:ext cx="69750" cy="464875"/>
              </a:xfrm>
              <a:custGeom>
                <a:rect b="b" l="l" r="r" t="t"/>
                <a:pathLst>
                  <a:path extrusionOk="0" h="18595" w="2790">
                    <a:moveTo>
                      <a:pt x="395" y="0"/>
                    </a:moveTo>
                    <a:lnTo>
                      <a:pt x="0" y="19"/>
                    </a:lnTo>
                    <a:cubicBezTo>
                      <a:pt x="274" y="6268"/>
                      <a:pt x="1077" y="12481"/>
                      <a:pt x="2405" y="18595"/>
                    </a:cubicBezTo>
                    <a:lnTo>
                      <a:pt x="2789" y="18511"/>
                    </a:lnTo>
                    <a:cubicBezTo>
                      <a:pt x="1469" y="12420"/>
                      <a:pt x="667" y="6228"/>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2764775" y="3062050"/>
                <a:ext cx="927875" cy="1391775"/>
              </a:xfrm>
              <a:custGeom>
                <a:rect b="b" l="l" r="r" t="t"/>
                <a:pathLst>
                  <a:path extrusionOk="0" h="55671" w="37115">
                    <a:moveTo>
                      <a:pt x="35931" y="1184"/>
                    </a:moveTo>
                    <a:lnTo>
                      <a:pt x="35931" y="54486"/>
                    </a:lnTo>
                    <a:lnTo>
                      <a:pt x="1186" y="54486"/>
                    </a:lnTo>
                    <a:lnTo>
                      <a:pt x="1184" y="1184"/>
                    </a:lnTo>
                    <a:close/>
                    <a:moveTo>
                      <a:pt x="0" y="0"/>
                    </a:moveTo>
                    <a:lnTo>
                      <a:pt x="0" y="55671"/>
                    </a:lnTo>
                    <a:lnTo>
                      <a:pt x="37115" y="55671"/>
                    </a:lnTo>
                    <a:lnTo>
                      <a:pt x="37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1"/>
              <p:cNvSpPr/>
              <p:nvPr/>
            </p:nvSpPr>
            <p:spPr>
              <a:xfrm>
                <a:off x="2883100" y="3797375"/>
                <a:ext cx="652750" cy="138250"/>
              </a:xfrm>
              <a:custGeom>
                <a:rect b="b" l="l" r="r" t="t"/>
                <a:pathLst>
                  <a:path extrusionOk="0" h="5530" w="26110">
                    <a:moveTo>
                      <a:pt x="1" y="1"/>
                    </a:moveTo>
                    <a:lnTo>
                      <a:pt x="1" y="5529"/>
                    </a:lnTo>
                    <a:lnTo>
                      <a:pt x="26110" y="5529"/>
                    </a:lnTo>
                    <a:lnTo>
                      <a:pt x="26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2883100" y="3886225"/>
                <a:ext cx="652750" cy="49400"/>
              </a:xfrm>
              <a:custGeom>
                <a:rect b="b" l="l" r="r" t="t"/>
                <a:pathLst>
                  <a:path extrusionOk="0" h="1976" w="26110">
                    <a:moveTo>
                      <a:pt x="1" y="1"/>
                    </a:moveTo>
                    <a:lnTo>
                      <a:pt x="1" y="1975"/>
                    </a:lnTo>
                    <a:lnTo>
                      <a:pt x="26110" y="1975"/>
                    </a:lnTo>
                    <a:lnTo>
                      <a:pt x="261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3046600" y="3827025"/>
                <a:ext cx="88850" cy="29600"/>
              </a:xfrm>
              <a:custGeom>
                <a:rect b="b" l="l" r="r" t="t"/>
                <a:pathLst>
                  <a:path extrusionOk="0" h="1184" w="3554">
                    <a:moveTo>
                      <a:pt x="1" y="0"/>
                    </a:moveTo>
                    <a:lnTo>
                      <a:pt x="1" y="1184"/>
                    </a:lnTo>
                    <a:lnTo>
                      <a:pt x="3553" y="1184"/>
                    </a:lnTo>
                    <a:lnTo>
                      <a:pt x="35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1"/>
              <p:cNvSpPr/>
              <p:nvPr/>
            </p:nvSpPr>
            <p:spPr>
              <a:xfrm>
                <a:off x="3165050" y="3827025"/>
                <a:ext cx="88875" cy="29600"/>
              </a:xfrm>
              <a:custGeom>
                <a:rect b="b" l="l" r="r" t="t"/>
                <a:pathLst>
                  <a:path extrusionOk="0" h="1184" w="3555">
                    <a:moveTo>
                      <a:pt x="0" y="0"/>
                    </a:moveTo>
                    <a:lnTo>
                      <a:pt x="0" y="1184"/>
                    </a:lnTo>
                    <a:lnTo>
                      <a:pt x="3554" y="1184"/>
                    </a:lnTo>
                    <a:lnTo>
                      <a:pt x="3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1"/>
              <p:cNvSpPr/>
              <p:nvPr/>
            </p:nvSpPr>
            <p:spPr>
              <a:xfrm>
                <a:off x="3283500" y="3827025"/>
                <a:ext cx="88875" cy="29600"/>
              </a:xfrm>
              <a:custGeom>
                <a:rect b="b" l="l" r="r" t="t"/>
                <a:pathLst>
                  <a:path extrusionOk="0" h="1184" w="3555">
                    <a:moveTo>
                      <a:pt x="0" y="0"/>
                    </a:moveTo>
                    <a:lnTo>
                      <a:pt x="0" y="1184"/>
                    </a:lnTo>
                    <a:lnTo>
                      <a:pt x="3554" y="1184"/>
                    </a:lnTo>
                    <a:lnTo>
                      <a:pt x="3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3401925" y="3827025"/>
                <a:ext cx="88875" cy="29600"/>
              </a:xfrm>
              <a:custGeom>
                <a:rect b="b" l="l" r="r" t="t"/>
                <a:pathLst>
                  <a:path extrusionOk="0" h="1184" w="3555">
                    <a:moveTo>
                      <a:pt x="1" y="0"/>
                    </a:moveTo>
                    <a:lnTo>
                      <a:pt x="1" y="1184"/>
                    </a:lnTo>
                    <a:lnTo>
                      <a:pt x="3555" y="1184"/>
                    </a:lnTo>
                    <a:lnTo>
                      <a:pt x="3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1"/>
              <p:cNvSpPr/>
              <p:nvPr/>
            </p:nvSpPr>
            <p:spPr>
              <a:xfrm>
                <a:off x="2907900" y="3817150"/>
                <a:ext cx="98700" cy="98750"/>
              </a:xfrm>
              <a:custGeom>
                <a:rect b="b" l="l" r="r" t="t"/>
                <a:pathLst>
                  <a:path extrusionOk="0" h="3950" w="3948">
                    <a:moveTo>
                      <a:pt x="1975" y="1"/>
                    </a:moveTo>
                    <a:cubicBezTo>
                      <a:pt x="884" y="1"/>
                      <a:pt x="0" y="884"/>
                      <a:pt x="0" y="1975"/>
                    </a:cubicBezTo>
                    <a:cubicBezTo>
                      <a:pt x="0" y="3065"/>
                      <a:pt x="884" y="3949"/>
                      <a:pt x="1975" y="3949"/>
                    </a:cubicBezTo>
                    <a:cubicBezTo>
                      <a:pt x="3064" y="3949"/>
                      <a:pt x="3948" y="3065"/>
                      <a:pt x="3948" y="1975"/>
                    </a:cubicBezTo>
                    <a:cubicBezTo>
                      <a:pt x="3948" y="884"/>
                      <a:pt x="3064" y="1"/>
                      <a:pt x="1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2779550" y="3492600"/>
                <a:ext cx="898300" cy="29650"/>
              </a:xfrm>
              <a:custGeom>
                <a:rect b="b" l="l" r="r" t="t"/>
                <a:pathLst>
                  <a:path extrusionOk="0" h="1186" w="35932">
                    <a:moveTo>
                      <a:pt x="1" y="0"/>
                    </a:moveTo>
                    <a:lnTo>
                      <a:pt x="1" y="1185"/>
                    </a:lnTo>
                    <a:lnTo>
                      <a:pt x="35931" y="1185"/>
                    </a:lnTo>
                    <a:lnTo>
                      <a:pt x="359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2779550" y="3935600"/>
                <a:ext cx="898300" cy="29650"/>
              </a:xfrm>
              <a:custGeom>
                <a:rect b="b" l="l" r="r" t="t"/>
                <a:pathLst>
                  <a:path extrusionOk="0" h="1186" w="35932">
                    <a:moveTo>
                      <a:pt x="1" y="0"/>
                    </a:moveTo>
                    <a:lnTo>
                      <a:pt x="1" y="1185"/>
                    </a:lnTo>
                    <a:lnTo>
                      <a:pt x="35931" y="1185"/>
                    </a:lnTo>
                    <a:lnTo>
                      <a:pt x="359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2697850" y="4509400"/>
                <a:ext cx="90675" cy="99100"/>
              </a:xfrm>
              <a:custGeom>
                <a:rect b="b" l="l" r="r" t="t"/>
                <a:pathLst>
                  <a:path extrusionOk="0" h="3964" w="3627">
                    <a:moveTo>
                      <a:pt x="1814" y="0"/>
                    </a:moveTo>
                    <a:cubicBezTo>
                      <a:pt x="813" y="0"/>
                      <a:pt x="1" y="888"/>
                      <a:pt x="1" y="1983"/>
                    </a:cubicBezTo>
                    <a:cubicBezTo>
                      <a:pt x="1" y="3077"/>
                      <a:pt x="813" y="3963"/>
                      <a:pt x="1814" y="3963"/>
                    </a:cubicBezTo>
                    <a:cubicBezTo>
                      <a:pt x="2816" y="3963"/>
                      <a:pt x="3626" y="3077"/>
                      <a:pt x="3626" y="1983"/>
                    </a:cubicBezTo>
                    <a:cubicBezTo>
                      <a:pt x="3626" y="888"/>
                      <a:pt x="2814" y="0"/>
                      <a:pt x="1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2712275" y="4525175"/>
                <a:ext cx="61825" cy="67575"/>
              </a:xfrm>
              <a:custGeom>
                <a:rect b="b" l="l" r="r" t="t"/>
                <a:pathLst>
                  <a:path extrusionOk="0" h="2703" w="2473">
                    <a:moveTo>
                      <a:pt x="1237" y="0"/>
                    </a:moveTo>
                    <a:cubicBezTo>
                      <a:pt x="554" y="0"/>
                      <a:pt x="1" y="606"/>
                      <a:pt x="1" y="1352"/>
                    </a:cubicBezTo>
                    <a:cubicBezTo>
                      <a:pt x="1" y="2097"/>
                      <a:pt x="554" y="2703"/>
                      <a:pt x="1237" y="2703"/>
                    </a:cubicBezTo>
                    <a:cubicBezTo>
                      <a:pt x="1920" y="2703"/>
                      <a:pt x="2472" y="2097"/>
                      <a:pt x="2472" y="1352"/>
                    </a:cubicBezTo>
                    <a:cubicBezTo>
                      <a:pt x="2472" y="606"/>
                      <a:pt x="1920" y="0"/>
                      <a:pt x="1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2711925" y="4482925"/>
                <a:ext cx="82675" cy="82875"/>
              </a:xfrm>
              <a:custGeom>
                <a:rect b="b" l="l" r="r" t="t"/>
                <a:pathLst>
                  <a:path extrusionOk="0" h="3315" w="3307">
                    <a:moveTo>
                      <a:pt x="2092" y="1"/>
                    </a:moveTo>
                    <a:cubicBezTo>
                      <a:pt x="1898" y="1"/>
                      <a:pt x="1707" y="22"/>
                      <a:pt x="1532" y="91"/>
                    </a:cubicBezTo>
                    <a:cubicBezTo>
                      <a:pt x="1160" y="237"/>
                      <a:pt x="834" y="525"/>
                      <a:pt x="528" y="790"/>
                    </a:cubicBezTo>
                    <a:cubicBezTo>
                      <a:pt x="405" y="897"/>
                      <a:pt x="281" y="1004"/>
                      <a:pt x="174" y="1129"/>
                    </a:cubicBezTo>
                    <a:cubicBezTo>
                      <a:pt x="99" y="1218"/>
                      <a:pt x="29" y="1320"/>
                      <a:pt x="13" y="1437"/>
                    </a:cubicBezTo>
                    <a:cubicBezTo>
                      <a:pt x="12" y="1447"/>
                      <a:pt x="11" y="1458"/>
                      <a:pt x="11" y="1468"/>
                    </a:cubicBezTo>
                    <a:cubicBezTo>
                      <a:pt x="1" y="1670"/>
                      <a:pt x="263" y="1789"/>
                      <a:pt x="361" y="1945"/>
                    </a:cubicBezTo>
                    <a:cubicBezTo>
                      <a:pt x="512" y="2192"/>
                      <a:pt x="686" y="2424"/>
                      <a:pt x="879" y="2639"/>
                    </a:cubicBezTo>
                    <a:cubicBezTo>
                      <a:pt x="1019" y="2794"/>
                      <a:pt x="1381" y="3314"/>
                      <a:pt x="1598" y="3314"/>
                    </a:cubicBezTo>
                    <a:cubicBezTo>
                      <a:pt x="1604" y="3314"/>
                      <a:pt x="1611" y="3314"/>
                      <a:pt x="1617" y="3313"/>
                    </a:cubicBezTo>
                    <a:cubicBezTo>
                      <a:pt x="1704" y="3299"/>
                      <a:pt x="1774" y="3233"/>
                      <a:pt x="1840" y="3169"/>
                    </a:cubicBezTo>
                    <a:cubicBezTo>
                      <a:pt x="2453" y="2571"/>
                      <a:pt x="3102" y="1906"/>
                      <a:pt x="3255" y="1022"/>
                    </a:cubicBezTo>
                    <a:cubicBezTo>
                      <a:pt x="3307" y="722"/>
                      <a:pt x="3277" y="364"/>
                      <a:pt x="3053" y="181"/>
                    </a:cubicBezTo>
                    <a:cubicBezTo>
                      <a:pt x="2929" y="79"/>
                      <a:pt x="2768" y="51"/>
                      <a:pt x="2614" y="35"/>
                    </a:cubicBezTo>
                    <a:cubicBezTo>
                      <a:pt x="2447" y="19"/>
                      <a:pt x="2269"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2742850" y="4448850"/>
                <a:ext cx="59225" cy="49400"/>
              </a:xfrm>
              <a:custGeom>
                <a:rect b="b" l="l" r="r" t="t"/>
                <a:pathLst>
                  <a:path extrusionOk="0" h="1976" w="2369">
                    <a:moveTo>
                      <a:pt x="0" y="1"/>
                    </a:moveTo>
                    <a:lnTo>
                      <a:pt x="0" y="1975"/>
                    </a:lnTo>
                    <a:lnTo>
                      <a:pt x="2369" y="1975"/>
                    </a:lnTo>
                    <a:lnTo>
                      <a:pt x="2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3615825" y="4509400"/>
                <a:ext cx="90675" cy="99100"/>
              </a:xfrm>
              <a:custGeom>
                <a:rect b="b" l="l" r="r" t="t"/>
                <a:pathLst>
                  <a:path extrusionOk="0" h="3964" w="3627">
                    <a:moveTo>
                      <a:pt x="1813" y="0"/>
                    </a:moveTo>
                    <a:cubicBezTo>
                      <a:pt x="812" y="0"/>
                      <a:pt x="0" y="888"/>
                      <a:pt x="0" y="1983"/>
                    </a:cubicBezTo>
                    <a:cubicBezTo>
                      <a:pt x="0" y="3077"/>
                      <a:pt x="812" y="3963"/>
                      <a:pt x="1813" y="3963"/>
                    </a:cubicBezTo>
                    <a:cubicBezTo>
                      <a:pt x="2815" y="3963"/>
                      <a:pt x="3627" y="3077"/>
                      <a:pt x="3627" y="1983"/>
                    </a:cubicBezTo>
                    <a:cubicBezTo>
                      <a:pt x="3627" y="888"/>
                      <a:pt x="2815"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3630250" y="4525175"/>
                <a:ext cx="61825" cy="67575"/>
              </a:xfrm>
              <a:custGeom>
                <a:rect b="b" l="l" r="r" t="t"/>
                <a:pathLst>
                  <a:path extrusionOk="0" h="2703" w="2473">
                    <a:moveTo>
                      <a:pt x="1236" y="0"/>
                    </a:moveTo>
                    <a:cubicBezTo>
                      <a:pt x="554" y="0"/>
                      <a:pt x="0" y="606"/>
                      <a:pt x="0" y="1352"/>
                    </a:cubicBezTo>
                    <a:cubicBezTo>
                      <a:pt x="0" y="2097"/>
                      <a:pt x="554" y="2703"/>
                      <a:pt x="1236" y="2703"/>
                    </a:cubicBezTo>
                    <a:cubicBezTo>
                      <a:pt x="1919" y="2703"/>
                      <a:pt x="2473" y="2097"/>
                      <a:pt x="2473" y="1352"/>
                    </a:cubicBezTo>
                    <a:cubicBezTo>
                      <a:pt x="2473" y="606"/>
                      <a:pt x="1919" y="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3629925" y="4482925"/>
                <a:ext cx="82675" cy="82875"/>
              </a:xfrm>
              <a:custGeom>
                <a:rect b="b" l="l" r="r" t="t"/>
                <a:pathLst>
                  <a:path extrusionOk="0" h="3315" w="3307">
                    <a:moveTo>
                      <a:pt x="2091" y="1"/>
                    </a:moveTo>
                    <a:cubicBezTo>
                      <a:pt x="1898" y="1"/>
                      <a:pt x="1706" y="22"/>
                      <a:pt x="1530" y="91"/>
                    </a:cubicBezTo>
                    <a:cubicBezTo>
                      <a:pt x="1158" y="237"/>
                      <a:pt x="834" y="525"/>
                      <a:pt x="527" y="790"/>
                    </a:cubicBezTo>
                    <a:cubicBezTo>
                      <a:pt x="403" y="897"/>
                      <a:pt x="281" y="1004"/>
                      <a:pt x="173" y="1129"/>
                    </a:cubicBezTo>
                    <a:cubicBezTo>
                      <a:pt x="98" y="1218"/>
                      <a:pt x="29" y="1320"/>
                      <a:pt x="13" y="1437"/>
                    </a:cubicBezTo>
                    <a:cubicBezTo>
                      <a:pt x="12" y="1447"/>
                      <a:pt x="10" y="1458"/>
                      <a:pt x="10" y="1468"/>
                    </a:cubicBezTo>
                    <a:cubicBezTo>
                      <a:pt x="0" y="1670"/>
                      <a:pt x="262" y="1789"/>
                      <a:pt x="359" y="1945"/>
                    </a:cubicBezTo>
                    <a:cubicBezTo>
                      <a:pt x="512" y="2192"/>
                      <a:pt x="685" y="2424"/>
                      <a:pt x="878" y="2639"/>
                    </a:cubicBezTo>
                    <a:cubicBezTo>
                      <a:pt x="1017" y="2794"/>
                      <a:pt x="1381" y="3314"/>
                      <a:pt x="1597" y="3314"/>
                    </a:cubicBezTo>
                    <a:cubicBezTo>
                      <a:pt x="1604" y="3314"/>
                      <a:pt x="1611" y="3314"/>
                      <a:pt x="1617" y="3313"/>
                    </a:cubicBezTo>
                    <a:cubicBezTo>
                      <a:pt x="1704" y="3299"/>
                      <a:pt x="1774" y="3233"/>
                      <a:pt x="1839" y="3169"/>
                    </a:cubicBezTo>
                    <a:cubicBezTo>
                      <a:pt x="2452" y="2571"/>
                      <a:pt x="3101" y="1906"/>
                      <a:pt x="3254" y="1022"/>
                    </a:cubicBezTo>
                    <a:cubicBezTo>
                      <a:pt x="3306" y="722"/>
                      <a:pt x="3276" y="364"/>
                      <a:pt x="3053" y="181"/>
                    </a:cubicBezTo>
                    <a:cubicBezTo>
                      <a:pt x="2927" y="79"/>
                      <a:pt x="2768" y="51"/>
                      <a:pt x="2614" y="35"/>
                    </a:cubicBezTo>
                    <a:cubicBezTo>
                      <a:pt x="2447" y="19"/>
                      <a:pt x="2268" y="1"/>
                      <a:pt x="20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1"/>
              <p:cNvSpPr/>
              <p:nvPr/>
            </p:nvSpPr>
            <p:spPr>
              <a:xfrm>
                <a:off x="3660800" y="4448850"/>
                <a:ext cx="59250" cy="49400"/>
              </a:xfrm>
              <a:custGeom>
                <a:rect b="b" l="l" r="r" t="t"/>
                <a:pathLst>
                  <a:path extrusionOk="0" h="1976" w="2370">
                    <a:moveTo>
                      <a:pt x="0" y="1"/>
                    </a:moveTo>
                    <a:lnTo>
                      <a:pt x="0" y="1975"/>
                    </a:lnTo>
                    <a:lnTo>
                      <a:pt x="2369" y="1975"/>
                    </a:lnTo>
                    <a:lnTo>
                      <a:pt x="2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1"/>
              <p:cNvSpPr/>
              <p:nvPr/>
            </p:nvSpPr>
            <p:spPr>
              <a:xfrm>
                <a:off x="2854400" y="2797875"/>
                <a:ext cx="331150" cy="210925"/>
              </a:xfrm>
              <a:custGeom>
                <a:rect b="b" l="l" r="r" t="t"/>
                <a:pathLst>
                  <a:path extrusionOk="0" h="8437" w="13246">
                    <a:moveTo>
                      <a:pt x="1487" y="1"/>
                    </a:moveTo>
                    <a:cubicBezTo>
                      <a:pt x="666" y="1"/>
                      <a:pt x="1" y="559"/>
                      <a:pt x="1" y="1247"/>
                    </a:cubicBezTo>
                    <a:lnTo>
                      <a:pt x="1" y="7190"/>
                    </a:lnTo>
                    <a:cubicBezTo>
                      <a:pt x="1" y="7880"/>
                      <a:pt x="666" y="8437"/>
                      <a:pt x="1487" y="8437"/>
                    </a:cubicBezTo>
                    <a:lnTo>
                      <a:pt x="11761" y="8437"/>
                    </a:lnTo>
                    <a:cubicBezTo>
                      <a:pt x="12580" y="8437"/>
                      <a:pt x="13245" y="7878"/>
                      <a:pt x="13245" y="7190"/>
                    </a:cubicBezTo>
                    <a:lnTo>
                      <a:pt x="13245" y="1247"/>
                    </a:lnTo>
                    <a:cubicBezTo>
                      <a:pt x="13245" y="558"/>
                      <a:pt x="12580" y="1"/>
                      <a:pt x="117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2845975" y="2789450"/>
                <a:ext cx="348000" cy="227825"/>
              </a:xfrm>
              <a:custGeom>
                <a:rect b="b" l="l" r="r" t="t"/>
                <a:pathLst>
                  <a:path extrusionOk="0" h="9113" w="13920">
                    <a:moveTo>
                      <a:pt x="12098" y="676"/>
                    </a:moveTo>
                    <a:cubicBezTo>
                      <a:pt x="12731" y="676"/>
                      <a:pt x="13245" y="1083"/>
                      <a:pt x="13245" y="1584"/>
                    </a:cubicBezTo>
                    <a:lnTo>
                      <a:pt x="13245" y="7527"/>
                    </a:lnTo>
                    <a:cubicBezTo>
                      <a:pt x="13245" y="8029"/>
                      <a:pt x="12731" y="8436"/>
                      <a:pt x="12098" y="8436"/>
                    </a:cubicBezTo>
                    <a:lnTo>
                      <a:pt x="1824" y="8436"/>
                    </a:lnTo>
                    <a:cubicBezTo>
                      <a:pt x="1191" y="8436"/>
                      <a:pt x="677" y="8029"/>
                      <a:pt x="677" y="7527"/>
                    </a:cubicBezTo>
                    <a:lnTo>
                      <a:pt x="677" y="1584"/>
                    </a:lnTo>
                    <a:cubicBezTo>
                      <a:pt x="677" y="1083"/>
                      <a:pt x="1191" y="676"/>
                      <a:pt x="1824" y="676"/>
                    </a:cubicBezTo>
                    <a:close/>
                    <a:moveTo>
                      <a:pt x="1824" y="0"/>
                    </a:moveTo>
                    <a:cubicBezTo>
                      <a:pt x="818" y="0"/>
                      <a:pt x="0" y="711"/>
                      <a:pt x="0" y="1584"/>
                    </a:cubicBezTo>
                    <a:lnTo>
                      <a:pt x="0" y="7527"/>
                    </a:lnTo>
                    <a:cubicBezTo>
                      <a:pt x="0" y="8402"/>
                      <a:pt x="818" y="9113"/>
                      <a:pt x="1824" y="9113"/>
                    </a:cubicBezTo>
                    <a:lnTo>
                      <a:pt x="12098" y="9113"/>
                    </a:lnTo>
                    <a:cubicBezTo>
                      <a:pt x="13102" y="9113"/>
                      <a:pt x="13920" y="8402"/>
                      <a:pt x="13920" y="7527"/>
                    </a:cubicBezTo>
                    <a:lnTo>
                      <a:pt x="13920" y="1584"/>
                    </a:lnTo>
                    <a:cubicBezTo>
                      <a:pt x="13920" y="711"/>
                      <a:pt x="13102" y="0"/>
                      <a:pt x="12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2979450" y="3008775"/>
                <a:ext cx="81100" cy="40050"/>
              </a:xfrm>
              <a:custGeom>
                <a:rect b="b" l="l" r="r" t="t"/>
                <a:pathLst>
                  <a:path extrusionOk="0" h="1602" w="3244">
                    <a:moveTo>
                      <a:pt x="0" y="1"/>
                    </a:moveTo>
                    <a:lnTo>
                      <a:pt x="0" y="1602"/>
                    </a:lnTo>
                    <a:lnTo>
                      <a:pt x="3244" y="1602"/>
                    </a:lnTo>
                    <a:lnTo>
                      <a:pt x="32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2961675" y="3031500"/>
                <a:ext cx="116650" cy="17325"/>
              </a:xfrm>
              <a:custGeom>
                <a:rect b="b" l="l" r="r" t="t"/>
                <a:pathLst>
                  <a:path extrusionOk="0" h="693" w="4666">
                    <a:moveTo>
                      <a:pt x="734" y="0"/>
                    </a:moveTo>
                    <a:lnTo>
                      <a:pt x="0" y="693"/>
                    </a:lnTo>
                    <a:lnTo>
                      <a:pt x="4665" y="693"/>
                    </a:lnTo>
                    <a:lnTo>
                      <a:pt x="39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2862875" y="2911600"/>
                <a:ext cx="230050" cy="62875"/>
              </a:xfrm>
              <a:custGeom>
                <a:rect b="b" l="l" r="r" t="t"/>
                <a:pathLst>
                  <a:path extrusionOk="0" h="2515" w="9202">
                    <a:moveTo>
                      <a:pt x="8851" y="185"/>
                    </a:moveTo>
                    <a:lnTo>
                      <a:pt x="8851" y="883"/>
                    </a:lnTo>
                    <a:lnTo>
                      <a:pt x="8472" y="883"/>
                    </a:lnTo>
                    <a:lnTo>
                      <a:pt x="8472" y="185"/>
                    </a:lnTo>
                    <a:close/>
                    <a:moveTo>
                      <a:pt x="524" y="185"/>
                    </a:moveTo>
                    <a:lnTo>
                      <a:pt x="524" y="885"/>
                    </a:lnTo>
                    <a:lnTo>
                      <a:pt x="146" y="885"/>
                    </a:lnTo>
                    <a:lnTo>
                      <a:pt x="146" y="185"/>
                    </a:lnTo>
                    <a:close/>
                    <a:moveTo>
                      <a:pt x="1014" y="185"/>
                    </a:moveTo>
                    <a:lnTo>
                      <a:pt x="1014" y="885"/>
                    </a:lnTo>
                    <a:lnTo>
                      <a:pt x="635" y="885"/>
                    </a:lnTo>
                    <a:lnTo>
                      <a:pt x="635" y="185"/>
                    </a:lnTo>
                    <a:close/>
                    <a:moveTo>
                      <a:pt x="1504" y="185"/>
                    </a:moveTo>
                    <a:lnTo>
                      <a:pt x="1504" y="885"/>
                    </a:lnTo>
                    <a:lnTo>
                      <a:pt x="1126" y="885"/>
                    </a:lnTo>
                    <a:lnTo>
                      <a:pt x="1126" y="185"/>
                    </a:lnTo>
                    <a:close/>
                    <a:moveTo>
                      <a:pt x="1994" y="185"/>
                    </a:moveTo>
                    <a:lnTo>
                      <a:pt x="1994" y="885"/>
                    </a:lnTo>
                    <a:lnTo>
                      <a:pt x="1615" y="885"/>
                    </a:lnTo>
                    <a:lnTo>
                      <a:pt x="1615" y="185"/>
                    </a:lnTo>
                    <a:close/>
                    <a:moveTo>
                      <a:pt x="2484" y="185"/>
                    </a:moveTo>
                    <a:lnTo>
                      <a:pt x="2484" y="885"/>
                    </a:lnTo>
                    <a:lnTo>
                      <a:pt x="2105" y="885"/>
                    </a:lnTo>
                    <a:lnTo>
                      <a:pt x="2105" y="185"/>
                    </a:lnTo>
                    <a:close/>
                    <a:moveTo>
                      <a:pt x="2972" y="185"/>
                    </a:moveTo>
                    <a:lnTo>
                      <a:pt x="2972" y="885"/>
                    </a:lnTo>
                    <a:lnTo>
                      <a:pt x="2595" y="885"/>
                    </a:lnTo>
                    <a:lnTo>
                      <a:pt x="2595" y="185"/>
                    </a:lnTo>
                    <a:close/>
                    <a:moveTo>
                      <a:pt x="3462" y="185"/>
                    </a:moveTo>
                    <a:lnTo>
                      <a:pt x="3462" y="885"/>
                    </a:lnTo>
                    <a:lnTo>
                      <a:pt x="3085" y="885"/>
                    </a:lnTo>
                    <a:lnTo>
                      <a:pt x="3085" y="185"/>
                    </a:lnTo>
                    <a:close/>
                    <a:moveTo>
                      <a:pt x="3954" y="185"/>
                    </a:moveTo>
                    <a:lnTo>
                      <a:pt x="3952" y="885"/>
                    </a:lnTo>
                    <a:lnTo>
                      <a:pt x="3575" y="885"/>
                    </a:lnTo>
                    <a:lnTo>
                      <a:pt x="3575" y="185"/>
                    </a:lnTo>
                    <a:close/>
                    <a:moveTo>
                      <a:pt x="4442" y="185"/>
                    </a:moveTo>
                    <a:lnTo>
                      <a:pt x="4442" y="885"/>
                    </a:lnTo>
                    <a:lnTo>
                      <a:pt x="4065" y="885"/>
                    </a:lnTo>
                    <a:lnTo>
                      <a:pt x="4065" y="185"/>
                    </a:lnTo>
                    <a:close/>
                    <a:moveTo>
                      <a:pt x="4934" y="185"/>
                    </a:moveTo>
                    <a:lnTo>
                      <a:pt x="4932" y="885"/>
                    </a:lnTo>
                    <a:lnTo>
                      <a:pt x="4553" y="885"/>
                    </a:lnTo>
                    <a:lnTo>
                      <a:pt x="4553" y="185"/>
                    </a:lnTo>
                    <a:close/>
                    <a:moveTo>
                      <a:pt x="5421" y="185"/>
                    </a:moveTo>
                    <a:lnTo>
                      <a:pt x="5421" y="885"/>
                    </a:lnTo>
                    <a:lnTo>
                      <a:pt x="5043" y="885"/>
                    </a:lnTo>
                    <a:lnTo>
                      <a:pt x="5043" y="185"/>
                    </a:lnTo>
                    <a:close/>
                    <a:moveTo>
                      <a:pt x="5912" y="185"/>
                    </a:moveTo>
                    <a:lnTo>
                      <a:pt x="5912" y="885"/>
                    </a:lnTo>
                    <a:lnTo>
                      <a:pt x="5533" y="885"/>
                    </a:lnTo>
                    <a:lnTo>
                      <a:pt x="5533" y="185"/>
                    </a:lnTo>
                    <a:close/>
                    <a:moveTo>
                      <a:pt x="6401" y="185"/>
                    </a:moveTo>
                    <a:lnTo>
                      <a:pt x="6401" y="885"/>
                    </a:lnTo>
                    <a:lnTo>
                      <a:pt x="6023" y="885"/>
                    </a:lnTo>
                    <a:lnTo>
                      <a:pt x="6023" y="185"/>
                    </a:lnTo>
                    <a:close/>
                    <a:moveTo>
                      <a:pt x="6892" y="185"/>
                    </a:moveTo>
                    <a:lnTo>
                      <a:pt x="6891" y="885"/>
                    </a:lnTo>
                    <a:lnTo>
                      <a:pt x="6513" y="885"/>
                    </a:lnTo>
                    <a:lnTo>
                      <a:pt x="6513" y="185"/>
                    </a:lnTo>
                    <a:close/>
                    <a:moveTo>
                      <a:pt x="7381" y="185"/>
                    </a:moveTo>
                    <a:lnTo>
                      <a:pt x="7381" y="885"/>
                    </a:lnTo>
                    <a:lnTo>
                      <a:pt x="7003" y="885"/>
                    </a:lnTo>
                    <a:lnTo>
                      <a:pt x="7003" y="185"/>
                    </a:lnTo>
                    <a:close/>
                    <a:moveTo>
                      <a:pt x="7871" y="185"/>
                    </a:moveTo>
                    <a:lnTo>
                      <a:pt x="7871" y="885"/>
                    </a:lnTo>
                    <a:lnTo>
                      <a:pt x="7493" y="885"/>
                    </a:lnTo>
                    <a:lnTo>
                      <a:pt x="7493" y="185"/>
                    </a:lnTo>
                    <a:close/>
                    <a:moveTo>
                      <a:pt x="8361" y="185"/>
                    </a:moveTo>
                    <a:lnTo>
                      <a:pt x="8361" y="885"/>
                    </a:lnTo>
                    <a:lnTo>
                      <a:pt x="7982" y="885"/>
                    </a:lnTo>
                    <a:lnTo>
                      <a:pt x="7982" y="185"/>
                    </a:lnTo>
                    <a:close/>
                    <a:moveTo>
                      <a:pt x="1504" y="977"/>
                    </a:moveTo>
                    <a:lnTo>
                      <a:pt x="1504" y="1630"/>
                    </a:lnTo>
                    <a:lnTo>
                      <a:pt x="1126" y="1630"/>
                    </a:lnTo>
                    <a:lnTo>
                      <a:pt x="1126" y="977"/>
                    </a:lnTo>
                    <a:close/>
                    <a:moveTo>
                      <a:pt x="8851" y="977"/>
                    </a:moveTo>
                    <a:lnTo>
                      <a:pt x="8851" y="1630"/>
                    </a:lnTo>
                    <a:lnTo>
                      <a:pt x="8472" y="1630"/>
                    </a:lnTo>
                    <a:lnTo>
                      <a:pt x="8472" y="977"/>
                    </a:lnTo>
                    <a:close/>
                    <a:moveTo>
                      <a:pt x="524" y="977"/>
                    </a:moveTo>
                    <a:lnTo>
                      <a:pt x="524" y="1631"/>
                    </a:lnTo>
                    <a:lnTo>
                      <a:pt x="146" y="1631"/>
                    </a:lnTo>
                    <a:lnTo>
                      <a:pt x="146" y="977"/>
                    </a:lnTo>
                    <a:close/>
                    <a:moveTo>
                      <a:pt x="1014" y="977"/>
                    </a:moveTo>
                    <a:lnTo>
                      <a:pt x="1014" y="1631"/>
                    </a:lnTo>
                    <a:lnTo>
                      <a:pt x="635" y="1631"/>
                    </a:lnTo>
                    <a:lnTo>
                      <a:pt x="635" y="977"/>
                    </a:lnTo>
                    <a:close/>
                    <a:moveTo>
                      <a:pt x="1994" y="977"/>
                    </a:moveTo>
                    <a:lnTo>
                      <a:pt x="1994" y="1631"/>
                    </a:lnTo>
                    <a:lnTo>
                      <a:pt x="1615" y="1631"/>
                    </a:lnTo>
                    <a:lnTo>
                      <a:pt x="1615" y="977"/>
                    </a:lnTo>
                    <a:close/>
                    <a:moveTo>
                      <a:pt x="2484" y="977"/>
                    </a:moveTo>
                    <a:lnTo>
                      <a:pt x="2484" y="1631"/>
                    </a:lnTo>
                    <a:lnTo>
                      <a:pt x="2105" y="1631"/>
                    </a:lnTo>
                    <a:lnTo>
                      <a:pt x="2105" y="977"/>
                    </a:lnTo>
                    <a:close/>
                    <a:moveTo>
                      <a:pt x="2972" y="977"/>
                    </a:moveTo>
                    <a:lnTo>
                      <a:pt x="2972" y="1631"/>
                    </a:lnTo>
                    <a:lnTo>
                      <a:pt x="2595" y="1631"/>
                    </a:lnTo>
                    <a:lnTo>
                      <a:pt x="2595" y="977"/>
                    </a:lnTo>
                    <a:close/>
                    <a:moveTo>
                      <a:pt x="3462" y="977"/>
                    </a:moveTo>
                    <a:lnTo>
                      <a:pt x="3462" y="1631"/>
                    </a:lnTo>
                    <a:lnTo>
                      <a:pt x="3085" y="1631"/>
                    </a:lnTo>
                    <a:lnTo>
                      <a:pt x="3085" y="977"/>
                    </a:lnTo>
                    <a:close/>
                    <a:moveTo>
                      <a:pt x="3954" y="977"/>
                    </a:moveTo>
                    <a:lnTo>
                      <a:pt x="3954" y="1631"/>
                    </a:lnTo>
                    <a:lnTo>
                      <a:pt x="3575" y="1631"/>
                    </a:lnTo>
                    <a:lnTo>
                      <a:pt x="3575" y="977"/>
                    </a:lnTo>
                    <a:close/>
                    <a:moveTo>
                      <a:pt x="4442" y="977"/>
                    </a:moveTo>
                    <a:lnTo>
                      <a:pt x="4442" y="1631"/>
                    </a:lnTo>
                    <a:lnTo>
                      <a:pt x="4065" y="1631"/>
                    </a:lnTo>
                    <a:lnTo>
                      <a:pt x="4065" y="977"/>
                    </a:lnTo>
                    <a:close/>
                    <a:moveTo>
                      <a:pt x="4934" y="977"/>
                    </a:moveTo>
                    <a:lnTo>
                      <a:pt x="4934" y="1631"/>
                    </a:lnTo>
                    <a:lnTo>
                      <a:pt x="4555" y="1631"/>
                    </a:lnTo>
                    <a:lnTo>
                      <a:pt x="4553" y="977"/>
                    </a:lnTo>
                    <a:close/>
                    <a:moveTo>
                      <a:pt x="5421" y="977"/>
                    </a:moveTo>
                    <a:lnTo>
                      <a:pt x="5421" y="1631"/>
                    </a:lnTo>
                    <a:lnTo>
                      <a:pt x="5043" y="1631"/>
                    </a:lnTo>
                    <a:lnTo>
                      <a:pt x="5043" y="977"/>
                    </a:lnTo>
                    <a:close/>
                    <a:moveTo>
                      <a:pt x="5912" y="977"/>
                    </a:moveTo>
                    <a:lnTo>
                      <a:pt x="5912" y="1631"/>
                    </a:lnTo>
                    <a:lnTo>
                      <a:pt x="5533" y="1631"/>
                    </a:lnTo>
                    <a:lnTo>
                      <a:pt x="5533" y="977"/>
                    </a:lnTo>
                    <a:close/>
                    <a:moveTo>
                      <a:pt x="6401" y="977"/>
                    </a:moveTo>
                    <a:lnTo>
                      <a:pt x="6401" y="1631"/>
                    </a:lnTo>
                    <a:lnTo>
                      <a:pt x="6023" y="1631"/>
                    </a:lnTo>
                    <a:lnTo>
                      <a:pt x="6023" y="977"/>
                    </a:lnTo>
                    <a:close/>
                    <a:moveTo>
                      <a:pt x="6892" y="977"/>
                    </a:moveTo>
                    <a:lnTo>
                      <a:pt x="6892" y="1631"/>
                    </a:lnTo>
                    <a:lnTo>
                      <a:pt x="6513" y="1631"/>
                    </a:lnTo>
                    <a:lnTo>
                      <a:pt x="6513" y="977"/>
                    </a:lnTo>
                    <a:close/>
                    <a:moveTo>
                      <a:pt x="7381" y="977"/>
                    </a:moveTo>
                    <a:lnTo>
                      <a:pt x="7381" y="1631"/>
                    </a:lnTo>
                    <a:lnTo>
                      <a:pt x="7003" y="1631"/>
                    </a:lnTo>
                    <a:lnTo>
                      <a:pt x="7003" y="977"/>
                    </a:lnTo>
                    <a:close/>
                    <a:moveTo>
                      <a:pt x="7871" y="977"/>
                    </a:moveTo>
                    <a:lnTo>
                      <a:pt x="7871" y="1631"/>
                    </a:lnTo>
                    <a:lnTo>
                      <a:pt x="7493" y="1631"/>
                    </a:lnTo>
                    <a:lnTo>
                      <a:pt x="7493" y="977"/>
                    </a:lnTo>
                    <a:close/>
                    <a:moveTo>
                      <a:pt x="8361" y="977"/>
                    </a:moveTo>
                    <a:lnTo>
                      <a:pt x="8361" y="1631"/>
                    </a:lnTo>
                    <a:lnTo>
                      <a:pt x="7982" y="1630"/>
                    </a:lnTo>
                    <a:lnTo>
                      <a:pt x="7982" y="977"/>
                    </a:lnTo>
                    <a:close/>
                    <a:moveTo>
                      <a:pt x="524" y="1722"/>
                    </a:moveTo>
                    <a:lnTo>
                      <a:pt x="524" y="2328"/>
                    </a:lnTo>
                    <a:lnTo>
                      <a:pt x="146" y="2328"/>
                    </a:lnTo>
                    <a:lnTo>
                      <a:pt x="146" y="1722"/>
                    </a:lnTo>
                    <a:close/>
                    <a:moveTo>
                      <a:pt x="1014" y="1722"/>
                    </a:moveTo>
                    <a:lnTo>
                      <a:pt x="1014" y="2328"/>
                    </a:lnTo>
                    <a:lnTo>
                      <a:pt x="635" y="2328"/>
                    </a:lnTo>
                    <a:lnTo>
                      <a:pt x="635" y="1722"/>
                    </a:lnTo>
                    <a:close/>
                    <a:moveTo>
                      <a:pt x="1504" y="1722"/>
                    </a:moveTo>
                    <a:lnTo>
                      <a:pt x="1504" y="2328"/>
                    </a:lnTo>
                    <a:lnTo>
                      <a:pt x="1126" y="2328"/>
                    </a:lnTo>
                    <a:lnTo>
                      <a:pt x="1126" y="1722"/>
                    </a:lnTo>
                    <a:close/>
                    <a:moveTo>
                      <a:pt x="1994" y="1722"/>
                    </a:moveTo>
                    <a:lnTo>
                      <a:pt x="1994" y="2328"/>
                    </a:lnTo>
                    <a:lnTo>
                      <a:pt x="1615" y="2328"/>
                    </a:lnTo>
                    <a:lnTo>
                      <a:pt x="1615" y="1722"/>
                    </a:lnTo>
                    <a:close/>
                    <a:moveTo>
                      <a:pt x="2484" y="1722"/>
                    </a:moveTo>
                    <a:lnTo>
                      <a:pt x="2484" y="2328"/>
                    </a:lnTo>
                    <a:lnTo>
                      <a:pt x="2105" y="2328"/>
                    </a:lnTo>
                    <a:lnTo>
                      <a:pt x="2105" y="1722"/>
                    </a:lnTo>
                    <a:close/>
                    <a:moveTo>
                      <a:pt x="2972" y="1722"/>
                    </a:moveTo>
                    <a:lnTo>
                      <a:pt x="2972" y="2328"/>
                    </a:lnTo>
                    <a:lnTo>
                      <a:pt x="2595" y="2328"/>
                    </a:lnTo>
                    <a:lnTo>
                      <a:pt x="2595" y="1722"/>
                    </a:lnTo>
                    <a:close/>
                    <a:moveTo>
                      <a:pt x="3462" y="1722"/>
                    </a:moveTo>
                    <a:lnTo>
                      <a:pt x="3462" y="2328"/>
                    </a:lnTo>
                    <a:lnTo>
                      <a:pt x="3085" y="2328"/>
                    </a:lnTo>
                    <a:lnTo>
                      <a:pt x="3085" y="1722"/>
                    </a:lnTo>
                    <a:close/>
                    <a:moveTo>
                      <a:pt x="3954" y="1722"/>
                    </a:moveTo>
                    <a:lnTo>
                      <a:pt x="3954" y="2328"/>
                    </a:lnTo>
                    <a:lnTo>
                      <a:pt x="3575" y="2328"/>
                    </a:lnTo>
                    <a:lnTo>
                      <a:pt x="3575" y="1722"/>
                    </a:lnTo>
                    <a:close/>
                    <a:moveTo>
                      <a:pt x="4442" y="1722"/>
                    </a:moveTo>
                    <a:lnTo>
                      <a:pt x="4442" y="2328"/>
                    </a:lnTo>
                    <a:lnTo>
                      <a:pt x="4065" y="2328"/>
                    </a:lnTo>
                    <a:lnTo>
                      <a:pt x="4065" y="1722"/>
                    </a:lnTo>
                    <a:close/>
                    <a:moveTo>
                      <a:pt x="4934" y="1722"/>
                    </a:moveTo>
                    <a:lnTo>
                      <a:pt x="4934" y="2328"/>
                    </a:lnTo>
                    <a:lnTo>
                      <a:pt x="4555" y="2328"/>
                    </a:lnTo>
                    <a:lnTo>
                      <a:pt x="4553" y="1722"/>
                    </a:lnTo>
                    <a:close/>
                    <a:moveTo>
                      <a:pt x="5421" y="1722"/>
                    </a:moveTo>
                    <a:lnTo>
                      <a:pt x="5421" y="2328"/>
                    </a:lnTo>
                    <a:lnTo>
                      <a:pt x="5043" y="2328"/>
                    </a:lnTo>
                    <a:lnTo>
                      <a:pt x="5043" y="1722"/>
                    </a:lnTo>
                    <a:close/>
                    <a:moveTo>
                      <a:pt x="5912" y="1722"/>
                    </a:moveTo>
                    <a:lnTo>
                      <a:pt x="5912" y="2328"/>
                    </a:lnTo>
                    <a:lnTo>
                      <a:pt x="5533" y="2328"/>
                    </a:lnTo>
                    <a:lnTo>
                      <a:pt x="5533" y="1722"/>
                    </a:lnTo>
                    <a:close/>
                    <a:moveTo>
                      <a:pt x="6401" y="1722"/>
                    </a:moveTo>
                    <a:lnTo>
                      <a:pt x="6401" y="2328"/>
                    </a:lnTo>
                    <a:lnTo>
                      <a:pt x="6023" y="2328"/>
                    </a:lnTo>
                    <a:lnTo>
                      <a:pt x="6023" y="1722"/>
                    </a:lnTo>
                    <a:close/>
                    <a:moveTo>
                      <a:pt x="6892" y="1722"/>
                    </a:moveTo>
                    <a:lnTo>
                      <a:pt x="6892" y="2328"/>
                    </a:lnTo>
                    <a:lnTo>
                      <a:pt x="6513" y="2328"/>
                    </a:lnTo>
                    <a:lnTo>
                      <a:pt x="6513" y="1722"/>
                    </a:lnTo>
                    <a:close/>
                    <a:moveTo>
                      <a:pt x="7381" y="1722"/>
                    </a:moveTo>
                    <a:lnTo>
                      <a:pt x="7381" y="2328"/>
                    </a:lnTo>
                    <a:lnTo>
                      <a:pt x="7003" y="2328"/>
                    </a:lnTo>
                    <a:lnTo>
                      <a:pt x="7003" y="1722"/>
                    </a:lnTo>
                    <a:close/>
                    <a:moveTo>
                      <a:pt x="7871" y="1722"/>
                    </a:moveTo>
                    <a:lnTo>
                      <a:pt x="7871" y="2328"/>
                    </a:lnTo>
                    <a:lnTo>
                      <a:pt x="7493" y="2328"/>
                    </a:lnTo>
                    <a:lnTo>
                      <a:pt x="7493" y="1722"/>
                    </a:lnTo>
                    <a:close/>
                    <a:moveTo>
                      <a:pt x="8361" y="1722"/>
                    </a:moveTo>
                    <a:lnTo>
                      <a:pt x="8361" y="2328"/>
                    </a:lnTo>
                    <a:lnTo>
                      <a:pt x="7982" y="2328"/>
                    </a:lnTo>
                    <a:lnTo>
                      <a:pt x="7982" y="1722"/>
                    </a:lnTo>
                    <a:close/>
                    <a:moveTo>
                      <a:pt x="8851" y="1722"/>
                    </a:moveTo>
                    <a:lnTo>
                      <a:pt x="8851" y="2328"/>
                    </a:lnTo>
                    <a:lnTo>
                      <a:pt x="8472" y="2328"/>
                    </a:lnTo>
                    <a:lnTo>
                      <a:pt x="8472" y="1722"/>
                    </a:lnTo>
                    <a:close/>
                    <a:moveTo>
                      <a:pt x="1" y="0"/>
                    </a:moveTo>
                    <a:lnTo>
                      <a:pt x="1" y="185"/>
                    </a:lnTo>
                    <a:lnTo>
                      <a:pt x="35" y="185"/>
                    </a:lnTo>
                    <a:lnTo>
                      <a:pt x="35" y="885"/>
                    </a:lnTo>
                    <a:lnTo>
                      <a:pt x="1" y="885"/>
                    </a:lnTo>
                    <a:lnTo>
                      <a:pt x="1" y="977"/>
                    </a:lnTo>
                    <a:lnTo>
                      <a:pt x="35" y="977"/>
                    </a:lnTo>
                    <a:lnTo>
                      <a:pt x="35" y="1631"/>
                    </a:lnTo>
                    <a:lnTo>
                      <a:pt x="1" y="1631"/>
                    </a:lnTo>
                    <a:lnTo>
                      <a:pt x="1" y="1724"/>
                    </a:lnTo>
                    <a:lnTo>
                      <a:pt x="35" y="1724"/>
                    </a:lnTo>
                    <a:lnTo>
                      <a:pt x="35" y="2329"/>
                    </a:lnTo>
                    <a:lnTo>
                      <a:pt x="1" y="2329"/>
                    </a:lnTo>
                    <a:lnTo>
                      <a:pt x="1" y="2514"/>
                    </a:lnTo>
                    <a:lnTo>
                      <a:pt x="9201" y="2514"/>
                    </a:lnTo>
                    <a:lnTo>
                      <a:pt x="9201" y="2329"/>
                    </a:lnTo>
                    <a:lnTo>
                      <a:pt x="8964" y="2329"/>
                    </a:lnTo>
                    <a:lnTo>
                      <a:pt x="8964" y="1724"/>
                    </a:lnTo>
                    <a:lnTo>
                      <a:pt x="9201" y="1724"/>
                    </a:lnTo>
                    <a:lnTo>
                      <a:pt x="9201" y="1631"/>
                    </a:lnTo>
                    <a:lnTo>
                      <a:pt x="8964" y="1631"/>
                    </a:lnTo>
                    <a:lnTo>
                      <a:pt x="8964" y="977"/>
                    </a:lnTo>
                    <a:lnTo>
                      <a:pt x="9201" y="977"/>
                    </a:lnTo>
                    <a:lnTo>
                      <a:pt x="9201" y="885"/>
                    </a:lnTo>
                    <a:lnTo>
                      <a:pt x="8964" y="885"/>
                    </a:lnTo>
                    <a:lnTo>
                      <a:pt x="8964" y="185"/>
                    </a:lnTo>
                    <a:lnTo>
                      <a:pt x="9200" y="185"/>
                    </a:lnTo>
                    <a:lnTo>
                      <a:pt x="92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2862875" y="2851625"/>
                <a:ext cx="230475" cy="33450"/>
              </a:xfrm>
              <a:custGeom>
                <a:rect b="b" l="l" r="r" t="t"/>
                <a:pathLst>
                  <a:path extrusionOk="0" h="1338" w="9219">
                    <a:moveTo>
                      <a:pt x="7623" y="0"/>
                    </a:moveTo>
                    <a:lnTo>
                      <a:pt x="7501" y="708"/>
                    </a:lnTo>
                    <a:lnTo>
                      <a:pt x="7129" y="241"/>
                    </a:lnTo>
                    <a:lnTo>
                      <a:pt x="6971" y="385"/>
                    </a:lnTo>
                    <a:lnTo>
                      <a:pt x="6692" y="43"/>
                    </a:lnTo>
                    <a:lnTo>
                      <a:pt x="6525" y="656"/>
                    </a:lnTo>
                    <a:lnTo>
                      <a:pt x="6190" y="409"/>
                    </a:lnTo>
                    <a:lnTo>
                      <a:pt x="6053" y="472"/>
                    </a:lnTo>
                    <a:lnTo>
                      <a:pt x="5751" y="10"/>
                    </a:lnTo>
                    <a:lnTo>
                      <a:pt x="5551" y="938"/>
                    </a:lnTo>
                    <a:lnTo>
                      <a:pt x="5247" y="603"/>
                    </a:lnTo>
                    <a:lnTo>
                      <a:pt x="5093" y="744"/>
                    </a:lnTo>
                    <a:lnTo>
                      <a:pt x="4816" y="402"/>
                    </a:lnTo>
                    <a:lnTo>
                      <a:pt x="4649" y="1016"/>
                    </a:lnTo>
                    <a:lnTo>
                      <a:pt x="4313" y="770"/>
                    </a:lnTo>
                    <a:lnTo>
                      <a:pt x="4177" y="831"/>
                    </a:lnTo>
                    <a:lnTo>
                      <a:pt x="3887" y="388"/>
                    </a:lnTo>
                    <a:lnTo>
                      <a:pt x="3704" y="972"/>
                    </a:lnTo>
                    <a:lnTo>
                      <a:pt x="3371" y="603"/>
                    </a:lnTo>
                    <a:lnTo>
                      <a:pt x="3217" y="744"/>
                    </a:lnTo>
                    <a:lnTo>
                      <a:pt x="2938" y="402"/>
                    </a:lnTo>
                    <a:lnTo>
                      <a:pt x="2771" y="1016"/>
                    </a:lnTo>
                    <a:lnTo>
                      <a:pt x="2437" y="770"/>
                    </a:lnTo>
                    <a:lnTo>
                      <a:pt x="2300" y="831"/>
                    </a:lnTo>
                    <a:lnTo>
                      <a:pt x="2011" y="388"/>
                    </a:lnTo>
                    <a:lnTo>
                      <a:pt x="1828" y="972"/>
                    </a:lnTo>
                    <a:lnTo>
                      <a:pt x="1494" y="603"/>
                    </a:lnTo>
                    <a:lnTo>
                      <a:pt x="1340" y="744"/>
                    </a:lnTo>
                    <a:lnTo>
                      <a:pt x="1062" y="402"/>
                    </a:lnTo>
                    <a:lnTo>
                      <a:pt x="895" y="1016"/>
                    </a:lnTo>
                    <a:lnTo>
                      <a:pt x="561" y="770"/>
                    </a:lnTo>
                    <a:lnTo>
                      <a:pt x="424" y="831"/>
                    </a:lnTo>
                    <a:lnTo>
                      <a:pt x="133" y="388"/>
                    </a:lnTo>
                    <a:lnTo>
                      <a:pt x="1" y="815"/>
                    </a:lnTo>
                    <a:lnTo>
                      <a:pt x="1" y="1338"/>
                    </a:lnTo>
                    <a:lnTo>
                      <a:pt x="185" y="745"/>
                    </a:lnTo>
                    <a:lnTo>
                      <a:pt x="364" y="1020"/>
                    </a:lnTo>
                    <a:lnTo>
                      <a:pt x="541" y="939"/>
                    </a:lnTo>
                    <a:lnTo>
                      <a:pt x="988" y="1267"/>
                    </a:lnTo>
                    <a:lnTo>
                      <a:pt x="1133" y="730"/>
                    </a:lnTo>
                    <a:lnTo>
                      <a:pt x="1324" y="963"/>
                    </a:lnTo>
                    <a:lnTo>
                      <a:pt x="1484" y="817"/>
                    </a:lnTo>
                    <a:lnTo>
                      <a:pt x="1818" y="1187"/>
                    </a:lnTo>
                    <a:lnTo>
                      <a:pt x="1940" y="1096"/>
                    </a:lnTo>
                    <a:lnTo>
                      <a:pt x="1928" y="1082"/>
                    </a:lnTo>
                    <a:lnTo>
                      <a:pt x="1955" y="1089"/>
                    </a:lnTo>
                    <a:lnTo>
                      <a:pt x="2061" y="745"/>
                    </a:lnTo>
                    <a:lnTo>
                      <a:pt x="2242" y="1020"/>
                    </a:lnTo>
                    <a:lnTo>
                      <a:pt x="2417" y="939"/>
                    </a:lnTo>
                    <a:lnTo>
                      <a:pt x="2864" y="1267"/>
                    </a:lnTo>
                    <a:lnTo>
                      <a:pt x="3011" y="730"/>
                    </a:lnTo>
                    <a:lnTo>
                      <a:pt x="3200" y="963"/>
                    </a:lnTo>
                    <a:lnTo>
                      <a:pt x="3360" y="817"/>
                    </a:lnTo>
                    <a:lnTo>
                      <a:pt x="3696" y="1187"/>
                    </a:lnTo>
                    <a:lnTo>
                      <a:pt x="3816" y="1096"/>
                    </a:lnTo>
                    <a:lnTo>
                      <a:pt x="3804" y="1082"/>
                    </a:lnTo>
                    <a:lnTo>
                      <a:pt x="3831" y="1089"/>
                    </a:lnTo>
                    <a:lnTo>
                      <a:pt x="3938" y="745"/>
                    </a:lnTo>
                    <a:lnTo>
                      <a:pt x="4118" y="1020"/>
                    </a:lnTo>
                    <a:lnTo>
                      <a:pt x="4294" y="939"/>
                    </a:lnTo>
                    <a:lnTo>
                      <a:pt x="4741" y="1267"/>
                    </a:lnTo>
                    <a:lnTo>
                      <a:pt x="4887" y="730"/>
                    </a:lnTo>
                    <a:lnTo>
                      <a:pt x="5078" y="963"/>
                    </a:lnTo>
                    <a:lnTo>
                      <a:pt x="5237" y="817"/>
                    </a:lnTo>
                    <a:lnTo>
                      <a:pt x="5573" y="1187"/>
                    </a:lnTo>
                    <a:lnTo>
                      <a:pt x="5663" y="1119"/>
                    </a:lnTo>
                    <a:lnTo>
                      <a:pt x="5672" y="1111"/>
                    </a:lnTo>
                    <a:lnTo>
                      <a:pt x="5672" y="1106"/>
                    </a:lnTo>
                    <a:lnTo>
                      <a:pt x="5679" y="1080"/>
                    </a:lnTo>
                    <a:lnTo>
                      <a:pt x="5825" y="404"/>
                    </a:lnTo>
                    <a:lnTo>
                      <a:pt x="5995" y="660"/>
                    </a:lnTo>
                    <a:lnTo>
                      <a:pt x="6170" y="579"/>
                    </a:lnTo>
                    <a:lnTo>
                      <a:pt x="6617" y="908"/>
                    </a:lnTo>
                    <a:lnTo>
                      <a:pt x="6764" y="371"/>
                    </a:lnTo>
                    <a:lnTo>
                      <a:pt x="6954" y="603"/>
                    </a:lnTo>
                    <a:lnTo>
                      <a:pt x="7109" y="461"/>
                    </a:lnTo>
                    <a:lnTo>
                      <a:pt x="7485" y="932"/>
                    </a:lnTo>
                    <a:lnTo>
                      <a:pt x="7549" y="962"/>
                    </a:lnTo>
                    <a:lnTo>
                      <a:pt x="7626" y="901"/>
                    </a:lnTo>
                    <a:lnTo>
                      <a:pt x="7710" y="413"/>
                    </a:lnTo>
                    <a:lnTo>
                      <a:pt x="7871" y="660"/>
                    </a:lnTo>
                    <a:lnTo>
                      <a:pt x="8048" y="579"/>
                    </a:lnTo>
                    <a:lnTo>
                      <a:pt x="8495" y="908"/>
                    </a:lnTo>
                    <a:lnTo>
                      <a:pt x="8640" y="371"/>
                    </a:lnTo>
                    <a:lnTo>
                      <a:pt x="8831" y="603"/>
                    </a:lnTo>
                    <a:lnTo>
                      <a:pt x="8991" y="458"/>
                    </a:lnTo>
                    <a:lnTo>
                      <a:pt x="9218" y="710"/>
                    </a:lnTo>
                    <a:lnTo>
                      <a:pt x="9218" y="485"/>
                    </a:lnTo>
                    <a:lnTo>
                      <a:pt x="9001" y="244"/>
                    </a:lnTo>
                    <a:lnTo>
                      <a:pt x="8848" y="385"/>
                    </a:lnTo>
                    <a:lnTo>
                      <a:pt x="8569" y="43"/>
                    </a:lnTo>
                    <a:lnTo>
                      <a:pt x="8402" y="656"/>
                    </a:lnTo>
                    <a:lnTo>
                      <a:pt x="8066" y="409"/>
                    </a:lnTo>
                    <a:lnTo>
                      <a:pt x="7931" y="472"/>
                    </a:lnTo>
                    <a:lnTo>
                      <a:pt x="76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3092725" y="2806300"/>
                <a:ext cx="5425" cy="194050"/>
              </a:xfrm>
              <a:custGeom>
                <a:rect b="b" l="l" r="r" t="t"/>
                <a:pathLst>
                  <a:path extrusionOk="0" h="7762" w="217">
                    <a:moveTo>
                      <a:pt x="0" y="0"/>
                    </a:moveTo>
                    <a:lnTo>
                      <a:pt x="0" y="7762"/>
                    </a:lnTo>
                    <a:lnTo>
                      <a:pt x="217" y="7762"/>
                    </a:lnTo>
                    <a:lnTo>
                      <a:pt x="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2862850" y="2829825"/>
                <a:ext cx="233100" cy="3625"/>
              </a:xfrm>
              <a:custGeom>
                <a:rect b="b" l="l" r="r" t="t"/>
                <a:pathLst>
                  <a:path extrusionOk="0" h="145" w="9324">
                    <a:moveTo>
                      <a:pt x="0" y="1"/>
                    </a:moveTo>
                    <a:lnTo>
                      <a:pt x="0" y="145"/>
                    </a:lnTo>
                    <a:lnTo>
                      <a:pt x="9323" y="145"/>
                    </a:lnTo>
                    <a:lnTo>
                      <a:pt x="9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2864525" y="2985225"/>
                <a:ext cx="231425" cy="5450"/>
              </a:xfrm>
              <a:custGeom>
                <a:rect b="b" l="l" r="r" t="t"/>
                <a:pathLst>
                  <a:path extrusionOk="0" h="218" w="9257">
                    <a:moveTo>
                      <a:pt x="0" y="1"/>
                    </a:moveTo>
                    <a:cubicBezTo>
                      <a:pt x="36" y="79"/>
                      <a:pt x="83" y="152"/>
                      <a:pt x="140" y="217"/>
                    </a:cubicBezTo>
                    <a:lnTo>
                      <a:pt x="9256" y="217"/>
                    </a:lnTo>
                    <a:lnTo>
                      <a:pt x="9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2864800" y="2817250"/>
                <a:ext cx="231150" cy="3625"/>
              </a:xfrm>
              <a:custGeom>
                <a:rect b="b" l="l" r="r" t="t"/>
                <a:pathLst>
                  <a:path extrusionOk="0" h="145" w="9246">
                    <a:moveTo>
                      <a:pt x="91" y="1"/>
                    </a:moveTo>
                    <a:cubicBezTo>
                      <a:pt x="55" y="45"/>
                      <a:pt x="25" y="93"/>
                      <a:pt x="1" y="145"/>
                    </a:cubicBezTo>
                    <a:lnTo>
                      <a:pt x="9245" y="145"/>
                    </a:lnTo>
                    <a:lnTo>
                      <a:pt x="9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3104400" y="2819975"/>
                <a:ext cx="25200" cy="14375"/>
              </a:xfrm>
              <a:custGeom>
                <a:rect b="b" l="l" r="r" t="t"/>
                <a:pathLst>
                  <a:path extrusionOk="0" h="575" w="1008">
                    <a:moveTo>
                      <a:pt x="1" y="0"/>
                    </a:moveTo>
                    <a:lnTo>
                      <a:pt x="1" y="574"/>
                    </a:lnTo>
                    <a:lnTo>
                      <a:pt x="1008" y="574"/>
                    </a:lnTo>
                    <a:lnTo>
                      <a:pt x="1008"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3104400" y="2845100"/>
                <a:ext cx="25200" cy="14425"/>
              </a:xfrm>
              <a:custGeom>
                <a:rect b="b" l="l" r="r" t="t"/>
                <a:pathLst>
                  <a:path extrusionOk="0" h="577" w="1008">
                    <a:moveTo>
                      <a:pt x="1" y="1"/>
                    </a:moveTo>
                    <a:lnTo>
                      <a:pt x="1" y="576"/>
                    </a:lnTo>
                    <a:lnTo>
                      <a:pt x="1008" y="576"/>
                    </a:lnTo>
                    <a:lnTo>
                      <a:pt x="1008"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3104400" y="2870250"/>
                <a:ext cx="25200" cy="14400"/>
              </a:xfrm>
              <a:custGeom>
                <a:rect b="b" l="l" r="r" t="t"/>
                <a:pathLst>
                  <a:path extrusionOk="0" h="576" w="1008">
                    <a:moveTo>
                      <a:pt x="1" y="0"/>
                    </a:moveTo>
                    <a:lnTo>
                      <a:pt x="1" y="576"/>
                    </a:lnTo>
                    <a:lnTo>
                      <a:pt x="1008" y="576"/>
                    </a:lnTo>
                    <a:lnTo>
                      <a:pt x="1008"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3104400" y="2895425"/>
                <a:ext cx="25200" cy="14375"/>
              </a:xfrm>
              <a:custGeom>
                <a:rect b="b" l="l" r="r" t="t"/>
                <a:pathLst>
                  <a:path extrusionOk="0" h="575" w="1008">
                    <a:moveTo>
                      <a:pt x="1" y="0"/>
                    </a:moveTo>
                    <a:lnTo>
                      <a:pt x="1" y="575"/>
                    </a:lnTo>
                    <a:lnTo>
                      <a:pt x="1008" y="575"/>
                    </a:lnTo>
                    <a:lnTo>
                      <a:pt x="1008"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3104400" y="2920575"/>
                <a:ext cx="25200" cy="14400"/>
              </a:xfrm>
              <a:custGeom>
                <a:rect b="b" l="l" r="r" t="t"/>
                <a:pathLst>
                  <a:path extrusionOk="0" h="576" w="1008">
                    <a:moveTo>
                      <a:pt x="1" y="0"/>
                    </a:moveTo>
                    <a:lnTo>
                      <a:pt x="1" y="576"/>
                    </a:lnTo>
                    <a:lnTo>
                      <a:pt x="1008" y="576"/>
                    </a:lnTo>
                    <a:lnTo>
                      <a:pt x="1008"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3104400" y="2945700"/>
                <a:ext cx="25200" cy="14425"/>
              </a:xfrm>
              <a:custGeom>
                <a:rect b="b" l="l" r="r" t="t"/>
                <a:pathLst>
                  <a:path extrusionOk="0" h="577" w="1008">
                    <a:moveTo>
                      <a:pt x="1" y="1"/>
                    </a:moveTo>
                    <a:lnTo>
                      <a:pt x="1" y="576"/>
                    </a:lnTo>
                    <a:lnTo>
                      <a:pt x="1008" y="576"/>
                    </a:lnTo>
                    <a:lnTo>
                      <a:pt x="1008"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3104400" y="2970875"/>
                <a:ext cx="25200" cy="14375"/>
              </a:xfrm>
              <a:custGeom>
                <a:rect b="b" l="l" r="r" t="t"/>
                <a:pathLst>
                  <a:path extrusionOk="0" h="575" w="1008">
                    <a:moveTo>
                      <a:pt x="1" y="1"/>
                    </a:moveTo>
                    <a:lnTo>
                      <a:pt x="1" y="575"/>
                    </a:lnTo>
                    <a:lnTo>
                      <a:pt x="1008" y="575"/>
                    </a:lnTo>
                    <a:lnTo>
                      <a:pt x="1008"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3145750" y="2870250"/>
                <a:ext cx="10775" cy="14400"/>
              </a:xfrm>
              <a:custGeom>
                <a:rect b="b" l="l" r="r" t="t"/>
                <a:pathLst>
                  <a:path extrusionOk="0" h="576" w="431">
                    <a:moveTo>
                      <a:pt x="0" y="0"/>
                    </a:moveTo>
                    <a:lnTo>
                      <a:pt x="0" y="576"/>
                    </a:lnTo>
                    <a:lnTo>
                      <a:pt x="430" y="576"/>
                    </a:lnTo>
                    <a:lnTo>
                      <a:pt x="430"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3145750" y="2895425"/>
                <a:ext cx="10775" cy="14375"/>
              </a:xfrm>
              <a:custGeom>
                <a:rect b="b" l="l" r="r" t="t"/>
                <a:pathLst>
                  <a:path extrusionOk="0" h="575" w="431">
                    <a:moveTo>
                      <a:pt x="0" y="0"/>
                    </a:moveTo>
                    <a:lnTo>
                      <a:pt x="0" y="575"/>
                    </a:lnTo>
                    <a:lnTo>
                      <a:pt x="430" y="575"/>
                    </a:lnTo>
                    <a:lnTo>
                      <a:pt x="430"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3145750" y="2920575"/>
                <a:ext cx="10775" cy="14400"/>
              </a:xfrm>
              <a:custGeom>
                <a:rect b="b" l="l" r="r" t="t"/>
                <a:pathLst>
                  <a:path extrusionOk="0" h="576" w="431">
                    <a:moveTo>
                      <a:pt x="0" y="0"/>
                    </a:moveTo>
                    <a:lnTo>
                      <a:pt x="0" y="576"/>
                    </a:lnTo>
                    <a:lnTo>
                      <a:pt x="430" y="576"/>
                    </a:lnTo>
                    <a:lnTo>
                      <a:pt x="430"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3145750" y="2945700"/>
                <a:ext cx="10775" cy="14425"/>
              </a:xfrm>
              <a:custGeom>
                <a:rect b="b" l="l" r="r" t="t"/>
                <a:pathLst>
                  <a:path extrusionOk="0" h="577" w="431">
                    <a:moveTo>
                      <a:pt x="0" y="1"/>
                    </a:moveTo>
                    <a:lnTo>
                      <a:pt x="0" y="576"/>
                    </a:lnTo>
                    <a:lnTo>
                      <a:pt x="430" y="576"/>
                    </a:lnTo>
                    <a:lnTo>
                      <a:pt x="430"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3145750" y="2970875"/>
                <a:ext cx="10775" cy="14375"/>
              </a:xfrm>
              <a:custGeom>
                <a:rect b="b" l="l" r="r" t="t"/>
                <a:pathLst>
                  <a:path extrusionOk="0" h="575" w="431">
                    <a:moveTo>
                      <a:pt x="0" y="1"/>
                    </a:moveTo>
                    <a:lnTo>
                      <a:pt x="0" y="575"/>
                    </a:lnTo>
                    <a:lnTo>
                      <a:pt x="430" y="575"/>
                    </a:lnTo>
                    <a:lnTo>
                      <a:pt x="430" y="1"/>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3134950" y="2821750"/>
                <a:ext cx="32375" cy="32350"/>
              </a:xfrm>
              <a:custGeom>
                <a:rect b="b" l="l" r="r" t="t"/>
                <a:pathLst>
                  <a:path extrusionOk="0" h="1294" w="1295">
                    <a:moveTo>
                      <a:pt x="1" y="0"/>
                    </a:moveTo>
                    <a:lnTo>
                      <a:pt x="1" y="1294"/>
                    </a:lnTo>
                    <a:lnTo>
                      <a:pt x="1294" y="1294"/>
                    </a:lnTo>
                    <a:lnTo>
                      <a:pt x="1294" y="0"/>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2887800" y="4003225"/>
                <a:ext cx="673725" cy="423400"/>
              </a:xfrm>
              <a:custGeom>
                <a:rect b="b" l="l" r="r" t="t"/>
                <a:pathLst>
                  <a:path extrusionOk="0" h="16936" w="26949">
                    <a:moveTo>
                      <a:pt x="1" y="0"/>
                    </a:moveTo>
                    <a:lnTo>
                      <a:pt x="1" y="16936"/>
                    </a:lnTo>
                    <a:lnTo>
                      <a:pt x="26949" y="16936"/>
                    </a:lnTo>
                    <a:lnTo>
                      <a:pt x="269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2887800" y="4221100"/>
                <a:ext cx="48550" cy="205525"/>
              </a:xfrm>
              <a:custGeom>
                <a:rect b="b" l="l" r="r" t="t"/>
                <a:pathLst>
                  <a:path extrusionOk="0" h="8221" w="1942">
                    <a:moveTo>
                      <a:pt x="1" y="0"/>
                    </a:moveTo>
                    <a:lnTo>
                      <a:pt x="1" y="8221"/>
                    </a:lnTo>
                    <a:lnTo>
                      <a:pt x="1941" y="8221"/>
                    </a:lnTo>
                    <a:lnTo>
                      <a:pt x="1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3513000" y="4221100"/>
                <a:ext cx="48525" cy="205525"/>
              </a:xfrm>
              <a:custGeom>
                <a:rect b="b" l="l" r="r" t="t"/>
                <a:pathLst>
                  <a:path extrusionOk="0" h="8221" w="1941">
                    <a:moveTo>
                      <a:pt x="1" y="0"/>
                    </a:moveTo>
                    <a:lnTo>
                      <a:pt x="1" y="8221"/>
                    </a:lnTo>
                    <a:lnTo>
                      <a:pt x="1941" y="8221"/>
                    </a:lnTo>
                    <a:lnTo>
                      <a:pt x="1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2936325" y="4043250"/>
                <a:ext cx="576700" cy="383375"/>
              </a:xfrm>
              <a:custGeom>
                <a:rect b="b" l="l" r="r" t="t"/>
                <a:pathLst>
                  <a:path extrusionOk="0" h="15335" w="23068">
                    <a:moveTo>
                      <a:pt x="0" y="0"/>
                    </a:moveTo>
                    <a:lnTo>
                      <a:pt x="0" y="15335"/>
                    </a:lnTo>
                    <a:lnTo>
                      <a:pt x="358" y="15335"/>
                    </a:lnTo>
                    <a:lnTo>
                      <a:pt x="358" y="359"/>
                    </a:lnTo>
                    <a:lnTo>
                      <a:pt x="22710" y="359"/>
                    </a:lnTo>
                    <a:lnTo>
                      <a:pt x="22710" y="15335"/>
                    </a:lnTo>
                    <a:lnTo>
                      <a:pt x="23068" y="15335"/>
                    </a:lnTo>
                    <a:lnTo>
                      <a:pt x="230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2941725" y="4125900"/>
                <a:ext cx="569525" cy="33600"/>
              </a:xfrm>
              <a:custGeom>
                <a:rect b="b" l="l" r="r" t="t"/>
                <a:pathLst>
                  <a:path extrusionOk="0" h="1344" w="22781">
                    <a:moveTo>
                      <a:pt x="1" y="0"/>
                    </a:moveTo>
                    <a:lnTo>
                      <a:pt x="1" y="355"/>
                    </a:lnTo>
                    <a:lnTo>
                      <a:pt x="9449" y="1254"/>
                    </a:lnTo>
                    <a:cubicBezTo>
                      <a:pt x="10076" y="1314"/>
                      <a:pt x="10706" y="1344"/>
                      <a:pt x="11336" y="1344"/>
                    </a:cubicBezTo>
                    <a:cubicBezTo>
                      <a:pt x="11954" y="1344"/>
                      <a:pt x="12572" y="1315"/>
                      <a:pt x="13188" y="1257"/>
                    </a:cubicBezTo>
                    <a:lnTo>
                      <a:pt x="22780" y="355"/>
                    </a:lnTo>
                    <a:lnTo>
                      <a:pt x="22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2941725" y="4298375"/>
                <a:ext cx="569525" cy="33600"/>
              </a:xfrm>
              <a:custGeom>
                <a:rect b="b" l="l" r="r" t="t"/>
                <a:pathLst>
                  <a:path extrusionOk="0" h="1344" w="22781">
                    <a:moveTo>
                      <a:pt x="1" y="0"/>
                    </a:moveTo>
                    <a:lnTo>
                      <a:pt x="1" y="355"/>
                    </a:lnTo>
                    <a:lnTo>
                      <a:pt x="9449" y="1255"/>
                    </a:lnTo>
                    <a:cubicBezTo>
                      <a:pt x="10073" y="1314"/>
                      <a:pt x="10698" y="1344"/>
                      <a:pt x="11324" y="1344"/>
                    </a:cubicBezTo>
                    <a:cubicBezTo>
                      <a:pt x="11946" y="1344"/>
                      <a:pt x="12568" y="1315"/>
                      <a:pt x="13188" y="1256"/>
                    </a:cubicBezTo>
                    <a:lnTo>
                      <a:pt x="22780" y="355"/>
                    </a:lnTo>
                    <a:lnTo>
                      <a:pt x="22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3273025" y="2759400"/>
                <a:ext cx="382300" cy="243525"/>
              </a:xfrm>
              <a:custGeom>
                <a:rect b="b" l="l" r="r" t="t"/>
                <a:pathLst>
                  <a:path extrusionOk="0" h="9741" w="15292">
                    <a:moveTo>
                      <a:pt x="1714" y="0"/>
                    </a:moveTo>
                    <a:cubicBezTo>
                      <a:pt x="765" y="0"/>
                      <a:pt x="0" y="644"/>
                      <a:pt x="0" y="1437"/>
                    </a:cubicBezTo>
                    <a:lnTo>
                      <a:pt x="0" y="8300"/>
                    </a:lnTo>
                    <a:cubicBezTo>
                      <a:pt x="0" y="9098"/>
                      <a:pt x="765" y="9740"/>
                      <a:pt x="1714" y="9740"/>
                    </a:cubicBezTo>
                    <a:lnTo>
                      <a:pt x="13578" y="9740"/>
                    </a:lnTo>
                    <a:cubicBezTo>
                      <a:pt x="14525" y="9740"/>
                      <a:pt x="15292" y="9098"/>
                      <a:pt x="15292" y="8300"/>
                    </a:cubicBezTo>
                    <a:lnTo>
                      <a:pt x="15292" y="1437"/>
                    </a:lnTo>
                    <a:cubicBezTo>
                      <a:pt x="15292" y="644"/>
                      <a:pt x="14525" y="0"/>
                      <a:pt x="135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3417350" y="3002925"/>
                <a:ext cx="93650" cy="46225"/>
              </a:xfrm>
              <a:custGeom>
                <a:rect b="b" l="l" r="r" t="t"/>
                <a:pathLst>
                  <a:path extrusionOk="0" h="1849" w="3746">
                    <a:moveTo>
                      <a:pt x="1" y="1"/>
                    </a:moveTo>
                    <a:lnTo>
                      <a:pt x="1" y="1848"/>
                    </a:lnTo>
                    <a:lnTo>
                      <a:pt x="3746" y="1848"/>
                    </a:lnTo>
                    <a:lnTo>
                      <a:pt x="3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3396850" y="3029150"/>
                <a:ext cx="134650" cy="20000"/>
              </a:xfrm>
              <a:custGeom>
                <a:rect b="b" l="l" r="r" t="t"/>
                <a:pathLst>
                  <a:path extrusionOk="0" h="800" w="5386">
                    <a:moveTo>
                      <a:pt x="848" y="0"/>
                    </a:moveTo>
                    <a:lnTo>
                      <a:pt x="0" y="799"/>
                    </a:lnTo>
                    <a:lnTo>
                      <a:pt x="5386" y="799"/>
                    </a:lnTo>
                    <a:lnTo>
                      <a:pt x="4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3286350" y="2909075"/>
                <a:ext cx="363400" cy="54225"/>
              </a:xfrm>
              <a:custGeom>
                <a:rect b="b" l="l" r="r" t="t"/>
                <a:pathLst>
                  <a:path extrusionOk="0" h="2169" w="14536">
                    <a:moveTo>
                      <a:pt x="828" y="160"/>
                    </a:moveTo>
                    <a:lnTo>
                      <a:pt x="828" y="762"/>
                    </a:lnTo>
                    <a:lnTo>
                      <a:pt x="231" y="762"/>
                    </a:lnTo>
                    <a:lnTo>
                      <a:pt x="231" y="160"/>
                    </a:lnTo>
                    <a:close/>
                    <a:moveTo>
                      <a:pt x="1603" y="160"/>
                    </a:moveTo>
                    <a:lnTo>
                      <a:pt x="1603" y="762"/>
                    </a:lnTo>
                    <a:lnTo>
                      <a:pt x="1004" y="762"/>
                    </a:lnTo>
                    <a:lnTo>
                      <a:pt x="1004" y="160"/>
                    </a:lnTo>
                    <a:close/>
                    <a:moveTo>
                      <a:pt x="2376" y="160"/>
                    </a:moveTo>
                    <a:lnTo>
                      <a:pt x="2376" y="762"/>
                    </a:lnTo>
                    <a:lnTo>
                      <a:pt x="1779" y="762"/>
                    </a:lnTo>
                    <a:lnTo>
                      <a:pt x="1779" y="160"/>
                    </a:lnTo>
                    <a:close/>
                    <a:moveTo>
                      <a:pt x="3150" y="160"/>
                    </a:moveTo>
                    <a:lnTo>
                      <a:pt x="3150" y="762"/>
                    </a:lnTo>
                    <a:lnTo>
                      <a:pt x="2553" y="762"/>
                    </a:lnTo>
                    <a:lnTo>
                      <a:pt x="2553" y="160"/>
                    </a:lnTo>
                    <a:close/>
                    <a:moveTo>
                      <a:pt x="3924" y="160"/>
                    </a:moveTo>
                    <a:lnTo>
                      <a:pt x="3924" y="762"/>
                    </a:lnTo>
                    <a:lnTo>
                      <a:pt x="3326" y="762"/>
                    </a:lnTo>
                    <a:lnTo>
                      <a:pt x="3326" y="160"/>
                    </a:lnTo>
                    <a:close/>
                    <a:moveTo>
                      <a:pt x="4698" y="160"/>
                    </a:moveTo>
                    <a:lnTo>
                      <a:pt x="4698" y="762"/>
                    </a:lnTo>
                    <a:lnTo>
                      <a:pt x="4101" y="762"/>
                    </a:lnTo>
                    <a:lnTo>
                      <a:pt x="4101" y="160"/>
                    </a:lnTo>
                    <a:close/>
                    <a:moveTo>
                      <a:pt x="5471" y="160"/>
                    </a:moveTo>
                    <a:lnTo>
                      <a:pt x="5471" y="762"/>
                    </a:lnTo>
                    <a:lnTo>
                      <a:pt x="4875" y="762"/>
                    </a:lnTo>
                    <a:lnTo>
                      <a:pt x="4875" y="160"/>
                    </a:lnTo>
                    <a:close/>
                    <a:moveTo>
                      <a:pt x="6245" y="160"/>
                    </a:moveTo>
                    <a:lnTo>
                      <a:pt x="6246" y="762"/>
                    </a:lnTo>
                    <a:lnTo>
                      <a:pt x="5648" y="762"/>
                    </a:lnTo>
                    <a:lnTo>
                      <a:pt x="5648" y="160"/>
                    </a:lnTo>
                    <a:close/>
                    <a:moveTo>
                      <a:pt x="7020" y="160"/>
                    </a:moveTo>
                    <a:lnTo>
                      <a:pt x="7020" y="762"/>
                    </a:lnTo>
                    <a:lnTo>
                      <a:pt x="6423" y="762"/>
                    </a:lnTo>
                    <a:lnTo>
                      <a:pt x="6423" y="160"/>
                    </a:lnTo>
                    <a:close/>
                    <a:moveTo>
                      <a:pt x="7793" y="160"/>
                    </a:moveTo>
                    <a:lnTo>
                      <a:pt x="7793" y="762"/>
                    </a:lnTo>
                    <a:lnTo>
                      <a:pt x="7196" y="762"/>
                    </a:lnTo>
                    <a:lnTo>
                      <a:pt x="7196" y="160"/>
                    </a:lnTo>
                    <a:close/>
                    <a:moveTo>
                      <a:pt x="8567" y="160"/>
                    </a:moveTo>
                    <a:lnTo>
                      <a:pt x="8567" y="762"/>
                    </a:lnTo>
                    <a:lnTo>
                      <a:pt x="7970" y="762"/>
                    </a:lnTo>
                    <a:lnTo>
                      <a:pt x="7970" y="160"/>
                    </a:lnTo>
                    <a:close/>
                    <a:moveTo>
                      <a:pt x="9342" y="160"/>
                    </a:moveTo>
                    <a:lnTo>
                      <a:pt x="9342" y="762"/>
                    </a:lnTo>
                    <a:lnTo>
                      <a:pt x="8743" y="762"/>
                    </a:lnTo>
                    <a:lnTo>
                      <a:pt x="8743" y="160"/>
                    </a:lnTo>
                    <a:close/>
                    <a:moveTo>
                      <a:pt x="10115" y="160"/>
                    </a:moveTo>
                    <a:lnTo>
                      <a:pt x="10115" y="762"/>
                    </a:lnTo>
                    <a:lnTo>
                      <a:pt x="9518" y="762"/>
                    </a:lnTo>
                    <a:lnTo>
                      <a:pt x="9518" y="160"/>
                    </a:lnTo>
                    <a:close/>
                    <a:moveTo>
                      <a:pt x="10889" y="160"/>
                    </a:moveTo>
                    <a:lnTo>
                      <a:pt x="10889" y="762"/>
                    </a:lnTo>
                    <a:lnTo>
                      <a:pt x="10292" y="762"/>
                    </a:lnTo>
                    <a:lnTo>
                      <a:pt x="10292" y="160"/>
                    </a:lnTo>
                    <a:close/>
                    <a:moveTo>
                      <a:pt x="11663" y="160"/>
                    </a:moveTo>
                    <a:lnTo>
                      <a:pt x="11663" y="762"/>
                    </a:lnTo>
                    <a:lnTo>
                      <a:pt x="11065" y="762"/>
                    </a:lnTo>
                    <a:lnTo>
                      <a:pt x="11065" y="160"/>
                    </a:lnTo>
                    <a:close/>
                    <a:moveTo>
                      <a:pt x="12437" y="160"/>
                    </a:moveTo>
                    <a:lnTo>
                      <a:pt x="12437" y="762"/>
                    </a:lnTo>
                    <a:lnTo>
                      <a:pt x="11840" y="762"/>
                    </a:lnTo>
                    <a:lnTo>
                      <a:pt x="11840" y="160"/>
                    </a:lnTo>
                    <a:close/>
                    <a:moveTo>
                      <a:pt x="13210" y="160"/>
                    </a:moveTo>
                    <a:lnTo>
                      <a:pt x="13210" y="762"/>
                    </a:lnTo>
                    <a:lnTo>
                      <a:pt x="12614" y="762"/>
                    </a:lnTo>
                    <a:lnTo>
                      <a:pt x="12614" y="160"/>
                    </a:lnTo>
                    <a:close/>
                    <a:moveTo>
                      <a:pt x="13984" y="160"/>
                    </a:moveTo>
                    <a:lnTo>
                      <a:pt x="13984" y="762"/>
                    </a:lnTo>
                    <a:lnTo>
                      <a:pt x="13387" y="762"/>
                    </a:lnTo>
                    <a:lnTo>
                      <a:pt x="13387" y="160"/>
                    </a:lnTo>
                    <a:close/>
                    <a:moveTo>
                      <a:pt x="828" y="843"/>
                    </a:moveTo>
                    <a:lnTo>
                      <a:pt x="828" y="1406"/>
                    </a:lnTo>
                    <a:lnTo>
                      <a:pt x="231" y="1406"/>
                    </a:lnTo>
                    <a:lnTo>
                      <a:pt x="231" y="843"/>
                    </a:lnTo>
                    <a:close/>
                    <a:moveTo>
                      <a:pt x="1603" y="843"/>
                    </a:moveTo>
                    <a:lnTo>
                      <a:pt x="1603" y="1406"/>
                    </a:lnTo>
                    <a:lnTo>
                      <a:pt x="1004" y="1406"/>
                    </a:lnTo>
                    <a:lnTo>
                      <a:pt x="1004" y="843"/>
                    </a:lnTo>
                    <a:close/>
                    <a:moveTo>
                      <a:pt x="2376" y="843"/>
                    </a:moveTo>
                    <a:lnTo>
                      <a:pt x="2376" y="1406"/>
                    </a:lnTo>
                    <a:lnTo>
                      <a:pt x="1779" y="1406"/>
                    </a:lnTo>
                    <a:lnTo>
                      <a:pt x="1779" y="843"/>
                    </a:lnTo>
                    <a:close/>
                    <a:moveTo>
                      <a:pt x="3150" y="843"/>
                    </a:moveTo>
                    <a:lnTo>
                      <a:pt x="3150" y="1406"/>
                    </a:lnTo>
                    <a:lnTo>
                      <a:pt x="2553" y="1406"/>
                    </a:lnTo>
                    <a:lnTo>
                      <a:pt x="2553" y="843"/>
                    </a:lnTo>
                    <a:close/>
                    <a:moveTo>
                      <a:pt x="3924" y="843"/>
                    </a:moveTo>
                    <a:lnTo>
                      <a:pt x="3924" y="1406"/>
                    </a:lnTo>
                    <a:lnTo>
                      <a:pt x="3326" y="1406"/>
                    </a:lnTo>
                    <a:lnTo>
                      <a:pt x="3326" y="843"/>
                    </a:lnTo>
                    <a:close/>
                    <a:moveTo>
                      <a:pt x="4698" y="843"/>
                    </a:moveTo>
                    <a:lnTo>
                      <a:pt x="4698" y="1406"/>
                    </a:lnTo>
                    <a:lnTo>
                      <a:pt x="4101" y="1406"/>
                    </a:lnTo>
                    <a:lnTo>
                      <a:pt x="4101" y="843"/>
                    </a:lnTo>
                    <a:close/>
                    <a:moveTo>
                      <a:pt x="5471" y="843"/>
                    </a:moveTo>
                    <a:lnTo>
                      <a:pt x="5471" y="1406"/>
                    </a:lnTo>
                    <a:lnTo>
                      <a:pt x="4875" y="1406"/>
                    </a:lnTo>
                    <a:lnTo>
                      <a:pt x="4875" y="843"/>
                    </a:lnTo>
                    <a:close/>
                    <a:moveTo>
                      <a:pt x="6245" y="843"/>
                    </a:moveTo>
                    <a:lnTo>
                      <a:pt x="6245" y="1406"/>
                    </a:lnTo>
                    <a:lnTo>
                      <a:pt x="5647" y="1406"/>
                    </a:lnTo>
                    <a:lnTo>
                      <a:pt x="5648" y="843"/>
                    </a:lnTo>
                    <a:close/>
                    <a:moveTo>
                      <a:pt x="7020" y="843"/>
                    </a:moveTo>
                    <a:lnTo>
                      <a:pt x="7020" y="1406"/>
                    </a:lnTo>
                    <a:lnTo>
                      <a:pt x="6423" y="1406"/>
                    </a:lnTo>
                    <a:lnTo>
                      <a:pt x="6423" y="843"/>
                    </a:lnTo>
                    <a:close/>
                    <a:moveTo>
                      <a:pt x="7793" y="843"/>
                    </a:moveTo>
                    <a:lnTo>
                      <a:pt x="7793" y="1406"/>
                    </a:lnTo>
                    <a:lnTo>
                      <a:pt x="7196" y="1406"/>
                    </a:lnTo>
                    <a:lnTo>
                      <a:pt x="7196" y="843"/>
                    </a:lnTo>
                    <a:close/>
                    <a:moveTo>
                      <a:pt x="8567" y="843"/>
                    </a:moveTo>
                    <a:lnTo>
                      <a:pt x="8567" y="1406"/>
                    </a:lnTo>
                    <a:lnTo>
                      <a:pt x="7970" y="1406"/>
                    </a:lnTo>
                    <a:lnTo>
                      <a:pt x="7970" y="843"/>
                    </a:lnTo>
                    <a:close/>
                    <a:moveTo>
                      <a:pt x="9342" y="843"/>
                    </a:moveTo>
                    <a:lnTo>
                      <a:pt x="9342" y="1406"/>
                    </a:lnTo>
                    <a:lnTo>
                      <a:pt x="8743" y="1406"/>
                    </a:lnTo>
                    <a:lnTo>
                      <a:pt x="8743" y="843"/>
                    </a:lnTo>
                    <a:close/>
                    <a:moveTo>
                      <a:pt x="10115" y="843"/>
                    </a:moveTo>
                    <a:lnTo>
                      <a:pt x="10115" y="1406"/>
                    </a:lnTo>
                    <a:lnTo>
                      <a:pt x="9518" y="1406"/>
                    </a:lnTo>
                    <a:lnTo>
                      <a:pt x="9518" y="843"/>
                    </a:lnTo>
                    <a:close/>
                    <a:moveTo>
                      <a:pt x="10889" y="843"/>
                    </a:moveTo>
                    <a:lnTo>
                      <a:pt x="10889" y="1406"/>
                    </a:lnTo>
                    <a:lnTo>
                      <a:pt x="10292" y="1406"/>
                    </a:lnTo>
                    <a:lnTo>
                      <a:pt x="10292" y="843"/>
                    </a:lnTo>
                    <a:close/>
                    <a:moveTo>
                      <a:pt x="11663" y="843"/>
                    </a:moveTo>
                    <a:lnTo>
                      <a:pt x="11663" y="1406"/>
                    </a:lnTo>
                    <a:lnTo>
                      <a:pt x="11065" y="1406"/>
                    </a:lnTo>
                    <a:lnTo>
                      <a:pt x="11065" y="843"/>
                    </a:lnTo>
                    <a:close/>
                    <a:moveTo>
                      <a:pt x="12437" y="843"/>
                    </a:moveTo>
                    <a:lnTo>
                      <a:pt x="12437" y="1406"/>
                    </a:lnTo>
                    <a:lnTo>
                      <a:pt x="11840" y="1406"/>
                    </a:lnTo>
                    <a:lnTo>
                      <a:pt x="11840" y="843"/>
                    </a:lnTo>
                    <a:close/>
                    <a:moveTo>
                      <a:pt x="13210" y="843"/>
                    </a:moveTo>
                    <a:lnTo>
                      <a:pt x="13210" y="1406"/>
                    </a:lnTo>
                    <a:lnTo>
                      <a:pt x="12614" y="1406"/>
                    </a:lnTo>
                    <a:lnTo>
                      <a:pt x="12614" y="843"/>
                    </a:lnTo>
                    <a:close/>
                    <a:moveTo>
                      <a:pt x="13984" y="843"/>
                    </a:moveTo>
                    <a:lnTo>
                      <a:pt x="13984" y="1406"/>
                    </a:lnTo>
                    <a:lnTo>
                      <a:pt x="13387" y="1406"/>
                    </a:lnTo>
                    <a:lnTo>
                      <a:pt x="13387" y="843"/>
                    </a:lnTo>
                    <a:close/>
                    <a:moveTo>
                      <a:pt x="828" y="1486"/>
                    </a:moveTo>
                    <a:lnTo>
                      <a:pt x="828" y="2009"/>
                    </a:lnTo>
                    <a:lnTo>
                      <a:pt x="231" y="2009"/>
                    </a:lnTo>
                    <a:lnTo>
                      <a:pt x="231" y="1486"/>
                    </a:lnTo>
                    <a:close/>
                    <a:moveTo>
                      <a:pt x="1603" y="1486"/>
                    </a:moveTo>
                    <a:lnTo>
                      <a:pt x="1603" y="2009"/>
                    </a:lnTo>
                    <a:lnTo>
                      <a:pt x="1004" y="2009"/>
                    </a:lnTo>
                    <a:lnTo>
                      <a:pt x="1004" y="1486"/>
                    </a:lnTo>
                    <a:close/>
                    <a:moveTo>
                      <a:pt x="2376" y="1486"/>
                    </a:moveTo>
                    <a:lnTo>
                      <a:pt x="2376" y="2009"/>
                    </a:lnTo>
                    <a:lnTo>
                      <a:pt x="1779" y="2009"/>
                    </a:lnTo>
                    <a:lnTo>
                      <a:pt x="1779" y="1486"/>
                    </a:lnTo>
                    <a:close/>
                    <a:moveTo>
                      <a:pt x="3150" y="1486"/>
                    </a:moveTo>
                    <a:lnTo>
                      <a:pt x="3150" y="2009"/>
                    </a:lnTo>
                    <a:lnTo>
                      <a:pt x="2553" y="2009"/>
                    </a:lnTo>
                    <a:lnTo>
                      <a:pt x="2553" y="1486"/>
                    </a:lnTo>
                    <a:close/>
                    <a:moveTo>
                      <a:pt x="3924" y="1486"/>
                    </a:moveTo>
                    <a:lnTo>
                      <a:pt x="3924" y="2009"/>
                    </a:lnTo>
                    <a:lnTo>
                      <a:pt x="3326" y="2009"/>
                    </a:lnTo>
                    <a:lnTo>
                      <a:pt x="3326" y="1486"/>
                    </a:lnTo>
                    <a:close/>
                    <a:moveTo>
                      <a:pt x="4698" y="1486"/>
                    </a:moveTo>
                    <a:lnTo>
                      <a:pt x="4698" y="2009"/>
                    </a:lnTo>
                    <a:lnTo>
                      <a:pt x="4101" y="2009"/>
                    </a:lnTo>
                    <a:lnTo>
                      <a:pt x="4101" y="1486"/>
                    </a:lnTo>
                    <a:close/>
                    <a:moveTo>
                      <a:pt x="5471" y="1486"/>
                    </a:moveTo>
                    <a:lnTo>
                      <a:pt x="5471" y="2009"/>
                    </a:lnTo>
                    <a:lnTo>
                      <a:pt x="4875" y="2009"/>
                    </a:lnTo>
                    <a:lnTo>
                      <a:pt x="4875" y="1486"/>
                    </a:lnTo>
                    <a:close/>
                    <a:moveTo>
                      <a:pt x="6245" y="1486"/>
                    </a:moveTo>
                    <a:lnTo>
                      <a:pt x="6245" y="2009"/>
                    </a:lnTo>
                    <a:lnTo>
                      <a:pt x="5647" y="2009"/>
                    </a:lnTo>
                    <a:lnTo>
                      <a:pt x="5648" y="1486"/>
                    </a:lnTo>
                    <a:close/>
                    <a:moveTo>
                      <a:pt x="7020" y="1486"/>
                    </a:moveTo>
                    <a:lnTo>
                      <a:pt x="7020" y="2009"/>
                    </a:lnTo>
                    <a:lnTo>
                      <a:pt x="6423" y="2009"/>
                    </a:lnTo>
                    <a:lnTo>
                      <a:pt x="6423" y="1486"/>
                    </a:lnTo>
                    <a:close/>
                    <a:moveTo>
                      <a:pt x="7793" y="1486"/>
                    </a:moveTo>
                    <a:lnTo>
                      <a:pt x="7793" y="2009"/>
                    </a:lnTo>
                    <a:lnTo>
                      <a:pt x="7196" y="2009"/>
                    </a:lnTo>
                    <a:lnTo>
                      <a:pt x="7196" y="1486"/>
                    </a:lnTo>
                    <a:close/>
                    <a:moveTo>
                      <a:pt x="8567" y="1486"/>
                    </a:moveTo>
                    <a:lnTo>
                      <a:pt x="8567" y="2009"/>
                    </a:lnTo>
                    <a:lnTo>
                      <a:pt x="7970" y="2009"/>
                    </a:lnTo>
                    <a:lnTo>
                      <a:pt x="7970" y="1486"/>
                    </a:lnTo>
                    <a:close/>
                    <a:moveTo>
                      <a:pt x="9342" y="1486"/>
                    </a:moveTo>
                    <a:lnTo>
                      <a:pt x="9342" y="2009"/>
                    </a:lnTo>
                    <a:lnTo>
                      <a:pt x="8743" y="2009"/>
                    </a:lnTo>
                    <a:lnTo>
                      <a:pt x="8743" y="1486"/>
                    </a:lnTo>
                    <a:close/>
                    <a:moveTo>
                      <a:pt x="10115" y="1486"/>
                    </a:moveTo>
                    <a:lnTo>
                      <a:pt x="10115" y="2009"/>
                    </a:lnTo>
                    <a:lnTo>
                      <a:pt x="9518" y="2009"/>
                    </a:lnTo>
                    <a:lnTo>
                      <a:pt x="9518" y="1486"/>
                    </a:lnTo>
                    <a:close/>
                    <a:moveTo>
                      <a:pt x="10889" y="1486"/>
                    </a:moveTo>
                    <a:lnTo>
                      <a:pt x="10889" y="2009"/>
                    </a:lnTo>
                    <a:lnTo>
                      <a:pt x="10292" y="2009"/>
                    </a:lnTo>
                    <a:lnTo>
                      <a:pt x="10292" y="1486"/>
                    </a:lnTo>
                    <a:close/>
                    <a:moveTo>
                      <a:pt x="11663" y="1486"/>
                    </a:moveTo>
                    <a:lnTo>
                      <a:pt x="11663" y="2009"/>
                    </a:lnTo>
                    <a:lnTo>
                      <a:pt x="11065" y="2009"/>
                    </a:lnTo>
                    <a:lnTo>
                      <a:pt x="11065" y="1486"/>
                    </a:lnTo>
                    <a:close/>
                    <a:moveTo>
                      <a:pt x="12437" y="1486"/>
                    </a:moveTo>
                    <a:lnTo>
                      <a:pt x="12437" y="2009"/>
                    </a:lnTo>
                    <a:lnTo>
                      <a:pt x="11840" y="2009"/>
                    </a:lnTo>
                    <a:lnTo>
                      <a:pt x="11840" y="1486"/>
                    </a:lnTo>
                    <a:close/>
                    <a:moveTo>
                      <a:pt x="13210" y="1486"/>
                    </a:moveTo>
                    <a:lnTo>
                      <a:pt x="13210" y="2009"/>
                    </a:lnTo>
                    <a:lnTo>
                      <a:pt x="12614" y="2009"/>
                    </a:lnTo>
                    <a:lnTo>
                      <a:pt x="12614" y="1486"/>
                    </a:lnTo>
                    <a:close/>
                    <a:moveTo>
                      <a:pt x="13984" y="1486"/>
                    </a:moveTo>
                    <a:lnTo>
                      <a:pt x="13984" y="2009"/>
                    </a:lnTo>
                    <a:lnTo>
                      <a:pt x="13387" y="2009"/>
                    </a:lnTo>
                    <a:lnTo>
                      <a:pt x="13387" y="1486"/>
                    </a:lnTo>
                    <a:close/>
                    <a:moveTo>
                      <a:pt x="0" y="0"/>
                    </a:moveTo>
                    <a:lnTo>
                      <a:pt x="0" y="160"/>
                    </a:lnTo>
                    <a:lnTo>
                      <a:pt x="53" y="160"/>
                    </a:lnTo>
                    <a:lnTo>
                      <a:pt x="53" y="762"/>
                    </a:lnTo>
                    <a:lnTo>
                      <a:pt x="0" y="762"/>
                    </a:lnTo>
                    <a:lnTo>
                      <a:pt x="0" y="843"/>
                    </a:lnTo>
                    <a:lnTo>
                      <a:pt x="53" y="843"/>
                    </a:lnTo>
                    <a:lnTo>
                      <a:pt x="53" y="1406"/>
                    </a:lnTo>
                    <a:lnTo>
                      <a:pt x="0" y="1406"/>
                    </a:lnTo>
                    <a:lnTo>
                      <a:pt x="0" y="1486"/>
                    </a:lnTo>
                    <a:lnTo>
                      <a:pt x="53" y="1486"/>
                    </a:lnTo>
                    <a:lnTo>
                      <a:pt x="53" y="2009"/>
                    </a:lnTo>
                    <a:lnTo>
                      <a:pt x="0" y="2009"/>
                    </a:lnTo>
                    <a:lnTo>
                      <a:pt x="0" y="2168"/>
                    </a:lnTo>
                    <a:lnTo>
                      <a:pt x="14535" y="2168"/>
                    </a:lnTo>
                    <a:lnTo>
                      <a:pt x="14535" y="2009"/>
                    </a:lnTo>
                    <a:lnTo>
                      <a:pt x="14161" y="2009"/>
                    </a:lnTo>
                    <a:lnTo>
                      <a:pt x="14161" y="1486"/>
                    </a:lnTo>
                    <a:lnTo>
                      <a:pt x="14535" y="1486"/>
                    </a:lnTo>
                    <a:lnTo>
                      <a:pt x="14535" y="1406"/>
                    </a:lnTo>
                    <a:lnTo>
                      <a:pt x="14161" y="1406"/>
                    </a:lnTo>
                    <a:lnTo>
                      <a:pt x="14161" y="843"/>
                    </a:lnTo>
                    <a:lnTo>
                      <a:pt x="14535" y="843"/>
                    </a:lnTo>
                    <a:lnTo>
                      <a:pt x="14535" y="762"/>
                    </a:lnTo>
                    <a:lnTo>
                      <a:pt x="14161" y="762"/>
                    </a:lnTo>
                    <a:lnTo>
                      <a:pt x="14161" y="160"/>
                    </a:lnTo>
                    <a:lnTo>
                      <a:pt x="14535" y="160"/>
                    </a:lnTo>
                    <a:lnTo>
                      <a:pt x="145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3273025" y="2810425"/>
                <a:ext cx="385050" cy="18600"/>
              </a:xfrm>
              <a:custGeom>
                <a:rect b="b" l="l" r="r" t="t"/>
                <a:pathLst>
                  <a:path extrusionOk="0" h="744" w="15402">
                    <a:moveTo>
                      <a:pt x="11037" y="0"/>
                    </a:moveTo>
                    <a:lnTo>
                      <a:pt x="10518" y="550"/>
                    </a:lnTo>
                    <a:lnTo>
                      <a:pt x="9735" y="352"/>
                    </a:lnTo>
                    <a:lnTo>
                      <a:pt x="9335" y="435"/>
                    </a:lnTo>
                    <a:lnTo>
                      <a:pt x="8617" y="234"/>
                    </a:lnTo>
                    <a:lnTo>
                      <a:pt x="8184" y="597"/>
                    </a:lnTo>
                    <a:lnTo>
                      <a:pt x="7321" y="450"/>
                    </a:lnTo>
                    <a:lnTo>
                      <a:pt x="6969" y="486"/>
                    </a:lnTo>
                    <a:lnTo>
                      <a:pt x="6218" y="225"/>
                    </a:lnTo>
                    <a:lnTo>
                      <a:pt x="5748" y="570"/>
                    </a:lnTo>
                    <a:lnTo>
                      <a:pt x="4883" y="352"/>
                    </a:lnTo>
                    <a:lnTo>
                      <a:pt x="4489" y="435"/>
                    </a:lnTo>
                    <a:lnTo>
                      <a:pt x="3765" y="234"/>
                    </a:lnTo>
                    <a:lnTo>
                      <a:pt x="3338" y="597"/>
                    </a:lnTo>
                    <a:lnTo>
                      <a:pt x="2469" y="450"/>
                    </a:lnTo>
                    <a:lnTo>
                      <a:pt x="2117" y="486"/>
                    </a:lnTo>
                    <a:lnTo>
                      <a:pt x="1372" y="225"/>
                    </a:lnTo>
                    <a:lnTo>
                      <a:pt x="902" y="570"/>
                    </a:lnTo>
                    <a:lnTo>
                      <a:pt x="32" y="352"/>
                    </a:lnTo>
                    <a:lnTo>
                      <a:pt x="0" y="361"/>
                    </a:lnTo>
                    <a:lnTo>
                      <a:pt x="0" y="483"/>
                    </a:lnTo>
                    <a:lnTo>
                      <a:pt x="10" y="479"/>
                    </a:lnTo>
                    <a:lnTo>
                      <a:pt x="875" y="695"/>
                    </a:lnTo>
                    <a:lnTo>
                      <a:pt x="1188" y="644"/>
                    </a:lnTo>
                    <a:lnTo>
                      <a:pt x="1156" y="637"/>
                    </a:lnTo>
                    <a:lnTo>
                      <a:pt x="1225" y="641"/>
                    </a:lnTo>
                    <a:lnTo>
                      <a:pt x="1502" y="435"/>
                    </a:lnTo>
                    <a:lnTo>
                      <a:pt x="1966" y="597"/>
                    </a:lnTo>
                    <a:lnTo>
                      <a:pt x="2420" y="550"/>
                    </a:lnTo>
                    <a:lnTo>
                      <a:pt x="3576" y="744"/>
                    </a:lnTo>
                    <a:lnTo>
                      <a:pt x="3955" y="428"/>
                    </a:lnTo>
                    <a:lnTo>
                      <a:pt x="4446" y="566"/>
                    </a:lnTo>
                    <a:lnTo>
                      <a:pt x="4856" y="479"/>
                    </a:lnTo>
                    <a:lnTo>
                      <a:pt x="5727" y="695"/>
                    </a:lnTo>
                    <a:lnTo>
                      <a:pt x="6034" y="644"/>
                    </a:lnTo>
                    <a:lnTo>
                      <a:pt x="6007" y="637"/>
                    </a:lnTo>
                    <a:lnTo>
                      <a:pt x="6007" y="637"/>
                    </a:lnTo>
                    <a:lnTo>
                      <a:pt x="6071" y="641"/>
                    </a:lnTo>
                    <a:lnTo>
                      <a:pt x="6353" y="435"/>
                    </a:lnTo>
                    <a:lnTo>
                      <a:pt x="6812" y="597"/>
                    </a:lnTo>
                    <a:lnTo>
                      <a:pt x="7271" y="550"/>
                    </a:lnTo>
                    <a:lnTo>
                      <a:pt x="8427" y="744"/>
                    </a:lnTo>
                    <a:lnTo>
                      <a:pt x="8801" y="428"/>
                    </a:lnTo>
                    <a:lnTo>
                      <a:pt x="9292" y="566"/>
                    </a:lnTo>
                    <a:lnTo>
                      <a:pt x="9708" y="479"/>
                    </a:lnTo>
                    <a:lnTo>
                      <a:pt x="10578" y="695"/>
                    </a:lnTo>
                    <a:lnTo>
                      <a:pt x="10810" y="657"/>
                    </a:lnTo>
                    <a:lnTo>
                      <a:pt x="10832" y="653"/>
                    </a:lnTo>
                    <a:lnTo>
                      <a:pt x="10832" y="648"/>
                    </a:lnTo>
                    <a:lnTo>
                      <a:pt x="10848" y="633"/>
                    </a:lnTo>
                    <a:lnTo>
                      <a:pt x="11231" y="234"/>
                    </a:lnTo>
                    <a:lnTo>
                      <a:pt x="11664" y="388"/>
                    </a:lnTo>
                    <a:lnTo>
                      <a:pt x="12117" y="341"/>
                    </a:lnTo>
                    <a:lnTo>
                      <a:pt x="13273" y="534"/>
                    </a:lnTo>
                    <a:lnTo>
                      <a:pt x="13651" y="214"/>
                    </a:lnTo>
                    <a:lnTo>
                      <a:pt x="14144" y="352"/>
                    </a:lnTo>
                    <a:lnTo>
                      <a:pt x="14543" y="270"/>
                    </a:lnTo>
                    <a:lnTo>
                      <a:pt x="15061" y="416"/>
                    </a:lnTo>
                    <a:lnTo>
                      <a:pt x="15402" y="515"/>
                    </a:lnTo>
                    <a:lnTo>
                      <a:pt x="15402" y="372"/>
                    </a:lnTo>
                    <a:lnTo>
                      <a:pt x="15061" y="274"/>
                    </a:lnTo>
                    <a:lnTo>
                      <a:pt x="14591" y="138"/>
                    </a:lnTo>
                    <a:lnTo>
                      <a:pt x="14186" y="225"/>
                    </a:lnTo>
                    <a:lnTo>
                      <a:pt x="13469" y="20"/>
                    </a:lnTo>
                    <a:lnTo>
                      <a:pt x="13035" y="383"/>
                    </a:lnTo>
                    <a:lnTo>
                      <a:pt x="12171" y="238"/>
                    </a:lnTo>
                    <a:lnTo>
                      <a:pt x="11815" y="274"/>
                    </a:lnTo>
                    <a:lnTo>
                      <a:pt x="110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3272925" y="2839975"/>
                <a:ext cx="379550" cy="39600"/>
              </a:xfrm>
              <a:custGeom>
                <a:rect b="b" l="l" r="r" t="t"/>
                <a:pathLst>
                  <a:path extrusionOk="0" h="1584" w="15182">
                    <a:moveTo>
                      <a:pt x="7749" y="1"/>
                    </a:moveTo>
                    <a:lnTo>
                      <a:pt x="7387" y="1169"/>
                    </a:lnTo>
                    <a:lnTo>
                      <a:pt x="6835" y="750"/>
                    </a:lnTo>
                    <a:lnTo>
                      <a:pt x="6554" y="927"/>
                    </a:lnTo>
                    <a:lnTo>
                      <a:pt x="6047" y="496"/>
                    </a:lnTo>
                    <a:lnTo>
                      <a:pt x="5743" y="1270"/>
                    </a:lnTo>
                    <a:lnTo>
                      <a:pt x="5138" y="958"/>
                    </a:lnTo>
                    <a:lnTo>
                      <a:pt x="4889" y="1033"/>
                    </a:lnTo>
                    <a:lnTo>
                      <a:pt x="4365" y="482"/>
                    </a:lnTo>
                    <a:lnTo>
                      <a:pt x="4036" y="1211"/>
                    </a:lnTo>
                    <a:lnTo>
                      <a:pt x="3424" y="750"/>
                    </a:lnTo>
                    <a:lnTo>
                      <a:pt x="3150" y="927"/>
                    </a:lnTo>
                    <a:lnTo>
                      <a:pt x="2641" y="498"/>
                    </a:lnTo>
                    <a:lnTo>
                      <a:pt x="2345" y="1271"/>
                    </a:lnTo>
                    <a:lnTo>
                      <a:pt x="1734" y="958"/>
                    </a:lnTo>
                    <a:lnTo>
                      <a:pt x="1486" y="1035"/>
                    </a:lnTo>
                    <a:lnTo>
                      <a:pt x="962" y="482"/>
                    </a:lnTo>
                    <a:lnTo>
                      <a:pt x="632" y="1213"/>
                    </a:lnTo>
                    <a:lnTo>
                      <a:pt x="21" y="751"/>
                    </a:lnTo>
                    <a:lnTo>
                      <a:pt x="0" y="767"/>
                    </a:lnTo>
                    <a:cubicBezTo>
                      <a:pt x="0" y="767"/>
                      <a:pt x="0" y="1019"/>
                      <a:pt x="6" y="1019"/>
                    </a:cubicBezTo>
                    <a:cubicBezTo>
                      <a:pt x="6" y="1019"/>
                      <a:pt x="6" y="1019"/>
                      <a:pt x="6" y="1019"/>
                    </a:cubicBezTo>
                    <a:lnTo>
                      <a:pt x="615" y="1481"/>
                    </a:lnTo>
                    <a:lnTo>
                      <a:pt x="832" y="1374"/>
                    </a:lnTo>
                    <a:lnTo>
                      <a:pt x="811" y="1355"/>
                    </a:lnTo>
                    <a:lnTo>
                      <a:pt x="859" y="1364"/>
                    </a:lnTo>
                    <a:lnTo>
                      <a:pt x="1053" y="928"/>
                    </a:lnTo>
                    <a:lnTo>
                      <a:pt x="1377" y="1273"/>
                    </a:lnTo>
                    <a:lnTo>
                      <a:pt x="1697" y="1172"/>
                    </a:lnTo>
                    <a:lnTo>
                      <a:pt x="2511" y="1582"/>
                    </a:lnTo>
                    <a:lnTo>
                      <a:pt x="2776" y="909"/>
                    </a:lnTo>
                    <a:lnTo>
                      <a:pt x="3122" y="1203"/>
                    </a:lnTo>
                    <a:lnTo>
                      <a:pt x="3409" y="1021"/>
                    </a:lnTo>
                    <a:lnTo>
                      <a:pt x="4020" y="1481"/>
                    </a:lnTo>
                    <a:lnTo>
                      <a:pt x="4235" y="1374"/>
                    </a:lnTo>
                    <a:lnTo>
                      <a:pt x="4214" y="1355"/>
                    </a:lnTo>
                    <a:lnTo>
                      <a:pt x="4262" y="1365"/>
                    </a:lnTo>
                    <a:lnTo>
                      <a:pt x="4457" y="929"/>
                    </a:lnTo>
                    <a:lnTo>
                      <a:pt x="4781" y="1274"/>
                    </a:lnTo>
                    <a:lnTo>
                      <a:pt x="5105" y="1173"/>
                    </a:lnTo>
                    <a:lnTo>
                      <a:pt x="5916" y="1583"/>
                    </a:lnTo>
                    <a:lnTo>
                      <a:pt x="6175" y="911"/>
                    </a:lnTo>
                    <a:lnTo>
                      <a:pt x="6521" y="1204"/>
                    </a:lnTo>
                    <a:lnTo>
                      <a:pt x="6812" y="1021"/>
                    </a:lnTo>
                    <a:lnTo>
                      <a:pt x="7423" y="1482"/>
                    </a:lnTo>
                    <a:lnTo>
                      <a:pt x="7585" y="1397"/>
                    </a:lnTo>
                    <a:lnTo>
                      <a:pt x="7601" y="1391"/>
                    </a:lnTo>
                    <a:lnTo>
                      <a:pt x="7601" y="1381"/>
                    </a:lnTo>
                    <a:lnTo>
                      <a:pt x="7612" y="1350"/>
                    </a:lnTo>
                    <a:lnTo>
                      <a:pt x="7882" y="499"/>
                    </a:lnTo>
                    <a:lnTo>
                      <a:pt x="8185" y="828"/>
                    </a:lnTo>
                    <a:lnTo>
                      <a:pt x="8504" y="727"/>
                    </a:lnTo>
                    <a:lnTo>
                      <a:pt x="9313" y="1137"/>
                    </a:lnTo>
                    <a:lnTo>
                      <a:pt x="9584" y="458"/>
                    </a:lnTo>
                    <a:lnTo>
                      <a:pt x="9924" y="753"/>
                    </a:lnTo>
                    <a:lnTo>
                      <a:pt x="10205" y="575"/>
                    </a:lnTo>
                    <a:lnTo>
                      <a:pt x="10437" y="771"/>
                    </a:lnTo>
                    <a:lnTo>
                      <a:pt x="10524" y="844"/>
                    </a:lnTo>
                    <a:lnTo>
                      <a:pt x="10572" y="885"/>
                    </a:lnTo>
                    <a:lnTo>
                      <a:pt x="10735" y="1028"/>
                    </a:lnTo>
                    <a:cubicBezTo>
                      <a:pt x="10770" y="1060"/>
                      <a:pt x="10799" y="1097"/>
                      <a:pt x="10839" y="1127"/>
                    </a:cubicBezTo>
                    <a:cubicBezTo>
                      <a:pt x="10914" y="1181"/>
                      <a:pt x="10984" y="1238"/>
                      <a:pt x="11050" y="1297"/>
                    </a:cubicBezTo>
                    <a:cubicBezTo>
                      <a:pt x="11128" y="1267"/>
                      <a:pt x="11210" y="1241"/>
                      <a:pt x="11292" y="1214"/>
                    </a:cubicBezTo>
                    <a:lnTo>
                      <a:pt x="11421" y="1173"/>
                    </a:lnTo>
                    <a:lnTo>
                      <a:pt x="12236" y="1583"/>
                    </a:lnTo>
                    <a:lnTo>
                      <a:pt x="12501" y="911"/>
                    </a:lnTo>
                    <a:lnTo>
                      <a:pt x="12847" y="1204"/>
                    </a:lnTo>
                    <a:lnTo>
                      <a:pt x="13134" y="1021"/>
                    </a:lnTo>
                    <a:lnTo>
                      <a:pt x="13743" y="1482"/>
                    </a:lnTo>
                    <a:lnTo>
                      <a:pt x="13960" y="1375"/>
                    </a:lnTo>
                    <a:lnTo>
                      <a:pt x="13938" y="1357"/>
                    </a:lnTo>
                    <a:lnTo>
                      <a:pt x="13987" y="1365"/>
                    </a:lnTo>
                    <a:lnTo>
                      <a:pt x="14182" y="929"/>
                    </a:lnTo>
                    <a:lnTo>
                      <a:pt x="14505" y="1274"/>
                    </a:lnTo>
                    <a:lnTo>
                      <a:pt x="14830" y="1173"/>
                    </a:lnTo>
                    <a:lnTo>
                      <a:pt x="15178" y="1350"/>
                    </a:lnTo>
                    <a:lnTo>
                      <a:pt x="15182" y="1120"/>
                    </a:lnTo>
                    <a:lnTo>
                      <a:pt x="14866" y="956"/>
                    </a:lnTo>
                    <a:lnTo>
                      <a:pt x="14616" y="1032"/>
                    </a:lnTo>
                    <a:lnTo>
                      <a:pt x="14092" y="481"/>
                    </a:lnTo>
                    <a:lnTo>
                      <a:pt x="13763" y="1210"/>
                    </a:lnTo>
                    <a:lnTo>
                      <a:pt x="13152" y="750"/>
                    </a:lnTo>
                    <a:lnTo>
                      <a:pt x="12877" y="927"/>
                    </a:lnTo>
                    <a:lnTo>
                      <a:pt x="12369" y="496"/>
                    </a:lnTo>
                    <a:lnTo>
                      <a:pt x="12072" y="1270"/>
                    </a:lnTo>
                    <a:lnTo>
                      <a:pt x="11461" y="958"/>
                    </a:lnTo>
                    <a:lnTo>
                      <a:pt x="11138" y="1075"/>
                    </a:lnTo>
                    <a:lnTo>
                      <a:pt x="10624" y="623"/>
                    </a:lnTo>
                    <a:lnTo>
                      <a:pt x="10591" y="595"/>
                    </a:lnTo>
                    <a:lnTo>
                      <a:pt x="10575" y="582"/>
                    </a:lnTo>
                    <a:lnTo>
                      <a:pt x="10246" y="294"/>
                    </a:lnTo>
                    <a:lnTo>
                      <a:pt x="9960" y="481"/>
                    </a:lnTo>
                    <a:lnTo>
                      <a:pt x="9457" y="42"/>
                    </a:lnTo>
                    <a:lnTo>
                      <a:pt x="9155" y="815"/>
                    </a:lnTo>
                    <a:lnTo>
                      <a:pt x="8544" y="506"/>
                    </a:lnTo>
                    <a:lnTo>
                      <a:pt x="8295" y="582"/>
                    </a:lnTo>
                    <a:lnTo>
                      <a:pt x="77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3286350" y="2796275"/>
                <a:ext cx="368225" cy="4175"/>
              </a:xfrm>
              <a:custGeom>
                <a:rect b="b" l="l" r="r" t="t"/>
                <a:pathLst>
                  <a:path extrusionOk="0" h="167" w="14729">
                    <a:moveTo>
                      <a:pt x="0" y="1"/>
                    </a:moveTo>
                    <a:lnTo>
                      <a:pt x="0" y="166"/>
                    </a:lnTo>
                    <a:lnTo>
                      <a:pt x="14729" y="166"/>
                    </a:lnTo>
                    <a:lnTo>
                      <a:pt x="14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3288975" y="2975725"/>
                <a:ext cx="365600" cy="6250"/>
              </a:xfrm>
              <a:custGeom>
                <a:rect b="b" l="l" r="r" t="t"/>
                <a:pathLst>
                  <a:path extrusionOk="0" h="250" w="14624">
                    <a:moveTo>
                      <a:pt x="0" y="1"/>
                    </a:moveTo>
                    <a:cubicBezTo>
                      <a:pt x="60" y="96"/>
                      <a:pt x="134" y="180"/>
                      <a:pt x="221" y="250"/>
                    </a:cubicBezTo>
                    <a:lnTo>
                      <a:pt x="14624" y="250"/>
                    </a:lnTo>
                    <a:lnTo>
                      <a:pt x="14624" y="1"/>
                    </a:lnTo>
                    <a:close/>
                  </a:path>
                </a:pathLst>
              </a:custGeom>
              <a:solidFill>
                <a:srgbClr val="789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3289400" y="2781750"/>
                <a:ext cx="365175" cy="4200"/>
              </a:xfrm>
              <a:custGeom>
                <a:rect b="b" l="l" r="r" t="t"/>
                <a:pathLst>
                  <a:path extrusionOk="0" h="168" w="14607">
                    <a:moveTo>
                      <a:pt x="140" y="1"/>
                    </a:moveTo>
                    <a:cubicBezTo>
                      <a:pt x="87" y="50"/>
                      <a:pt x="40" y="106"/>
                      <a:pt x="1" y="167"/>
                    </a:cubicBezTo>
                    <a:lnTo>
                      <a:pt x="14607" y="167"/>
                    </a:lnTo>
                    <a:lnTo>
                      <a:pt x="146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3263225" y="2749600"/>
                <a:ext cx="401900" cy="263125"/>
              </a:xfrm>
              <a:custGeom>
                <a:rect b="b" l="l" r="r" t="t"/>
                <a:pathLst>
                  <a:path extrusionOk="0" h="10525" w="16076">
                    <a:moveTo>
                      <a:pt x="13970" y="781"/>
                    </a:moveTo>
                    <a:cubicBezTo>
                      <a:pt x="14700" y="781"/>
                      <a:pt x="15295" y="1252"/>
                      <a:pt x="15295" y="1831"/>
                    </a:cubicBezTo>
                    <a:lnTo>
                      <a:pt x="15295" y="8694"/>
                    </a:lnTo>
                    <a:cubicBezTo>
                      <a:pt x="15295" y="9274"/>
                      <a:pt x="14700" y="9745"/>
                      <a:pt x="13970" y="9745"/>
                    </a:cubicBezTo>
                    <a:lnTo>
                      <a:pt x="2106" y="9745"/>
                    </a:lnTo>
                    <a:cubicBezTo>
                      <a:pt x="1375" y="9745"/>
                      <a:pt x="781" y="9274"/>
                      <a:pt x="781" y="8694"/>
                    </a:cubicBezTo>
                    <a:lnTo>
                      <a:pt x="781" y="1832"/>
                    </a:lnTo>
                    <a:cubicBezTo>
                      <a:pt x="781" y="1252"/>
                      <a:pt x="1377" y="781"/>
                      <a:pt x="2106" y="781"/>
                    </a:cubicBezTo>
                    <a:close/>
                    <a:moveTo>
                      <a:pt x="2106" y="0"/>
                    </a:moveTo>
                    <a:cubicBezTo>
                      <a:pt x="945" y="0"/>
                      <a:pt x="1" y="822"/>
                      <a:pt x="1" y="1831"/>
                    </a:cubicBezTo>
                    <a:lnTo>
                      <a:pt x="1" y="8694"/>
                    </a:lnTo>
                    <a:cubicBezTo>
                      <a:pt x="1" y="9702"/>
                      <a:pt x="945" y="10524"/>
                      <a:pt x="2106" y="10524"/>
                    </a:cubicBezTo>
                    <a:lnTo>
                      <a:pt x="13970" y="10524"/>
                    </a:lnTo>
                    <a:cubicBezTo>
                      <a:pt x="15131" y="10524"/>
                      <a:pt x="16076" y="9702"/>
                      <a:pt x="16076" y="8694"/>
                    </a:cubicBezTo>
                    <a:lnTo>
                      <a:pt x="16076" y="1831"/>
                    </a:lnTo>
                    <a:cubicBezTo>
                      <a:pt x="16076" y="822"/>
                      <a:pt x="15131" y="0"/>
                      <a:pt x="1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2695650" y="3047225"/>
                <a:ext cx="1066100" cy="34575"/>
              </a:xfrm>
              <a:custGeom>
                <a:rect b="b" l="l" r="r" t="t"/>
                <a:pathLst>
                  <a:path extrusionOk="0" h="1383" w="42644">
                    <a:moveTo>
                      <a:pt x="1" y="1"/>
                    </a:moveTo>
                    <a:lnTo>
                      <a:pt x="1" y="1383"/>
                    </a:lnTo>
                    <a:lnTo>
                      <a:pt x="42643" y="1383"/>
                    </a:lnTo>
                    <a:lnTo>
                      <a:pt x="426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2848675" y="3353250"/>
                <a:ext cx="730450" cy="138200"/>
              </a:xfrm>
              <a:custGeom>
                <a:rect b="b" l="l" r="r" t="t"/>
                <a:pathLst>
                  <a:path extrusionOk="0" h="5528" w="29218">
                    <a:moveTo>
                      <a:pt x="1184" y="0"/>
                    </a:moveTo>
                    <a:lnTo>
                      <a:pt x="0" y="5527"/>
                    </a:lnTo>
                    <a:lnTo>
                      <a:pt x="29218" y="5527"/>
                    </a:lnTo>
                    <a:lnTo>
                      <a:pt x="280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2919300" y="3372975"/>
                <a:ext cx="40175" cy="23625"/>
              </a:xfrm>
              <a:custGeom>
                <a:rect b="b" l="l" r="r" t="t"/>
                <a:pathLst>
                  <a:path extrusionOk="0" h="945" w="1607">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2919300" y="3412350"/>
                <a:ext cx="40175" cy="23650"/>
              </a:xfrm>
              <a:custGeom>
                <a:rect b="b" l="l" r="r" t="t"/>
                <a:pathLst>
                  <a:path extrusionOk="0" h="946" w="1607">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2979550" y="3372975"/>
                <a:ext cx="40150" cy="23625"/>
              </a:xfrm>
              <a:custGeom>
                <a:rect b="b" l="l" r="r" t="t"/>
                <a:pathLst>
                  <a:path extrusionOk="0" h="945" w="1606">
                    <a:moveTo>
                      <a:pt x="0" y="0"/>
                    </a:moveTo>
                    <a:lnTo>
                      <a:pt x="0" y="945"/>
                    </a:lnTo>
                    <a:lnTo>
                      <a:pt x="1606" y="945"/>
                    </a:lnTo>
                    <a:lnTo>
                      <a:pt x="16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2979550" y="3412350"/>
                <a:ext cx="40150" cy="23650"/>
              </a:xfrm>
              <a:custGeom>
                <a:rect b="b" l="l" r="r" t="t"/>
                <a:pathLst>
                  <a:path extrusionOk="0" h="946" w="1606">
                    <a:moveTo>
                      <a:pt x="0" y="1"/>
                    </a:moveTo>
                    <a:lnTo>
                      <a:pt x="0" y="945"/>
                    </a:lnTo>
                    <a:lnTo>
                      <a:pt x="1606" y="945"/>
                    </a:lnTo>
                    <a:lnTo>
                      <a:pt x="16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3039775" y="3372975"/>
                <a:ext cx="40175" cy="23625"/>
              </a:xfrm>
              <a:custGeom>
                <a:rect b="b" l="l" r="r" t="t"/>
                <a:pathLst>
                  <a:path extrusionOk="0" h="945" w="1607">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3039775" y="3412350"/>
                <a:ext cx="40175" cy="23650"/>
              </a:xfrm>
              <a:custGeom>
                <a:rect b="b" l="l" r="r" t="t"/>
                <a:pathLst>
                  <a:path extrusionOk="0" h="946" w="1607">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3100025" y="3372975"/>
                <a:ext cx="40200" cy="23625"/>
              </a:xfrm>
              <a:custGeom>
                <a:rect b="b" l="l" r="r" t="t"/>
                <a:pathLst>
                  <a:path extrusionOk="0" h="945" w="1608">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3100025" y="3412350"/>
                <a:ext cx="40200" cy="23650"/>
              </a:xfrm>
              <a:custGeom>
                <a:rect b="b" l="l" r="r" t="t"/>
                <a:pathLst>
                  <a:path extrusionOk="0" h="946" w="1608">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3160275" y="3372975"/>
                <a:ext cx="40200" cy="23625"/>
              </a:xfrm>
              <a:custGeom>
                <a:rect b="b" l="l" r="r" t="t"/>
                <a:pathLst>
                  <a:path extrusionOk="0" h="945" w="1608">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3160275" y="3412350"/>
                <a:ext cx="40200" cy="23650"/>
              </a:xfrm>
              <a:custGeom>
                <a:rect b="b" l="l" r="r" t="t"/>
                <a:pathLst>
                  <a:path extrusionOk="0" h="946" w="1608">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3220525" y="3372975"/>
                <a:ext cx="40200" cy="23625"/>
              </a:xfrm>
              <a:custGeom>
                <a:rect b="b" l="l" r="r" t="t"/>
                <a:pathLst>
                  <a:path extrusionOk="0" h="945" w="1608">
                    <a:moveTo>
                      <a:pt x="1" y="0"/>
                    </a:moveTo>
                    <a:lnTo>
                      <a:pt x="1"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3220525" y="3412350"/>
                <a:ext cx="40200" cy="23650"/>
              </a:xfrm>
              <a:custGeom>
                <a:rect b="b" l="l" r="r" t="t"/>
                <a:pathLst>
                  <a:path extrusionOk="0" h="946" w="1608">
                    <a:moveTo>
                      <a:pt x="1" y="1"/>
                    </a:moveTo>
                    <a:lnTo>
                      <a:pt x="1"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3280750" y="3372975"/>
                <a:ext cx="40200" cy="23625"/>
              </a:xfrm>
              <a:custGeom>
                <a:rect b="b" l="l" r="r" t="t"/>
                <a:pathLst>
                  <a:path extrusionOk="0" h="945" w="1608">
                    <a:moveTo>
                      <a:pt x="0" y="0"/>
                    </a:moveTo>
                    <a:lnTo>
                      <a:pt x="0" y="945"/>
                    </a:lnTo>
                    <a:lnTo>
                      <a:pt x="1607" y="945"/>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3280750" y="3412350"/>
                <a:ext cx="40200" cy="23650"/>
              </a:xfrm>
              <a:custGeom>
                <a:rect b="b" l="l" r="r" t="t"/>
                <a:pathLst>
                  <a:path extrusionOk="0" h="946" w="1608">
                    <a:moveTo>
                      <a:pt x="0" y="1"/>
                    </a:moveTo>
                    <a:lnTo>
                      <a:pt x="0" y="945"/>
                    </a:lnTo>
                    <a:lnTo>
                      <a:pt x="1607" y="945"/>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2919300" y="3448050"/>
                <a:ext cx="40175" cy="23650"/>
              </a:xfrm>
              <a:custGeom>
                <a:rect b="b" l="l" r="r" t="t"/>
                <a:pathLst>
                  <a:path extrusionOk="0" h="946" w="1607">
                    <a:moveTo>
                      <a:pt x="0" y="0"/>
                    </a:moveTo>
                    <a:lnTo>
                      <a:pt x="0"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2979550" y="3448050"/>
                <a:ext cx="40150" cy="23650"/>
              </a:xfrm>
              <a:custGeom>
                <a:rect b="b" l="l" r="r" t="t"/>
                <a:pathLst>
                  <a:path extrusionOk="0" h="946" w="1606">
                    <a:moveTo>
                      <a:pt x="0" y="0"/>
                    </a:moveTo>
                    <a:lnTo>
                      <a:pt x="0" y="946"/>
                    </a:lnTo>
                    <a:lnTo>
                      <a:pt x="1606" y="946"/>
                    </a:lnTo>
                    <a:lnTo>
                      <a:pt x="16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3039775" y="3448050"/>
                <a:ext cx="40175" cy="23650"/>
              </a:xfrm>
              <a:custGeom>
                <a:rect b="b" l="l" r="r" t="t"/>
                <a:pathLst>
                  <a:path extrusionOk="0" h="946" w="1607">
                    <a:moveTo>
                      <a:pt x="0" y="0"/>
                    </a:moveTo>
                    <a:lnTo>
                      <a:pt x="0"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3100025" y="3448050"/>
                <a:ext cx="40200" cy="23650"/>
              </a:xfrm>
              <a:custGeom>
                <a:rect b="b" l="l" r="r" t="t"/>
                <a:pathLst>
                  <a:path extrusionOk="0" h="946" w="1608">
                    <a:moveTo>
                      <a:pt x="0" y="0"/>
                    </a:moveTo>
                    <a:lnTo>
                      <a:pt x="0"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3160275" y="3448050"/>
                <a:ext cx="40200" cy="23650"/>
              </a:xfrm>
              <a:custGeom>
                <a:rect b="b" l="l" r="r" t="t"/>
                <a:pathLst>
                  <a:path extrusionOk="0" h="946" w="1608">
                    <a:moveTo>
                      <a:pt x="0" y="0"/>
                    </a:moveTo>
                    <a:lnTo>
                      <a:pt x="0"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3220525" y="3448050"/>
                <a:ext cx="40200" cy="23650"/>
              </a:xfrm>
              <a:custGeom>
                <a:rect b="b" l="l" r="r" t="t"/>
                <a:pathLst>
                  <a:path extrusionOk="0" h="946" w="1608">
                    <a:moveTo>
                      <a:pt x="1" y="0"/>
                    </a:moveTo>
                    <a:lnTo>
                      <a:pt x="1" y="946"/>
                    </a:lnTo>
                    <a:lnTo>
                      <a:pt x="1607" y="946"/>
                    </a:ln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3280750" y="3448050"/>
                <a:ext cx="40200" cy="23650"/>
              </a:xfrm>
              <a:custGeom>
                <a:rect b="b" l="l" r="r" t="t"/>
                <a:pathLst>
                  <a:path extrusionOk="0" h="946" w="1608">
                    <a:moveTo>
                      <a:pt x="0" y="0"/>
                    </a:moveTo>
                    <a:lnTo>
                      <a:pt x="0" y="946"/>
                    </a:lnTo>
                    <a:lnTo>
                      <a:pt x="1607" y="946"/>
                    </a:lnTo>
                    <a:lnTo>
                      <a:pt x="16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3361950" y="3382825"/>
                <a:ext cx="148100" cy="78975"/>
              </a:xfrm>
              <a:custGeom>
                <a:rect b="b" l="l" r="r" t="t"/>
                <a:pathLst>
                  <a:path extrusionOk="0" h="3159" w="5924">
                    <a:moveTo>
                      <a:pt x="0" y="1"/>
                    </a:moveTo>
                    <a:lnTo>
                      <a:pt x="0" y="3159"/>
                    </a:lnTo>
                    <a:lnTo>
                      <a:pt x="5923" y="3159"/>
                    </a:lnTo>
                    <a:lnTo>
                      <a:pt x="59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0" name="Google Shape;3560;p81"/>
          <p:cNvGrpSpPr/>
          <p:nvPr/>
        </p:nvGrpSpPr>
        <p:grpSpPr>
          <a:xfrm>
            <a:off x="5966210" y="2869527"/>
            <a:ext cx="1298418" cy="2043773"/>
            <a:chOff x="922950" y="2943100"/>
            <a:chExt cx="1066200" cy="1678250"/>
          </a:xfrm>
        </p:grpSpPr>
        <p:sp>
          <p:nvSpPr>
            <p:cNvPr id="3561" name="Google Shape;3561;p81"/>
            <p:cNvSpPr/>
            <p:nvPr/>
          </p:nvSpPr>
          <p:spPr>
            <a:xfrm>
              <a:off x="922950" y="4483950"/>
              <a:ext cx="10662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2" name="Google Shape;3562;p81"/>
            <p:cNvGrpSpPr/>
            <p:nvPr/>
          </p:nvGrpSpPr>
          <p:grpSpPr>
            <a:xfrm>
              <a:off x="1072100" y="2943100"/>
              <a:ext cx="767900" cy="1629675"/>
              <a:chOff x="1072100" y="2943100"/>
              <a:chExt cx="767900" cy="1629675"/>
            </a:xfrm>
          </p:grpSpPr>
          <p:sp>
            <p:nvSpPr>
              <p:cNvPr id="3563" name="Google Shape;3563;p81"/>
              <p:cNvSpPr/>
              <p:nvPr/>
            </p:nvSpPr>
            <p:spPr>
              <a:xfrm>
                <a:off x="1422725" y="3052575"/>
                <a:ext cx="207525" cy="208875"/>
              </a:xfrm>
              <a:custGeom>
                <a:rect b="b" l="l" r="r" t="t"/>
                <a:pathLst>
                  <a:path extrusionOk="0" h="8355" w="8301">
                    <a:moveTo>
                      <a:pt x="1378" y="0"/>
                    </a:moveTo>
                    <a:lnTo>
                      <a:pt x="1240" y="178"/>
                    </a:lnTo>
                    <a:cubicBezTo>
                      <a:pt x="1742" y="567"/>
                      <a:pt x="2177" y="1059"/>
                      <a:pt x="2533" y="1638"/>
                    </a:cubicBezTo>
                    <a:cubicBezTo>
                      <a:pt x="2715" y="1935"/>
                      <a:pt x="2878" y="2258"/>
                      <a:pt x="3034" y="2570"/>
                    </a:cubicBezTo>
                    <a:cubicBezTo>
                      <a:pt x="3262" y="3024"/>
                      <a:pt x="3497" y="3493"/>
                      <a:pt x="3798" y="3896"/>
                    </a:cubicBezTo>
                    <a:cubicBezTo>
                      <a:pt x="4352" y="4638"/>
                      <a:pt x="5138" y="5181"/>
                      <a:pt x="6133" y="5509"/>
                    </a:cubicBezTo>
                    <a:cubicBezTo>
                      <a:pt x="6192" y="5527"/>
                      <a:pt x="6252" y="5546"/>
                      <a:pt x="6312" y="5566"/>
                    </a:cubicBezTo>
                    <a:cubicBezTo>
                      <a:pt x="6557" y="5641"/>
                      <a:pt x="6789" y="5714"/>
                      <a:pt x="7003" y="5846"/>
                    </a:cubicBezTo>
                    <a:cubicBezTo>
                      <a:pt x="7288" y="6023"/>
                      <a:pt x="7558" y="6322"/>
                      <a:pt x="7803" y="6737"/>
                    </a:cubicBezTo>
                    <a:cubicBezTo>
                      <a:pt x="7986" y="7041"/>
                      <a:pt x="8048" y="7281"/>
                      <a:pt x="8001" y="7490"/>
                    </a:cubicBezTo>
                    <a:cubicBezTo>
                      <a:pt x="7950" y="7721"/>
                      <a:pt x="7766" y="7862"/>
                      <a:pt x="7660" y="7926"/>
                    </a:cubicBezTo>
                    <a:cubicBezTo>
                      <a:pt x="7369" y="8100"/>
                      <a:pt x="7028" y="8130"/>
                      <a:pt x="6714" y="8130"/>
                    </a:cubicBezTo>
                    <a:cubicBezTo>
                      <a:pt x="6668" y="8130"/>
                      <a:pt x="6623" y="8129"/>
                      <a:pt x="6578" y="8128"/>
                    </a:cubicBezTo>
                    <a:cubicBezTo>
                      <a:pt x="6031" y="8118"/>
                      <a:pt x="5403" y="8063"/>
                      <a:pt x="4885" y="7719"/>
                    </a:cubicBezTo>
                    <a:cubicBezTo>
                      <a:pt x="4439" y="7425"/>
                      <a:pt x="4043" y="6900"/>
                      <a:pt x="3675" y="6120"/>
                    </a:cubicBezTo>
                    <a:cubicBezTo>
                      <a:pt x="3550" y="5852"/>
                      <a:pt x="3433" y="5571"/>
                      <a:pt x="3321" y="5301"/>
                    </a:cubicBezTo>
                    <a:cubicBezTo>
                      <a:pt x="3157" y="4906"/>
                      <a:pt x="2989" y="4499"/>
                      <a:pt x="2787" y="4120"/>
                    </a:cubicBezTo>
                    <a:cubicBezTo>
                      <a:pt x="2110" y="2848"/>
                      <a:pt x="1080" y="2003"/>
                      <a:pt x="30" y="1861"/>
                    </a:cubicBezTo>
                    <a:lnTo>
                      <a:pt x="0" y="2083"/>
                    </a:lnTo>
                    <a:cubicBezTo>
                      <a:pt x="977" y="2217"/>
                      <a:pt x="1945" y="3017"/>
                      <a:pt x="2587" y="4227"/>
                    </a:cubicBezTo>
                    <a:cubicBezTo>
                      <a:pt x="2784" y="4596"/>
                      <a:pt x="2952" y="4997"/>
                      <a:pt x="3113" y="5388"/>
                    </a:cubicBezTo>
                    <a:cubicBezTo>
                      <a:pt x="3227" y="5661"/>
                      <a:pt x="3345" y="5943"/>
                      <a:pt x="3472" y="6215"/>
                    </a:cubicBezTo>
                    <a:cubicBezTo>
                      <a:pt x="3863" y="7047"/>
                      <a:pt x="4272" y="7584"/>
                      <a:pt x="4759" y="7907"/>
                    </a:cubicBezTo>
                    <a:cubicBezTo>
                      <a:pt x="5328" y="8282"/>
                      <a:pt x="5996" y="8343"/>
                      <a:pt x="6576" y="8355"/>
                    </a:cubicBezTo>
                    <a:lnTo>
                      <a:pt x="6709" y="8355"/>
                    </a:lnTo>
                    <a:cubicBezTo>
                      <a:pt x="7056" y="8355"/>
                      <a:pt x="7436" y="8323"/>
                      <a:pt x="7775" y="8120"/>
                    </a:cubicBezTo>
                    <a:cubicBezTo>
                      <a:pt x="8013" y="7977"/>
                      <a:pt x="8171" y="7771"/>
                      <a:pt x="8222" y="7538"/>
                    </a:cubicBezTo>
                    <a:cubicBezTo>
                      <a:pt x="8301" y="7187"/>
                      <a:pt x="8133" y="6846"/>
                      <a:pt x="7999" y="6621"/>
                    </a:cubicBezTo>
                    <a:cubicBezTo>
                      <a:pt x="7734" y="6175"/>
                      <a:pt x="7439" y="5851"/>
                      <a:pt x="7121" y="5654"/>
                    </a:cubicBezTo>
                    <a:cubicBezTo>
                      <a:pt x="6883" y="5509"/>
                      <a:pt x="6627" y="5427"/>
                      <a:pt x="6379" y="5351"/>
                    </a:cubicBezTo>
                    <a:cubicBezTo>
                      <a:pt x="6321" y="5332"/>
                      <a:pt x="6262" y="5313"/>
                      <a:pt x="6204" y="5295"/>
                    </a:cubicBezTo>
                    <a:cubicBezTo>
                      <a:pt x="5254" y="4982"/>
                      <a:pt x="4506" y="4466"/>
                      <a:pt x="3979" y="3762"/>
                    </a:cubicBezTo>
                    <a:cubicBezTo>
                      <a:pt x="3690" y="3375"/>
                      <a:pt x="3459" y="2915"/>
                      <a:pt x="3235" y="2470"/>
                    </a:cubicBezTo>
                    <a:cubicBezTo>
                      <a:pt x="3076" y="2153"/>
                      <a:pt x="2912" y="1825"/>
                      <a:pt x="2725" y="1522"/>
                    </a:cubicBezTo>
                    <a:cubicBezTo>
                      <a:pt x="2355" y="918"/>
                      <a:pt x="1902" y="406"/>
                      <a:pt x="1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1179175" y="3030200"/>
                <a:ext cx="139575" cy="285275"/>
              </a:xfrm>
              <a:custGeom>
                <a:rect b="b" l="l" r="r" t="t"/>
                <a:pathLst>
                  <a:path extrusionOk="0" h="11411" w="5583">
                    <a:moveTo>
                      <a:pt x="3220" y="1"/>
                    </a:moveTo>
                    <a:lnTo>
                      <a:pt x="3006" y="71"/>
                    </a:lnTo>
                    <a:cubicBezTo>
                      <a:pt x="3374" y="1220"/>
                      <a:pt x="3124" y="2630"/>
                      <a:pt x="2338" y="3841"/>
                    </a:cubicBezTo>
                    <a:cubicBezTo>
                      <a:pt x="2099" y="4210"/>
                      <a:pt x="1815" y="4560"/>
                      <a:pt x="1540" y="4898"/>
                    </a:cubicBezTo>
                    <a:cubicBezTo>
                      <a:pt x="1347" y="5137"/>
                      <a:pt x="1147" y="5384"/>
                      <a:pt x="963" y="5636"/>
                    </a:cubicBezTo>
                    <a:cubicBezTo>
                      <a:pt x="406" y="6399"/>
                      <a:pt x="112" y="7090"/>
                      <a:pt x="60" y="7753"/>
                    </a:cubicBezTo>
                    <a:cubicBezTo>
                      <a:pt x="0" y="8526"/>
                      <a:pt x="275" y="9288"/>
                      <a:pt x="550" y="9929"/>
                    </a:cubicBezTo>
                    <a:cubicBezTo>
                      <a:pt x="731" y="10348"/>
                      <a:pt x="956" y="10821"/>
                      <a:pt x="1349" y="11147"/>
                    </a:cubicBezTo>
                    <a:cubicBezTo>
                      <a:pt x="1557" y="11319"/>
                      <a:pt x="1781" y="11411"/>
                      <a:pt x="1990" y="11411"/>
                    </a:cubicBezTo>
                    <a:cubicBezTo>
                      <a:pt x="2026" y="11411"/>
                      <a:pt x="2063" y="11409"/>
                      <a:pt x="2099" y="11403"/>
                    </a:cubicBezTo>
                    <a:cubicBezTo>
                      <a:pt x="2466" y="11345"/>
                      <a:pt x="2696" y="11015"/>
                      <a:pt x="2835" y="10772"/>
                    </a:cubicBezTo>
                    <a:cubicBezTo>
                      <a:pt x="3110" y="10298"/>
                      <a:pt x="3260" y="9839"/>
                      <a:pt x="3281" y="9409"/>
                    </a:cubicBezTo>
                    <a:cubicBezTo>
                      <a:pt x="3297" y="9090"/>
                      <a:pt x="3243" y="8775"/>
                      <a:pt x="3190" y="8471"/>
                    </a:cubicBezTo>
                    <a:cubicBezTo>
                      <a:pt x="3177" y="8398"/>
                      <a:pt x="3164" y="8325"/>
                      <a:pt x="3153" y="8251"/>
                    </a:cubicBezTo>
                    <a:cubicBezTo>
                      <a:pt x="2966" y="7063"/>
                      <a:pt x="3064" y="6016"/>
                      <a:pt x="3446" y="5142"/>
                    </a:cubicBezTo>
                    <a:cubicBezTo>
                      <a:pt x="3656" y="4662"/>
                      <a:pt x="3960" y="4217"/>
                      <a:pt x="4255" y="3788"/>
                    </a:cubicBezTo>
                    <a:cubicBezTo>
                      <a:pt x="4466" y="3482"/>
                      <a:pt x="4683" y="3164"/>
                      <a:pt x="4868" y="2834"/>
                    </a:cubicBezTo>
                    <a:cubicBezTo>
                      <a:pt x="5234" y="2179"/>
                      <a:pt x="5476" y="1461"/>
                      <a:pt x="5583" y="719"/>
                    </a:cubicBezTo>
                    <a:lnTo>
                      <a:pt x="5359" y="686"/>
                    </a:lnTo>
                    <a:cubicBezTo>
                      <a:pt x="5255" y="1401"/>
                      <a:pt x="5022" y="2092"/>
                      <a:pt x="4670" y="2723"/>
                    </a:cubicBezTo>
                    <a:cubicBezTo>
                      <a:pt x="4490" y="3045"/>
                      <a:pt x="4275" y="3357"/>
                      <a:pt x="4069" y="3659"/>
                    </a:cubicBezTo>
                    <a:cubicBezTo>
                      <a:pt x="3768" y="4097"/>
                      <a:pt x="3456" y="4552"/>
                      <a:pt x="3238" y="5050"/>
                    </a:cubicBezTo>
                    <a:cubicBezTo>
                      <a:pt x="2838" y="5965"/>
                      <a:pt x="2734" y="7055"/>
                      <a:pt x="2929" y="8285"/>
                    </a:cubicBezTo>
                    <a:cubicBezTo>
                      <a:pt x="2941" y="8359"/>
                      <a:pt x="2953" y="8433"/>
                      <a:pt x="2966" y="8508"/>
                    </a:cubicBezTo>
                    <a:cubicBezTo>
                      <a:pt x="3016" y="8801"/>
                      <a:pt x="3069" y="9103"/>
                      <a:pt x="3054" y="9398"/>
                    </a:cubicBezTo>
                    <a:cubicBezTo>
                      <a:pt x="3036" y="9791"/>
                      <a:pt x="2896" y="10215"/>
                      <a:pt x="2640" y="10658"/>
                    </a:cubicBezTo>
                    <a:cubicBezTo>
                      <a:pt x="2453" y="10982"/>
                      <a:pt x="2270" y="11147"/>
                      <a:pt x="2062" y="11180"/>
                    </a:cubicBezTo>
                    <a:cubicBezTo>
                      <a:pt x="2037" y="11184"/>
                      <a:pt x="2012" y="11186"/>
                      <a:pt x="1987" y="11186"/>
                    </a:cubicBezTo>
                    <a:cubicBezTo>
                      <a:pt x="1782" y="11186"/>
                      <a:pt x="1592" y="11057"/>
                      <a:pt x="1492" y="10973"/>
                    </a:cubicBezTo>
                    <a:cubicBezTo>
                      <a:pt x="1137" y="10680"/>
                      <a:pt x="926" y="10234"/>
                      <a:pt x="757" y="9839"/>
                    </a:cubicBezTo>
                    <a:cubicBezTo>
                      <a:pt x="492" y="9223"/>
                      <a:pt x="228" y="8495"/>
                      <a:pt x="284" y="7770"/>
                    </a:cubicBezTo>
                    <a:cubicBezTo>
                      <a:pt x="332" y="7143"/>
                      <a:pt x="606" y="6506"/>
                      <a:pt x="1144" y="5768"/>
                    </a:cubicBezTo>
                    <a:cubicBezTo>
                      <a:pt x="1325" y="5520"/>
                      <a:pt x="1523" y="5277"/>
                      <a:pt x="1714" y="5040"/>
                    </a:cubicBezTo>
                    <a:cubicBezTo>
                      <a:pt x="1992" y="4697"/>
                      <a:pt x="2281" y="4342"/>
                      <a:pt x="2526" y="3964"/>
                    </a:cubicBezTo>
                    <a:cubicBezTo>
                      <a:pt x="3349" y="2697"/>
                      <a:pt x="3609" y="1216"/>
                      <a:pt x="3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1182600" y="2951925"/>
                <a:ext cx="346050" cy="220425"/>
              </a:xfrm>
              <a:custGeom>
                <a:rect b="b" l="l" r="r" t="t"/>
                <a:pathLst>
                  <a:path extrusionOk="0" h="8817" w="13842">
                    <a:moveTo>
                      <a:pt x="1553" y="1"/>
                    </a:moveTo>
                    <a:cubicBezTo>
                      <a:pt x="695" y="1"/>
                      <a:pt x="0" y="583"/>
                      <a:pt x="0" y="1303"/>
                    </a:cubicBezTo>
                    <a:lnTo>
                      <a:pt x="0" y="7515"/>
                    </a:lnTo>
                    <a:cubicBezTo>
                      <a:pt x="0" y="8234"/>
                      <a:pt x="694" y="8817"/>
                      <a:pt x="1553" y="8817"/>
                    </a:cubicBezTo>
                    <a:lnTo>
                      <a:pt x="12289" y="8817"/>
                    </a:lnTo>
                    <a:cubicBezTo>
                      <a:pt x="13146" y="8817"/>
                      <a:pt x="13842" y="8234"/>
                      <a:pt x="13842" y="7515"/>
                    </a:cubicBezTo>
                    <a:lnTo>
                      <a:pt x="13842" y="1304"/>
                    </a:lnTo>
                    <a:cubicBezTo>
                      <a:pt x="13840" y="585"/>
                      <a:pt x="13145" y="1"/>
                      <a:pt x="12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1173750" y="2943100"/>
                <a:ext cx="363725" cy="238125"/>
              </a:xfrm>
              <a:custGeom>
                <a:rect b="b" l="l" r="r" t="t"/>
                <a:pathLst>
                  <a:path extrusionOk="0" h="9525" w="14549">
                    <a:moveTo>
                      <a:pt x="12643" y="707"/>
                    </a:moveTo>
                    <a:cubicBezTo>
                      <a:pt x="13304" y="707"/>
                      <a:pt x="13842" y="1133"/>
                      <a:pt x="13842" y="1657"/>
                    </a:cubicBezTo>
                    <a:lnTo>
                      <a:pt x="13842" y="7868"/>
                    </a:lnTo>
                    <a:cubicBezTo>
                      <a:pt x="13842" y="8391"/>
                      <a:pt x="13304" y="8816"/>
                      <a:pt x="12643" y="8816"/>
                    </a:cubicBezTo>
                    <a:lnTo>
                      <a:pt x="1907" y="8816"/>
                    </a:lnTo>
                    <a:cubicBezTo>
                      <a:pt x="1244" y="8816"/>
                      <a:pt x="707" y="8391"/>
                      <a:pt x="707" y="7868"/>
                    </a:cubicBezTo>
                    <a:lnTo>
                      <a:pt x="707" y="1657"/>
                    </a:lnTo>
                    <a:cubicBezTo>
                      <a:pt x="707" y="1133"/>
                      <a:pt x="1244" y="707"/>
                      <a:pt x="1907" y="707"/>
                    </a:cubicBezTo>
                    <a:close/>
                    <a:moveTo>
                      <a:pt x="1907" y="1"/>
                    </a:moveTo>
                    <a:cubicBezTo>
                      <a:pt x="856" y="1"/>
                      <a:pt x="1" y="744"/>
                      <a:pt x="1" y="1657"/>
                    </a:cubicBezTo>
                    <a:lnTo>
                      <a:pt x="1" y="7868"/>
                    </a:lnTo>
                    <a:cubicBezTo>
                      <a:pt x="1" y="8781"/>
                      <a:pt x="856" y="9524"/>
                      <a:pt x="1907" y="9524"/>
                    </a:cubicBezTo>
                    <a:lnTo>
                      <a:pt x="12643" y="9524"/>
                    </a:lnTo>
                    <a:cubicBezTo>
                      <a:pt x="13694" y="9524"/>
                      <a:pt x="14549" y="8781"/>
                      <a:pt x="14549" y="7868"/>
                    </a:cubicBezTo>
                    <a:lnTo>
                      <a:pt x="14549" y="1657"/>
                    </a:lnTo>
                    <a:cubicBezTo>
                      <a:pt x="14549" y="744"/>
                      <a:pt x="13694" y="1"/>
                      <a:pt x="12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1313225" y="3172375"/>
                <a:ext cx="84775" cy="41825"/>
              </a:xfrm>
              <a:custGeom>
                <a:rect b="b" l="l" r="r" t="t"/>
                <a:pathLst>
                  <a:path extrusionOk="0" h="1673" w="3391">
                    <a:moveTo>
                      <a:pt x="0" y="0"/>
                    </a:moveTo>
                    <a:lnTo>
                      <a:pt x="0" y="1672"/>
                    </a:lnTo>
                    <a:lnTo>
                      <a:pt x="3390" y="1672"/>
                    </a:lnTo>
                    <a:lnTo>
                      <a:pt x="33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1294650" y="3196075"/>
                <a:ext cx="121900" cy="18125"/>
              </a:xfrm>
              <a:custGeom>
                <a:rect b="b" l="l" r="r" t="t"/>
                <a:pathLst>
                  <a:path extrusionOk="0" h="725" w="4876">
                    <a:moveTo>
                      <a:pt x="767" y="1"/>
                    </a:moveTo>
                    <a:lnTo>
                      <a:pt x="1" y="724"/>
                    </a:lnTo>
                    <a:lnTo>
                      <a:pt x="4875" y="724"/>
                    </a:lnTo>
                    <a:lnTo>
                      <a:pt x="4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1191400" y="3070775"/>
                <a:ext cx="240400" cy="65725"/>
              </a:xfrm>
              <a:custGeom>
                <a:rect b="b" l="l" r="r" t="t"/>
                <a:pathLst>
                  <a:path extrusionOk="0" h="2629" w="9616">
                    <a:moveTo>
                      <a:pt x="548" y="195"/>
                    </a:moveTo>
                    <a:lnTo>
                      <a:pt x="548" y="925"/>
                    </a:lnTo>
                    <a:lnTo>
                      <a:pt x="154" y="925"/>
                    </a:lnTo>
                    <a:lnTo>
                      <a:pt x="152" y="195"/>
                    </a:lnTo>
                    <a:close/>
                    <a:moveTo>
                      <a:pt x="1060" y="195"/>
                    </a:moveTo>
                    <a:lnTo>
                      <a:pt x="1060" y="925"/>
                    </a:lnTo>
                    <a:lnTo>
                      <a:pt x="665" y="925"/>
                    </a:lnTo>
                    <a:lnTo>
                      <a:pt x="665" y="195"/>
                    </a:lnTo>
                    <a:close/>
                    <a:moveTo>
                      <a:pt x="1571" y="195"/>
                    </a:moveTo>
                    <a:lnTo>
                      <a:pt x="1571" y="925"/>
                    </a:lnTo>
                    <a:lnTo>
                      <a:pt x="1177" y="925"/>
                    </a:lnTo>
                    <a:lnTo>
                      <a:pt x="1177" y="195"/>
                    </a:lnTo>
                    <a:close/>
                    <a:moveTo>
                      <a:pt x="2084" y="195"/>
                    </a:moveTo>
                    <a:lnTo>
                      <a:pt x="2084" y="925"/>
                    </a:lnTo>
                    <a:lnTo>
                      <a:pt x="1688" y="925"/>
                    </a:lnTo>
                    <a:lnTo>
                      <a:pt x="1688" y="195"/>
                    </a:lnTo>
                    <a:close/>
                    <a:moveTo>
                      <a:pt x="2595" y="195"/>
                    </a:moveTo>
                    <a:lnTo>
                      <a:pt x="2595" y="925"/>
                    </a:lnTo>
                    <a:lnTo>
                      <a:pt x="2201" y="925"/>
                    </a:lnTo>
                    <a:lnTo>
                      <a:pt x="2201" y="195"/>
                    </a:lnTo>
                    <a:close/>
                    <a:moveTo>
                      <a:pt x="3108" y="195"/>
                    </a:moveTo>
                    <a:lnTo>
                      <a:pt x="3108" y="925"/>
                    </a:lnTo>
                    <a:lnTo>
                      <a:pt x="2712" y="925"/>
                    </a:lnTo>
                    <a:lnTo>
                      <a:pt x="2712" y="195"/>
                    </a:lnTo>
                    <a:close/>
                    <a:moveTo>
                      <a:pt x="3620" y="195"/>
                    </a:moveTo>
                    <a:lnTo>
                      <a:pt x="3620" y="925"/>
                    </a:lnTo>
                    <a:lnTo>
                      <a:pt x="3225" y="925"/>
                    </a:lnTo>
                    <a:lnTo>
                      <a:pt x="3225" y="195"/>
                    </a:lnTo>
                    <a:close/>
                    <a:moveTo>
                      <a:pt x="4131" y="195"/>
                    </a:moveTo>
                    <a:lnTo>
                      <a:pt x="4131" y="925"/>
                    </a:lnTo>
                    <a:lnTo>
                      <a:pt x="3736" y="925"/>
                    </a:lnTo>
                    <a:lnTo>
                      <a:pt x="3736" y="195"/>
                    </a:lnTo>
                    <a:close/>
                    <a:moveTo>
                      <a:pt x="4644" y="195"/>
                    </a:moveTo>
                    <a:lnTo>
                      <a:pt x="4644" y="925"/>
                    </a:lnTo>
                    <a:lnTo>
                      <a:pt x="4248" y="925"/>
                    </a:lnTo>
                    <a:lnTo>
                      <a:pt x="4248" y="195"/>
                    </a:lnTo>
                    <a:close/>
                    <a:moveTo>
                      <a:pt x="5155" y="195"/>
                    </a:moveTo>
                    <a:lnTo>
                      <a:pt x="5155" y="925"/>
                    </a:lnTo>
                    <a:lnTo>
                      <a:pt x="4761" y="925"/>
                    </a:lnTo>
                    <a:lnTo>
                      <a:pt x="4761" y="195"/>
                    </a:lnTo>
                    <a:close/>
                    <a:moveTo>
                      <a:pt x="5667" y="195"/>
                    </a:moveTo>
                    <a:lnTo>
                      <a:pt x="5667" y="925"/>
                    </a:lnTo>
                    <a:lnTo>
                      <a:pt x="5272" y="925"/>
                    </a:lnTo>
                    <a:lnTo>
                      <a:pt x="5272" y="195"/>
                    </a:lnTo>
                    <a:close/>
                    <a:moveTo>
                      <a:pt x="6179" y="195"/>
                    </a:moveTo>
                    <a:lnTo>
                      <a:pt x="6179" y="925"/>
                    </a:lnTo>
                    <a:lnTo>
                      <a:pt x="5783" y="925"/>
                    </a:lnTo>
                    <a:lnTo>
                      <a:pt x="5783" y="195"/>
                    </a:lnTo>
                    <a:close/>
                    <a:moveTo>
                      <a:pt x="6691" y="195"/>
                    </a:moveTo>
                    <a:lnTo>
                      <a:pt x="6691" y="925"/>
                    </a:lnTo>
                    <a:lnTo>
                      <a:pt x="6296" y="925"/>
                    </a:lnTo>
                    <a:lnTo>
                      <a:pt x="6296" y="195"/>
                    </a:lnTo>
                    <a:close/>
                    <a:moveTo>
                      <a:pt x="7202" y="195"/>
                    </a:moveTo>
                    <a:lnTo>
                      <a:pt x="7202" y="925"/>
                    </a:lnTo>
                    <a:lnTo>
                      <a:pt x="6808" y="925"/>
                    </a:lnTo>
                    <a:lnTo>
                      <a:pt x="6808" y="195"/>
                    </a:lnTo>
                    <a:close/>
                    <a:moveTo>
                      <a:pt x="7715" y="195"/>
                    </a:moveTo>
                    <a:lnTo>
                      <a:pt x="7715" y="925"/>
                    </a:lnTo>
                    <a:lnTo>
                      <a:pt x="7319" y="925"/>
                    </a:lnTo>
                    <a:lnTo>
                      <a:pt x="7319" y="195"/>
                    </a:lnTo>
                    <a:close/>
                    <a:moveTo>
                      <a:pt x="8226" y="195"/>
                    </a:moveTo>
                    <a:lnTo>
                      <a:pt x="8226" y="925"/>
                    </a:lnTo>
                    <a:lnTo>
                      <a:pt x="7832" y="925"/>
                    </a:lnTo>
                    <a:lnTo>
                      <a:pt x="7832" y="195"/>
                    </a:lnTo>
                    <a:close/>
                    <a:moveTo>
                      <a:pt x="8738" y="195"/>
                    </a:moveTo>
                    <a:lnTo>
                      <a:pt x="8738" y="925"/>
                    </a:lnTo>
                    <a:lnTo>
                      <a:pt x="8343" y="925"/>
                    </a:lnTo>
                    <a:lnTo>
                      <a:pt x="8343" y="195"/>
                    </a:lnTo>
                    <a:close/>
                    <a:moveTo>
                      <a:pt x="9250" y="195"/>
                    </a:moveTo>
                    <a:lnTo>
                      <a:pt x="9250" y="925"/>
                    </a:lnTo>
                    <a:lnTo>
                      <a:pt x="8854" y="925"/>
                    </a:lnTo>
                    <a:lnTo>
                      <a:pt x="8854" y="195"/>
                    </a:lnTo>
                    <a:close/>
                    <a:moveTo>
                      <a:pt x="548" y="1022"/>
                    </a:moveTo>
                    <a:lnTo>
                      <a:pt x="548" y="1704"/>
                    </a:lnTo>
                    <a:lnTo>
                      <a:pt x="154" y="1704"/>
                    </a:lnTo>
                    <a:lnTo>
                      <a:pt x="152" y="1022"/>
                    </a:lnTo>
                    <a:close/>
                    <a:moveTo>
                      <a:pt x="1060" y="1022"/>
                    </a:moveTo>
                    <a:lnTo>
                      <a:pt x="1060" y="1704"/>
                    </a:lnTo>
                    <a:lnTo>
                      <a:pt x="665" y="1704"/>
                    </a:lnTo>
                    <a:lnTo>
                      <a:pt x="665" y="1022"/>
                    </a:lnTo>
                    <a:close/>
                    <a:moveTo>
                      <a:pt x="1571" y="1022"/>
                    </a:moveTo>
                    <a:lnTo>
                      <a:pt x="1573" y="1704"/>
                    </a:lnTo>
                    <a:lnTo>
                      <a:pt x="1177" y="1704"/>
                    </a:lnTo>
                    <a:lnTo>
                      <a:pt x="1177" y="1022"/>
                    </a:lnTo>
                    <a:close/>
                    <a:moveTo>
                      <a:pt x="2084" y="1022"/>
                    </a:moveTo>
                    <a:lnTo>
                      <a:pt x="2084" y="1704"/>
                    </a:lnTo>
                    <a:lnTo>
                      <a:pt x="1689" y="1704"/>
                    </a:lnTo>
                    <a:lnTo>
                      <a:pt x="1689" y="1022"/>
                    </a:lnTo>
                    <a:close/>
                    <a:moveTo>
                      <a:pt x="2595" y="1022"/>
                    </a:moveTo>
                    <a:lnTo>
                      <a:pt x="2595" y="1704"/>
                    </a:lnTo>
                    <a:lnTo>
                      <a:pt x="2201" y="1704"/>
                    </a:lnTo>
                    <a:lnTo>
                      <a:pt x="2201" y="1022"/>
                    </a:lnTo>
                    <a:close/>
                    <a:moveTo>
                      <a:pt x="3108" y="1022"/>
                    </a:moveTo>
                    <a:lnTo>
                      <a:pt x="3108" y="1704"/>
                    </a:lnTo>
                    <a:lnTo>
                      <a:pt x="2712" y="1704"/>
                    </a:lnTo>
                    <a:lnTo>
                      <a:pt x="2712" y="1022"/>
                    </a:lnTo>
                    <a:close/>
                    <a:moveTo>
                      <a:pt x="3620" y="1022"/>
                    </a:moveTo>
                    <a:lnTo>
                      <a:pt x="3620" y="1704"/>
                    </a:lnTo>
                    <a:lnTo>
                      <a:pt x="3225" y="1704"/>
                    </a:lnTo>
                    <a:lnTo>
                      <a:pt x="3225" y="1022"/>
                    </a:lnTo>
                    <a:close/>
                    <a:moveTo>
                      <a:pt x="4131" y="1022"/>
                    </a:moveTo>
                    <a:lnTo>
                      <a:pt x="4131" y="1704"/>
                    </a:lnTo>
                    <a:lnTo>
                      <a:pt x="3736" y="1704"/>
                    </a:lnTo>
                    <a:lnTo>
                      <a:pt x="3736" y="1022"/>
                    </a:lnTo>
                    <a:close/>
                    <a:moveTo>
                      <a:pt x="4644" y="1022"/>
                    </a:moveTo>
                    <a:lnTo>
                      <a:pt x="4644" y="1704"/>
                    </a:lnTo>
                    <a:lnTo>
                      <a:pt x="4248" y="1704"/>
                    </a:lnTo>
                    <a:lnTo>
                      <a:pt x="4248" y="1022"/>
                    </a:lnTo>
                    <a:close/>
                    <a:moveTo>
                      <a:pt x="5155" y="1022"/>
                    </a:moveTo>
                    <a:lnTo>
                      <a:pt x="5155" y="1704"/>
                    </a:lnTo>
                    <a:lnTo>
                      <a:pt x="4761" y="1704"/>
                    </a:lnTo>
                    <a:lnTo>
                      <a:pt x="4761" y="1022"/>
                    </a:lnTo>
                    <a:close/>
                    <a:moveTo>
                      <a:pt x="5667" y="1022"/>
                    </a:moveTo>
                    <a:lnTo>
                      <a:pt x="5667" y="1704"/>
                    </a:lnTo>
                    <a:lnTo>
                      <a:pt x="5272" y="1704"/>
                    </a:lnTo>
                    <a:lnTo>
                      <a:pt x="5272" y="1022"/>
                    </a:lnTo>
                    <a:close/>
                    <a:moveTo>
                      <a:pt x="6179" y="1022"/>
                    </a:moveTo>
                    <a:lnTo>
                      <a:pt x="6179" y="1704"/>
                    </a:lnTo>
                    <a:lnTo>
                      <a:pt x="5783" y="1704"/>
                    </a:lnTo>
                    <a:lnTo>
                      <a:pt x="5783" y="1022"/>
                    </a:lnTo>
                    <a:close/>
                    <a:moveTo>
                      <a:pt x="6691" y="1022"/>
                    </a:moveTo>
                    <a:lnTo>
                      <a:pt x="6691" y="1704"/>
                    </a:lnTo>
                    <a:lnTo>
                      <a:pt x="6296" y="1704"/>
                    </a:lnTo>
                    <a:lnTo>
                      <a:pt x="6296" y="1022"/>
                    </a:lnTo>
                    <a:close/>
                    <a:moveTo>
                      <a:pt x="7202" y="1022"/>
                    </a:moveTo>
                    <a:lnTo>
                      <a:pt x="7202" y="1704"/>
                    </a:lnTo>
                    <a:lnTo>
                      <a:pt x="6808" y="1704"/>
                    </a:lnTo>
                    <a:lnTo>
                      <a:pt x="6808" y="1022"/>
                    </a:lnTo>
                    <a:close/>
                    <a:moveTo>
                      <a:pt x="7715" y="1022"/>
                    </a:moveTo>
                    <a:lnTo>
                      <a:pt x="7715" y="1704"/>
                    </a:lnTo>
                    <a:lnTo>
                      <a:pt x="7319" y="1704"/>
                    </a:lnTo>
                    <a:lnTo>
                      <a:pt x="7319" y="1022"/>
                    </a:lnTo>
                    <a:close/>
                    <a:moveTo>
                      <a:pt x="8226" y="1022"/>
                    </a:moveTo>
                    <a:lnTo>
                      <a:pt x="8226" y="1704"/>
                    </a:lnTo>
                    <a:lnTo>
                      <a:pt x="7832" y="1704"/>
                    </a:lnTo>
                    <a:lnTo>
                      <a:pt x="7832" y="1022"/>
                    </a:lnTo>
                    <a:close/>
                    <a:moveTo>
                      <a:pt x="8738" y="1022"/>
                    </a:moveTo>
                    <a:lnTo>
                      <a:pt x="8738" y="1704"/>
                    </a:lnTo>
                    <a:lnTo>
                      <a:pt x="8343" y="1704"/>
                    </a:lnTo>
                    <a:lnTo>
                      <a:pt x="8343" y="1022"/>
                    </a:lnTo>
                    <a:close/>
                    <a:moveTo>
                      <a:pt x="9250" y="1022"/>
                    </a:moveTo>
                    <a:lnTo>
                      <a:pt x="9250" y="1704"/>
                    </a:lnTo>
                    <a:lnTo>
                      <a:pt x="8854" y="1704"/>
                    </a:lnTo>
                    <a:lnTo>
                      <a:pt x="8854" y="1022"/>
                    </a:lnTo>
                    <a:close/>
                    <a:moveTo>
                      <a:pt x="548" y="1801"/>
                    </a:moveTo>
                    <a:lnTo>
                      <a:pt x="548" y="2435"/>
                    </a:lnTo>
                    <a:lnTo>
                      <a:pt x="154" y="2435"/>
                    </a:lnTo>
                    <a:lnTo>
                      <a:pt x="152" y="1801"/>
                    </a:lnTo>
                    <a:close/>
                    <a:moveTo>
                      <a:pt x="1060" y="1801"/>
                    </a:moveTo>
                    <a:lnTo>
                      <a:pt x="1060" y="2435"/>
                    </a:lnTo>
                    <a:lnTo>
                      <a:pt x="665" y="2435"/>
                    </a:lnTo>
                    <a:lnTo>
                      <a:pt x="665" y="1801"/>
                    </a:lnTo>
                    <a:close/>
                    <a:moveTo>
                      <a:pt x="1571" y="1801"/>
                    </a:moveTo>
                    <a:lnTo>
                      <a:pt x="1571" y="2435"/>
                    </a:lnTo>
                    <a:lnTo>
                      <a:pt x="1177" y="2435"/>
                    </a:lnTo>
                    <a:lnTo>
                      <a:pt x="1177" y="1801"/>
                    </a:lnTo>
                    <a:close/>
                    <a:moveTo>
                      <a:pt x="2084" y="1801"/>
                    </a:moveTo>
                    <a:lnTo>
                      <a:pt x="2084" y="2435"/>
                    </a:lnTo>
                    <a:lnTo>
                      <a:pt x="1688" y="2435"/>
                    </a:lnTo>
                    <a:lnTo>
                      <a:pt x="1688" y="1801"/>
                    </a:lnTo>
                    <a:close/>
                    <a:moveTo>
                      <a:pt x="2595" y="1801"/>
                    </a:moveTo>
                    <a:lnTo>
                      <a:pt x="2595" y="2435"/>
                    </a:lnTo>
                    <a:lnTo>
                      <a:pt x="2201" y="2435"/>
                    </a:lnTo>
                    <a:lnTo>
                      <a:pt x="2201" y="1801"/>
                    </a:lnTo>
                    <a:close/>
                    <a:moveTo>
                      <a:pt x="3107" y="1801"/>
                    </a:moveTo>
                    <a:lnTo>
                      <a:pt x="3107" y="2435"/>
                    </a:lnTo>
                    <a:lnTo>
                      <a:pt x="2712" y="2435"/>
                    </a:lnTo>
                    <a:lnTo>
                      <a:pt x="2712" y="1801"/>
                    </a:lnTo>
                    <a:close/>
                    <a:moveTo>
                      <a:pt x="3620" y="1801"/>
                    </a:moveTo>
                    <a:lnTo>
                      <a:pt x="3620" y="2435"/>
                    </a:lnTo>
                    <a:lnTo>
                      <a:pt x="3224" y="2435"/>
                    </a:lnTo>
                    <a:lnTo>
                      <a:pt x="3224" y="1801"/>
                    </a:lnTo>
                    <a:close/>
                    <a:moveTo>
                      <a:pt x="4131" y="1801"/>
                    </a:moveTo>
                    <a:lnTo>
                      <a:pt x="4131" y="2435"/>
                    </a:lnTo>
                    <a:lnTo>
                      <a:pt x="3736" y="2435"/>
                    </a:lnTo>
                    <a:lnTo>
                      <a:pt x="3736" y="1801"/>
                    </a:lnTo>
                    <a:close/>
                    <a:moveTo>
                      <a:pt x="4644" y="1801"/>
                    </a:moveTo>
                    <a:lnTo>
                      <a:pt x="4644" y="2435"/>
                    </a:lnTo>
                    <a:lnTo>
                      <a:pt x="4248" y="2435"/>
                    </a:lnTo>
                    <a:lnTo>
                      <a:pt x="4248" y="1801"/>
                    </a:lnTo>
                    <a:close/>
                    <a:moveTo>
                      <a:pt x="5155" y="1801"/>
                    </a:moveTo>
                    <a:lnTo>
                      <a:pt x="5155" y="2435"/>
                    </a:lnTo>
                    <a:lnTo>
                      <a:pt x="4761" y="2435"/>
                    </a:lnTo>
                    <a:lnTo>
                      <a:pt x="4761" y="1801"/>
                    </a:lnTo>
                    <a:close/>
                    <a:moveTo>
                      <a:pt x="5667" y="1801"/>
                    </a:moveTo>
                    <a:lnTo>
                      <a:pt x="5667" y="2435"/>
                    </a:lnTo>
                    <a:lnTo>
                      <a:pt x="5272" y="2435"/>
                    </a:lnTo>
                    <a:lnTo>
                      <a:pt x="5272" y="1801"/>
                    </a:lnTo>
                    <a:close/>
                    <a:moveTo>
                      <a:pt x="6179" y="1801"/>
                    </a:moveTo>
                    <a:lnTo>
                      <a:pt x="6179" y="2435"/>
                    </a:lnTo>
                    <a:lnTo>
                      <a:pt x="5783" y="2435"/>
                    </a:lnTo>
                    <a:lnTo>
                      <a:pt x="5783" y="1801"/>
                    </a:lnTo>
                    <a:close/>
                    <a:moveTo>
                      <a:pt x="6691" y="1801"/>
                    </a:moveTo>
                    <a:lnTo>
                      <a:pt x="6691" y="2435"/>
                    </a:lnTo>
                    <a:lnTo>
                      <a:pt x="6296" y="2435"/>
                    </a:lnTo>
                    <a:lnTo>
                      <a:pt x="6296" y="1801"/>
                    </a:lnTo>
                    <a:close/>
                    <a:moveTo>
                      <a:pt x="7202" y="1801"/>
                    </a:moveTo>
                    <a:lnTo>
                      <a:pt x="7202" y="2435"/>
                    </a:lnTo>
                    <a:lnTo>
                      <a:pt x="6808" y="2435"/>
                    </a:lnTo>
                    <a:lnTo>
                      <a:pt x="6808" y="1801"/>
                    </a:lnTo>
                    <a:close/>
                    <a:moveTo>
                      <a:pt x="7715" y="1801"/>
                    </a:moveTo>
                    <a:lnTo>
                      <a:pt x="7715" y="2435"/>
                    </a:lnTo>
                    <a:lnTo>
                      <a:pt x="7319" y="2435"/>
                    </a:lnTo>
                    <a:lnTo>
                      <a:pt x="7319" y="1801"/>
                    </a:lnTo>
                    <a:close/>
                    <a:moveTo>
                      <a:pt x="8226" y="1801"/>
                    </a:moveTo>
                    <a:lnTo>
                      <a:pt x="8226" y="2435"/>
                    </a:lnTo>
                    <a:lnTo>
                      <a:pt x="7832" y="2435"/>
                    </a:lnTo>
                    <a:lnTo>
                      <a:pt x="7832" y="1801"/>
                    </a:lnTo>
                    <a:close/>
                    <a:moveTo>
                      <a:pt x="8738" y="1801"/>
                    </a:moveTo>
                    <a:lnTo>
                      <a:pt x="8738" y="2435"/>
                    </a:lnTo>
                    <a:lnTo>
                      <a:pt x="8343" y="2435"/>
                    </a:lnTo>
                    <a:lnTo>
                      <a:pt x="8343" y="1801"/>
                    </a:lnTo>
                    <a:close/>
                    <a:moveTo>
                      <a:pt x="9250" y="1801"/>
                    </a:moveTo>
                    <a:lnTo>
                      <a:pt x="9250" y="2435"/>
                    </a:lnTo>
                    <a:lnTo>
                      <a:pt x="8854" y="2435"/>
                    </a:lnTo>
                    <a:lnTo>
                      <a:pt x="8854" y="1801"/>
                    </a:lnTo>
                    <a:close/>
                    <a:moveTo>
                      <a:pt x="0" y="0"/>
                    </a:moveTo>
                    <a:lnTo>
                      <a:pt x="0" y="195"/>
                    </a:lnTo>
                    <a:lnTo>
                      <a:pt x="36" y="195"/>
                    </a:lnTo>
                    <a:lnTo>
                      <a:pt x="36" y="925"/>
                    </a:lnTo>
                    <a:lnTo>
                      <a:pt x="0" y="925"/>
                    </a:lnTo>
                    <a:lnTo>
                      <a:pt x="0" y="1022"/>
                    </a:lnTo>
                    <a:lnTo>
                      <a:pt x="36" y="1022"/>
                    </a:lnTo>
                    <a:lnTo>
                      <a:pt x="36" y="1704"/>
                    </a:lnTo>
                    <a:lnTo>
                      <a:pt x="0" y="1704"/>
                    </a:lnTo>
                    <a:lnTo>
                      <a:pt x="0" y="1801"/>
                    </a:lnTo>
                    <a:lnTo>
                      <a:pt x="36" y="1801"/>
                    </a:lnTo>
                    <a:lnTo>
                      <a:pt x="36" y="2435"/>
                    </a:lnTo>
                    <a:lnTo>
                      <a:pt x="0" y="2435"/>
                    </a:lnTo>
                    <a:lnTo>
                      <a:pt x="0" y="2628"/>
                    </a:lnTo>
                    <a:lnTo>
                      <a:pt x="9615" y="2628"/>
                    </a:lnTo>
                    <a:lnTo>
                      <a:pt x="9615" y="2435"/>
                    </a:lnTo>
                    <a:lnTo>
                      <a:pt x="9367" y="2435"/>
                    </a:lnTo>
                    <a:lnTo>
                      <a:pt x="9367" y="1801"/>
                    </a:lnTo>
                    <a:lnTo>
                      <a:pt x="9615" y="1801"/>
                    </a:lnTo>
                    <a:lnTo>
                      <a:pt x="9615" y="1704"/>
                    </a:lnTo>
                    <a:lnTo>
                      <a:pt x="9367" y="1704"/>
                    </a:lnTo>
                    <a:lnTo>
                      <a:pt x="9367" y="1022"/>
                    </a:lnTo>
                    <a:lnTo>
                      <a:pt x="9615" y="1022"/>
                    </a:lnTo>
                    <a:lnTo>
                      <a:pt x="9615" y="925"/>
                    </a:lnTo>
                    <a:lnTo>
                      <a:pt x="9367" y="925"/>
                    </a:lnTo>
                    <a:lnTo>
                      <a:pt x="9367" y="195"/>
                    </a:lnTo>
                    <a:lnTo>
                      <a:pt x="9615" y="195"/>
                    </a:lnTo>
                    <a:lnTo>
                      <a:pt x="96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1191400" y="3008125"/>
                <a:ext cx="240850" cy="34950"/>
              </a:xfrm>
              <a:custGeom>
                <a:rect b="b" l="l" r="r" t="t"/>
                <a:pathLst>
                  <a:path extrusionOk="0" h="1398" w="9634">
                    <a:moveTo>
                      <a:pt x="7966" y="1"/>
                    </a:moveTo>
                    <a:lnTo>
                      <a:pt x="7839" y="740"/>
                    </a:lnTo>
                    <a:lnTo>
                      <a:pt x="7450" y="251"/>
                    </a:lnTo>
                    <a:lnTo>
                      <a:pt x="7285" y="402"/>
                    </a:lnTo>
                    <a:lnTo>
                      <a:pt x="6994" y="45"/>
                    </a:lnTo>
                    <a:lnTo>
                      <a:pt x="6819" y="686"/>
                    </a:lnTo>
                    <a:lnTo>
                      <a:pt x="6470" y="428"/>
                    </a:lnTo>
                    <a:lnTo>
                      <a:pt x="6327" y="493"/>
                    </a:lnTo>
                    <a:lnTo>
                      <a:pt x="6011" y="11"/>
                    </a:lnTo>
                    <a:lnTo>
                      <a:pt x="5802" y="979"/>
                    </a:lnTo>
                    <a:lnTo>
                      <a:pt x="5484" y="630"/>
                    </a:lnTo>
                    <a:lnTo>
                      <a:pt x="5323" y="777"/>
                    </a:lnTo>
                    <a:lnTo>
                      <a:pt x="5033" y="419"/>
                    </a:lnTo>
                    <a:lnTo>
                      <a:pt x="4857" y="1060"/>
                    </a:lnTo>
                    <a:lnTo>
                      <a:pt x="4508" y="803"/>
                    </a:lnTo>
                    <a:lnTo>
                      <a:pt x="4365" y="868"/>
                    </a:lnTo>
                    <a:lnTo>
                      <a:pt x="4063" y="404"/>
                    </a:lnTo>
                    <a:lnTo>
                      <a:pt x="3872" y="1016"/>
                    </a:lnTo>
                    <a:lnTo>
                      <a:pt x="3523" y="630"/>
                    </a:lnTo>
                    <a:lnTo>
                      <a:pt x="3363" y="777"/>
                    </a:lnTo>
                    <a:lnTo>
                      <a:pt x="3071" y="419"/>
                    </a:lnTo>
                    <a:lnTo>
                      <a:pt x="2896" y="1060"/>
                    </a:lnTo>
                    <a:lnTo>
                      <a:pt x="2547" y="803"/>
                    </a:lnTo>
                    <a:lnTo>
                      <a:pt x="2405" y="868"/>
                    </a:lnTo>
                    <a:lnTo>
                      <a:pt x="2101" y="404"/>
                    </a:lnTo>
                    <a:lnTo>
                      <a:pt x="1912" y="1016"/>
                    </a:lnTo>
                    <a:lnTo>
                      <a:pt x="1561" y="630"/>
                    </a:lnTo>
                    <a:lnTo>
                      <a:pt x="1402" y="777"/>
                    </a:lnTo>
                    <a:lnTo>
                      <a:pt x="1110" y="419"/>
                    </a:lnTo>
                    <a:lnTo>
                      <a:pt x="936" y="1060"/>
                    </a:lnTo>
                    <a:lnTo>
                      <a:pt x="585" y="803"/>
                    </a:lnTo>
                    <a:lnTo>
                      <a:pt x="443" y="868"/>
                    </a:lnTo>
                    <a:lnTo>
                      <a:pt x="140" y="404"/>
                    </a:lnTo>
                    <a:lnTo>
                      <a:pt x="0" y="852"/>
                    </a:lnTo>
                    <a:lnTo>
                      <a:pt x="0" y="1398"/>
                    </a:lnTo>
                    <a:lnTo>
                      <a:pt x="194" y="778"/>
                    </a:lnTo>
                    <a:lnTo>
                      <a:pt x="380" y="1065"/>
                    </a:lnTo>
                    <a:lnTo>
                      <a:pt x="566" y="981"/>
                    </a:lnTo>
                    <a:lnTo>
                      <a:pt x="1033" y="1324"/>
                    </a:lnTo>
                    <a:lnTo>
                      <a:pt x="1185" y="763"/>
                    </a:lnTo>
                    <a:lnTo>
                      <a:pt x="1383" y="1006"/>
                    </a:lnTo>
                    <a:lnTo>
                      <a:pt x="1550" y="852"/>
                    </a:lnTo>
                    <a:lnTo>
                      <a:pt x="1902" y="1240"/>
                    </a:lnTo>
                    <a:lnTo>
                      <a:pt x="2027" y="1144"/>
                    </a:lnTo>
                    <a:lnTo>
                      <a:pt x="2014" y="1130"/>
                    </a:lnTo>
                    <a:lnTo>
                      <a:pt x="2043" y="1137"/>
                    </a:lnTo>
                    <a:lnTo>
                      <a:pt x="2154" y="778"/>
                    </a:lnTo>
                    <a:lnTo>
                      <a:pt x="2342" y="1065"/>
                    </a:lnTo>
                    <a:lnTo>
                      <a:pt x="2526" y="981"/>
                    </a:lnTo>
                    <a:lnTo>
                      <a:pt x="2993" y="1324"/>
                    </a:lnTo>
                    <a:lnTo>
                      <a:pt x="3147" y="763"/>
                    </a:lnTo>
                    <a:lnTo>
                      <a:pt x="3345" y="1006"/>
                    </a:lnTo>
                    <a:lnTo>
                      <a:pt x="3511" y="852"/>
                    </a:lnTo>
                    <a:lnTo>
                      <a:pt x="3863" y="1240"/>
                    </a:lnTo>
                    <a:lnTo>
                      <a:pt x="3989" y="1144"/>
                    </a:lnTo>
                    <a:lnTo>
                      <a:pt x="3976" y="1130"/>
                    </a:lnTo>
                    <a:lnTo>
                      <a:pt x="4004" y="1137"/>
                    </a:lnTo>
                    <a:lnTo>
                      <a:pt x="4115" y="778"/>
                    </a:lnTo>
                    <a:lnTo>
                      <a:pt x="4303" y="1065"/>
                    </a:lnTo>
                    <a:lnTo>
                      <a:pt x="4487" y="981"/>
                    </a:lnTo>
                    <a:lnTo>
                      <a:pt x="4954" y="1324"/>
                    </a:lnTo>
                    <a:lnTo>
                      <a:pt x="5107" y="763"/>
                    </a:lnTo>
                    <a:lnTo>
                      <a:pt x="5306" y="1006"/>
                    </a:lnTo>
                    <a:lnTo>
                      <a:pt x="5473" y="852"/>
                    </a:lnTo>
                    <a:lnTo>
                      <a:pt x="5825" y="1240"/>
                    </a:lnTo>
                    <a:lnTo>
                      <a:pt x="5919" y="1169"/>
                    </a:lnTo>
                    <a:lnTo>
                      <a:pt x="5929" y="1160"/>
                    </a:lnTo>
                    <a:lnTo>
                      <a:pt x="5929" y="1154"/>
                    </a:lnTo>
                    <a:lnTo>
                      <a:pt x="5934" y="1129"/>
                    </a:lnTo>
                    <a:lnTo>
                      <a:pt x="6088" y="421"/>
                    </a:lnTo>
                    <a:lnTo>
                      <a:pt x="6265" y="690"/>
                    </a:lnTo>
                    <a:lnTo>
                      <a:pt x="6449" y="605"/>
                    </a:lnTo>
                    <a:lnTo>
                      <a:pt x="6916" y="948"/>
                    </a:lnTo>
                    <a:lnTo>
                      <a:pt x="7068" y="387"/>
                    </a:lnTo>
                    <a:lnTo>
                      <a:pt x="7268" y="630"/>
                    </a:lnTo>
                    <a:lnTo>
                      <a:pt x="7430" y="481"/>
                    </a:lnTo>
                    <a:lnTo>
                      <a:pt x="7823" y="973"/>
                    </a:lnTo>
                    <a:lnTo>
                      <a:pt x="7889" y="1005"/>
                    </a:lnTo>
                    <a:lnTo>
                      <a:pt x="7970" y="941"/>
                    </a:lnTo>
                    <a:lnTo>
                      <a:pt x="8057" y="431"/>
                    </a:lnTo>
                    <a:lnTo>
                      <a:pt x="8225" y="690"/>
                    </a:lnTo>
                    <a:lnTo>
                      <a:pt x="8410" y="605"/>
                    </a:lnTo>
                    <a:lnTo>
                      <a:pt x="8877" y="948"/>
                    </a:lnTo>
                    <a:lnTo>
                      <a:pt x="9030" y="387"/>
                    </a:lnTo>
                    <a:lnTo>
                      <a:pt x="9229" y="630"/>
                    </a:lnTo>
                    <a:lnTo>
                      <a:pt x="9396" y="478"/>
                    </a:lnTo>
                    <a:lnTo>
                      <a:pt x="9634" y="740"/>
                    </a:lnTo>
                    <a:lnTo>
                      <a:pt x="9634" y="506"/>
                    </a:lnTo>
                    <a:lnTo>
                      <a:pt x="9407" y="256"/>
                    </a:lnTo>
                    <a:lnTo>
                      <a:pt x="9246" y="402"/>
                    </a:lnTo>
                    <a:lnTo>
                      <a:pt x="8954" y="45"/>
                    </a:lnTo>
                    <a:lnTo>
                      <a:pt x="8780" y="686"/>
                    </a:lnTo>
                    <a:lnTo>
                      <a:pt x="8430" y="428"/>
                    </a:lnTo>
                    <a:lnTo>
                      <a:pt x="8288" y="493"/>
                    </a:lnTo>
                    <a:lnTo>
                      <a:pt x="79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1431625" y="2960775"/>
                <a:ext cx="5650" cy="202775"/>
              </a:xfrm>
              <a:custGeom>
                <a:rect b="b" l="l" r="r" t="t"/>
                <a:pathLst>
                  <a:path extrusionOk="0" h="8111" w="226">
                    <a:moveTo>
                      <a:pt x="0" y="0"/>
                    </a:moveTo>
                    <a:lnTo>
                      <a:pt x="0" y="8111"/>
                    </a:lnTo>
                    <a:lnTo>
                      <a:pt x="225" y="8111"/>
                    </a:lnTo>
                    <a:lnTo>
                      <a:pt x="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1191400" y="2985325"/>
                <a:ext cx="243600" cy="3800"/>
              </a:xfrm>
              <a:custGeom>
                <a:rect b="b" l="l" r="r" t="t"/>
                <a:pathLst>
                  <a:path extrusionOk="0" h="152" w="9744">
                    <a:moveTo>
                      <a:pt x="0" y="1"/>
                    </a:moveTo>
                    <a:lnTo>
                      <a:pt x="0" y="152"/>
                    </a:lnTo>
                    <a:lnTo>
                      <a:pt x="9743" y="152"/>
                    </a:lnTo>
                    <a:lnTo>
                      <a:pt x="9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1193175" y="3147750"/>
                <a:ext cx="241825" cy="5650"/>
              </a:xfrm>
              <a:custGeom>
                <a:rect b="b" l="l" r="r" t="t"/>
                <a:pathLst>
                  <a:path extrusionOk="0" h="226" w="9673">
                    <a:moveTo>
                      <a:pt x="0" y="1"/>
                    </a:moveTo>
                    <a:cubicBezTo>
                      <a:pt x="37" y="82"/>
                      <a:pt x="86" y="159"/>
                      <a:pt x="146" y="226"/>
                    </a:cubicBezTo>
                    <a:lnTo>
                      <a:pt x="9672" y="226"/>
                    </a:lnTo>
                    <a:lnTo>
                      <a:pt x="96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1193425" y="2972200"/>
                <a:ext cx="241575" cy="3800"/>
              </a:xfrm>
              <a:custGeom>
                <a:rect b="b" l="l" r="r" t="t"/>
                <a:pathLst>
                  <a:path extrusionOk="0" h="152" w="9663">
                    <a:moveTo>
                      <a:pt x="93" y="0"/>
                    </a:moveTo>
                    <a:cubicBezTo>
                      <a:pt x="57" y="47"/>
                      <a:pt x="26" y="97"/>
                      <a:pt x="0" y="151"/>
                    </a:cubicBezTo>
                    <a:lnTo>
                      <a:pt x="9662" y="151"/>
                    </a:lnTo>
                    <a:lnTo>
                      <a:pt x="9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1"/>
              <p:cNvSpPr/>
              <p:nvPr/>
            </p:nvSpPr>
            <p:spPr>
              <a:xfrm>
                <a:off x="1443850" y="2975000"/>
                <a:ext cx="26300" cy="15050"/>
              </a:xfrm>
              <a:custGeom>
                <a:rect b="b" l="l" r="r" t="t"/>
                <a:pathLst>
                  <a:path extrusionOk="0" h="602" w="1052">
                    <a:moveTo>
                      <a:pt x="0" y="1"/>
                    </a:moveTo>
                    <a:lnTo>
                      <a:pt x="0" y="602"/>
                    </a:lnTo>
                    <a:lnTo>
                      <a:pt x="1051" y="602"/>
                    </a:lnTo>
                    <a:lnTo>
                      <a:pt x="10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1443850" y="3001300"/>
                <a:ext cx="26300" cy="15050"/>
              </a:xfrm>
              <a:custGeom>
                <a:rect b="b" l="l" r="r" t="t"/>
                <a:pathLst>
                  <a:path extrusionOk="0" h="602" w="1052">
                    <a:moveTo>
                      <a:pt x="0" y="0"/>
                    </a:moveTo>
                    <a:lnTo>
                      <a:pt x="0" y="601"/>
                    </a:lnTo>
                    <a:lnTo>
                      <a:pt x="1051" y="601"/>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1443850" y="3027575"/>
                <a:ext cx="26300" cy="15050"/>
              </a:xfrm>
              <a:custGeom>
                <a:rect b="b" l="l" r="r" t="t"/>
                <a:pathLst>
                  <a:path extrusionOk="0" h="602" w="1052">
                    <a:moveTo>
                      <a:pt x="0" y="0"/>
                    </a:moveTo>
                    <a:lnTo>
                      <a:pt x="0" y="601"/>
                    </a:lnTo>
                    <a:lnTo>
                      <a:pt x="1051" y="601"/>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1443850" y="3053900"/>
                <a:ext cx="26300" cy="15000"/>
              </a:xfrm>
              <a:custGeom>
                <a:rect b="b" l="l" r="r" t="t"/>
                <a:pathLst>
                  <a:path extrusionOk="0" h="600" w="1052">
                    <a:moveTo>
                      <a:pt x="0" y="0"/>
                    </a:moveTo>
                    <a:lnTo>
                      <a:pt x="0" y="600"/>
                    </a:lnTo>
                    <a:lnTo>
                      <a:pt x="1051" y="600"/>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1443850" y="3080175"/>
                <a:ext cx="26300" cy="15000"/>
              </a:xfrm>
              <a:custGeom>
                <a:rect b="b" l="l" r="r" t="t"/>
                <a:pathLst>
                  <a:path extrusionOk="0" h="600" w="1052">
                    <a:moveTo>
                      <a:pt x="0" y="0"/>
                    </a:moveTo>
                    <a:lnTo>
                      <a:pt x="0" y="600"/>
                    </a:lnTo>
                    <a:lnTo>
                      <a:pt x="1051" y="600"/>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1443850" y="3106450"/>
                <a:ext cx="26300" cy="15050"/>
              </a:xfrm>
              <a:custGeom>
                <a:rect b="b" l="l" r="r" t="t"/>
                <a:pathLst>
                  <a:path extrusionOk="0" h="602" w="1052">
                    <a:moveTo>
                      <a:pt x="0" y="0"/>
                    </a:moveTo>
                    <a:lnTo>
                      <a:pt x="0" y="602"/>
                    </a:lnTo>
                    <a:lnTo>
                      <a:pt x="1051" y="602"/>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1443850" y="3132725"/>
                <a:ext cx="26300" cy="15050"/>
              </a:xfrm>
              <a:custGeom>
                <a:rect b="b" l="l" r="r" t="t"/>
                <a:pathLst>
                  <a:path extrusionOk="0" h="602" w="1052">
                    <a:moveTo>
                      <a:pt x="0" y="1"/>
                    </a:moveTo>
                    <a:lnTo>
                      <a:pt x="0" y="602"/>
                    </a:lnTo>
                    <a:lnTo>
                      <a:pt x="1051" y="602"/>
                    </a:lnTo>
                    <a:lnTo>
                      <a:pt x="10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1487000" y="3027575"/>
                <a:ext cx="11300" cy="15050"/>
              </a:xfrm>
              <a:custGeom>
                <a:rect b="b" l="l" r="r" t="t"/>
                <a:pathLst>
                  <a:path extrusionOk="0" h="602" w="452">
                    <a:moveTo>
                      <a:pt x="0" y="0"/>
                    </a:moveTo>
                    <a:lnTo>
                      <a:pt x="0" y="601"/>
                    </a:lnTo>
                    <a:lnTo>
                      <a:pt x="452" y="601"/>
                    </a:lnTo>
                    <a:lnTo>
                      <a:pt x="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1487000" y="3053900"/>
                <a:ext cx="11300" cy="15000"/>
              </a:xfrm>
              <a:custGeom>
                <a:rect b="b" l="l" r="r" t="t"/>
                <a:pathLst>
                  <a:path extrusionOk="0" h="600" w="452">
                    <a:moveTo>
                      <a:pt x="0" y="0"/>
                    </a:moveTo>
                    <a:lnTo>
                      <a:pt x="0" y="600"/>
                    </a:lnTo>
                    <a:lnTo>
                      <a:pt x="452" y="600"/>
                    </a:lnTo>
                    <a:lnTo>
                      <a:pt x="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1487000" y="3080175"/>
                <a:ext cx="11300" cy="15000"/>
              </a:xfrm>
              <a:custGeom>
                <a:rect b="b" l="l" r="r" t="t"/>
                <a:pathLst>
                  <a:path extrusionOk="0" h="600" w="452">
                    <a:moveTo>
                      <a:pt x="0" y="0"/>
                    </a:moveTo>
                    <a:lnTo>
                      <a:pt x="0" y="600"/>
                    </a:lnTo>
                    <a:lnTo>
                      <a:pt x="452" y="600"/>
                    </a:lnTo>
                    <a:lnTo>
                      <a:pt x="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1487000" y="3106450"/>
                <a:ext cx="11300" cy="15050"/>
              </a:xfrm>
              <a:custGeom>
                <a:rect b="b" l="l" r="r" t="t"/>
                <a:pathLst>
                  <a:path extrusionOk="0" h="602" w="452">
                    <a:moveTo>
                      <a:pt x="0" y="0"/>
                    </a:moveTo>
                    <a:lnTo>
                      <a:pt x="0" y="602"/>
                    </a:lnTo>
                    <a:lnTo>
                      <a:pt x="452" y="602"/>
                    </a:lnTo>
                    <a:lnTo>
                      <a:pt x="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1487000" y="3132725"/>
                <a:ext cx="11300" cy="15050"/>
              </a:xfrm>
              <a:custGeom>
                <a:rect b="b" l="l" r="r" t="t"/>
                <a:pathLst>
                  <a:path extrusionOk="0" h="602" w="452">
                    <a:moveTo>
                      <a:pt x="0" y="1"/>
                    </a:moveTo>
                    <a:lnTo>
                      <a:pt x="0" y="602"/>
                    </a:lnTo>
                    <a:lnTo>
                      <a:pt x="452" y="602"/>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a:off x="1475750" y="2976900"/>
                <a:ext cx="33825" cy="33825"/>
              </a:xfrm>
              <a:custGeom>
                <a:rect b="b" l="l" r="r" t="t"/>
                <a:pathLst>
                  <a:path extrusionOk="0" h="1353" w="1353">
                    <a:moveTo>
                      <a:pt x="0" y="0"/>
                    </a:moveTo>
                    <a:lnTo>
                      <a:pt x="0" y="1352"/>
                    </a:lnTo>
                    <a:lnTo>
                      <a:pt x="1352" y="1352"/>
                    </a:lnTo>
                    <a:lnTo>
                      <a:pt x="1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1594000" y="3175900"/>
                <a:ext cx="123975" cy="37575"/>
              </a:xfrm>
              <a:custGeom>
                <a:rect b="b" l="l" r="r" t="t"/>
                <a:pathLst>
                  <a:path extrusionOk="0" h="1503" w="4959">
                    <a:moveTo>
                      <a:pt x="1" y="0"/>
                    </a:moveTo>
                    <a:lnTo>
                      <a:pt x="1" y="1503"/>
                    </a:lnTo>
                    <a:lnTo>
                      <a:pt x="4958" y="1503"/>
                    </a:lnTo>
                    <a:lnTo>
                      <a:pt x="49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1104000" y="3224725"/>
                <a:ext cx="704100" cy="1271075"/>
              </a:xfrm>
              <a:custGeom>
                <a:rect b="b" l="l" r="r" t="t"/>
                <a:pathLst>
                  <a:path extrusionOk="0" h="50843" w="28164">
                    <a:moveTo>
                      <a:pt x="0" y="0"/>
                    </a:moveTo>
                    <a:lnTo>
                      <a:pt x="0" y="50843"/>
                    </a:lnTo>
                    <a:lnTo>
                      <a:pt x="28163" y="50843"/>
                    </a:lnTo>
                    <a:lnTo>
                      <a:pt x="28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1104000" y="4274250"/>
                <a:ext cx="50725" cy="298525"/>
              </a:xfrm>
              <a:custGeom>
                <a:rect b="b" l="l" r="r" t="t"/>
                <a:pathLst>
                  <a:path extrusionOk="0" h="11941" w="2029">
                    <a:moveTo>
                      <a:pt x="0" y="0"/>
                    </a:moveTo>
                    <a:lnTo>
                      <a:pt x="0" y="11940"/>
                    </a:lnTo>
                    <a:lnTo>
                      <a:pt x="2029" y="11940"/>
                    </a:lnTo>
                    <a:lnTo>
                      <a:pt x="20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1757350" y="4274250"/>
                <a:ext cx="50750" cy="298525"/>
              </a:xfrm>
              <a:custGeom>
                <a:rect b="b" l="l" r="r" t="t"/>
                <a:pathLst>
                  <a:path extrusionOk="0" h="11941" w="2030">
                    <a:moveTo>
                      <a:pt x="1" y="0"/>
                    </a:moveTo>
                    <a:lnTo>
                      <a:pt x="1" y="11940"/>
                    </a:lnTo>
                    <a:lnTo>
                      <a:pt x="2029" y="11940"/>
                    </a:lnTo>
                    <a:lnTo>
                      <a:pt x="20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1072100" y="3213450"/>
                <a:ext cx="767900" cy="43200"/>
              </a:xfrm>
              <a:custGeom>
                <a:rect b="b" l="l" r="r" t="t"/>
                <a:pathLst>
                  <a:path extrusionOk="0" h="1728" w="30716">
                    <a:moveTo>
                      <a:pt x="0" y="1"/>
                    </a:moveTo>
                    <a:lnTo>
                      <a:pt x="0" y="1727"/>
                    </a:lnTo>
                    <a:lnTo>
                      <a:pt x="30716" y="1727"/>
                    </a:lnTo>
                    <a:lnTo>
                      <a:pt x="30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a:off x="1154700" y="3320500"/>
                <a:ext cx="602675" cy="279750"/>
              </a:xfrm>
              <a:custGeom>
                <a:rect b="b" l="l" r="r" t="t"/>
                <a:pathLst>
                  <a:path extrusionOk="0" h="11190" w="24107">
                    <a:moveTo>
                      <a:pt x="954" y="1"/>
                    </a:moveTo>
                    <a:cubicBezTo>
                      <a:pt x="427" y="1"/>
                      <a:pt x="1" y="427"/>
                      <a:pt x="1" y="954"/>
                    </a:cubicBezTo>
                    <a:lnTo>
                      <a:pt x="1" y="10237"/>
                    </a:lnTo>
                    <a:cubicBezTo>
                      <a:pt x="1" y="10763"/>
                      <a:pt x="427" y="11190"/>
                      <a:pt x="954" y="11190"/>
                    </a:cubicBezTo>
                    <a:lnTo>
                      <a:pt x="23154" y="11190"/>
                    </a:lnTo>
                    <a:cubicBezTo>
                      <a:pt x="23680" y="11190"/>
                      <a:pt x="24107" y="10763"/>
                      <a:pt x="24107" y="10237"/>
                    </a:cubicBezTo>
                    <a:lnTo>
                      <a:pt x="24107" y="954"/>
                    </a:lnTo>
                    <a:cubicBezTo>
                      <a:pt x="24107" y="427"/>
                      <a:pt x="23680" y="1"/>
                      <a:pt x="23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1205375" y="3361775"/>
                <a:ext cx="127700" cy="35675"/>
              </a:xfrm>
              <a:custGeom>
                <a:rect b="b" l="l" r="r" t="t"/>
                <a:pathLst>
                  <a:path extrusionOk="0" h="1427" w="5108">
                    <a:moveTo>
                      <a:pt x="1" y="1"/>
                    </a:moveTo>
                    <a:lnTo>
                      <a:pt x="1" y="1427"/>
                    </a:lnTo>
                    <a:lnTo>
                      <a:pt x="5108" y="1427"/>
                    </a:lnTo>
                    <a:lnTo>
                      <a:pt x="5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1205375" y="3417475"/>
                <a:ext cx="127700" cy="35700"/>
              </a:xfrm>
              <a:custGeom>
                <a:rect b="b" l="l" r="r" t="t"/>
                <a:pathLst>
                  <a:path extrusionOk="0" h="1428" w="5108">
                    <a:moveTo>
                      <a:pt x="1" y="1"/>
                    </a:moveTo>
                    <a:lnTo>
                      <a:pt x="1" y="1428"/>
                    </a:lnTo>
                    <a:lnTo>
                      <a:pt x="5108" y="1428"/>
                    </a:lnTo>
                    <a:lnTo>
                      <a:pt x="5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1205375" y="3473175"/>
                <a:ext cx="127700" cy="35700"/>
              </a:xfrm>
              <a:custGeom>
                <a:rect b="b" l="l" r="r" t="t"/>
                <a:pathLst>
                  <a:path extrusionOk="0" h="1428" w="5108">
                    <a:moveTo>
                      <a:pt x="1" y="0"/>
                    </a:moveTo>
                    <a:lnTo>
                      <a:pt x="1" y="1428"/>
                    </a:lnTo>
                    <a:lnTo>
                      <a:pt x="5108" y="1428"/>
                    </a:lnTo>
                    <a:lnTo>
                      <a:pt x="51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1205375" y="3528875"/>
                <a:ext cx="127700" cy="35700"/>
              </a:xfrm>
              <a:custGeom>
                <a:rect b="b" l="l" r="r" t="t"/>
                <a:pathLst>
                  <a:path extrusionOk="0" h="1428" w="5108">
                    <a:moveTo>
                      <a:pt x="1" y="0"/>
                    </a:moveTo>
                    <a:lnTo>
                      <a:pt x="1" y="1428"/>
                    </a:lnTo>
                    <a:lnTo>
                      <a:pt x="5108" y="1428"/>
                    </a:lnTo>
                    <a:lnTo>
                      <a:pt x="5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p:nvPr/>
            </p:nvSpPr>
            <p:spPr>
              <a:xfrm>
                <a:off x="1419400" y="3368275"/>
                <a:ext cx="298575" cy="165400"/>
              </a:xfrm>
              <a:custGeom>
                <a:rect b="b" l="l" r="r" t="t"/>
                <a:pathLst>
                  <a:path extrusionOk="0" h="6616" w="11943">
                    <a:moveTo>
                      <a:pt x="1" y="0"/>
                    </a:moveTo>
                    <a:lnTo>
                      <a:pt x="1" y="6615"/>
                    </a:lnTo>
                    <a:lnTo>
                      <a:pt x="11942" y="6615"/>
                    </a:lnTo>
                    <a:lnTo>
                      <a:pt x="119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1419400" y="3390200"/>
                <a:ext cx="298575" cy="115125"/>
              </a:xfrm>
              <a:custGeom>
                <a:rect b="b" l="l" r="r" t="t"/>
                <a:pathLst>
                  <a:path extrusionOk="0" h="4605" w="11943">
                    <a:moveTo>
                      <a:pt x="1672" y="1"/>
                    </a:moveTo>
                    <a:lnTo>
                      <a:pt x="737" y="2818"/>
                    </a:lnTo>
                    <a:lnTo>
                      <a:pt x="1" y="2818"/>
                    </a:lnTo>
                    <a:lnTo>
                      <a:pt x="1" y="3074"/>
                    </a:lnTo>
                    <a:lnTo>
                      <a:pt x="922" y="3074"/>
                    </a:lnTo>
                    <a:lnTo>
                      <a:pt x="1499" y="1339"/>
                    </a:lnTo>
                    <a:lnTo>
                      <a:pt x="1709" y="4604"/>
                    </a:lnTo>
                    <a:lnTo>
                      <a:pt x="2650" y="3074"/>
                    </a:lnTo>
                    <a:lnTo>
                      <a:pt x="3759" y="3074"/>
                    </a:lnTo>
                    <a:lnTo>
                      <a:pt x="4334" y="1339"/>
                    </a:lnTo>
                    <a:lnTo>
                      <a:pt x="4543" y="4604"/>
                    </a:lnTo>
                    <a:lnTo>
                      <a:pt x="5485" y="3074"/>
                    </a:lnTo>
                    <a:lnTo>
                      <a:pt x="6593" y="3074"/>
                    </a:lnTo>
                    <a:lnTo>
                      <a:pt x="7169" y="1339"/>
                    </a:lnTo>
                    <a:lnTo>
                      <a:pt x="7380" y="4604"/>
                    </a:lnTo>
                    <a:lnTo>
                      <a:pt x="8321" y="3074"/>
                    </a:lnTo>
                    <a:lnTo>
                      <a:pt x="9428" y="3074"/>
                    </a:lnTo>
                    <a:lnTo>
                      <a:pt x="10003" y="1339"/>
                    </a:lnTo>
                    <a:lnTo>
                      <a:pt x="10214" y="4604"/>
                    </a:lnTo>
                    <a:lnTo>
                      <a:pt x="11180" y="3035"/>
                    </a:lnTo>
                    <a:lnTo>
                      <a:pt x="11942" y="3065"/>
                    </a:lnTo>
                    <a:lnTo>
                      <a:pt x="11942" y="2807"/>
                    </a:lnTo>
                    <a:lnTo>
                      <a:pt x="11039" y="2772"/>
                    </a:lnTo>
                    <a:lnTo>
                      <a:pt x="10418" y="3780"/>
                    </a:lnTo>
                    <a:lnTo>
                      <a:pt x="10176" y="1"/>
                    </a:lnTo>
                    <a:lnTo>
                      <a:pt x="9244" y="2811"/>
                    </a:lnTo>
                    <a:lnTo>
                      <a:pt x="8204" y="2772"/>
                    </a:lnTo>
                    <a:lnTo>
                      <a:pt x="7583" y="3780"/>
                    </a:lnTo>
                    <a:lnTo>
                      <a:pt x="7341" y="1"/>
                    </a:lnTo>
                    <a:lnTo>
                      <a:pt x="6409" y="2811"/>
                    </a:lnTo>
                    <a:lnTo>
                      <a:pt x="5370" y="2772"/>
                    </a:lnTo>
                    <a:lnTo>
                      <a:pt x="4749" y="3780"/>
                    </a:lnTo>
                    <a:lnTo>
                      <a:pt x="4506" y="1"/>
                    </a:lnTo>
                    <a:lnTo>
                      <a:pt x="3575" y="2811"/>
                    </a:lnTo>
                    <a:lnTo>
                      <a:pt x="2535" y="2772"/>
                    </a:lnTo>
                    <a:lnTo>
                      <a:pt x="1914" y="3780"/>
                    </a:lnTo>
                    <a:lnTo>
                      <a:pt x="16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1104000" y="3643400"/>
                <a:ext cx="704100" cy="9425"/>
              </a:xfrm>
              <a:custGeom>
                <a:rect b="b" l="l" r="r" t="t"/>
                <a:pathLst>
                  <a:path extrusionOk="0" h="377" w="28164">
                    <a:moveTo>
                      <a:pt x="0" y="0"/>
                    </a:moveTo>
                    <a:lnTo>
                      <a:pt x="0" y="376"/>
                    </a:lnTo>
                    <a:lnTo>
                      <a:pt x="28163" y="376"/>
                    </a:lnTo>
                    <a:lnTo>
                      <a:pt x="28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1104000" y="4024550"/>
                <a:ext cx="704100" cy="9375"/>
              </a:xfrm>
              <a:custGeom>
                <a:rect b="b" l="l" r="r" t="t"/>
                <a:pathLst>
                  <a:path extrusionOk="0" h="375" w="28164">
                    <a:moveTo>
                      <a:pt x="0" y="0"/>
                    </a:moveTo>
                    <a:lnTo>
                      <a:pt x="0" y="375"/>
                    </a:lnTo>
                    <a:lnTo>
                      <a:pt x="28163" y="375"/>
                    </a:lnTo>
                    <a:lnTo>
                      <a:pt x="28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1104000" y="3690325"/>
                <a:ext cx="473150" cy="284450"/>
              </a:xfrm>
              <a:custGeom>
                <a:rect b="b" l="l" r="r" t="t"/>
                <a:pathLst>
                  <a:path extrusionOk="0" h="11378" w="18926">
                    <a:moveTo>
                      <a:pt x="0" y="1"/>
                    </a:moveTo>
                    <a:lnTo>
                      <a:pt x="0" y="11378"/>
                    </a:lnTo>
                    <a:lnTo>
                      <a:pt x="18926" y="11378"/>
                    </a:lnTo>
                    <a:lnTo>
                      <a:pt x="189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1340575" y="3703475"/>
                <a:ext cx="165225" cy="61975"/>
              </a:xfrm>
              <a:custGeom>
                <a:rect b="b" l="l" r="r" t="t"/>
                <a:pathLst>
                  <a:path extrusionOk="0" h="2479" w="6609">
                    <a:moveTo>
                      <a:pt x="20" y="0"/>
                    </a:moveTo>
                    <a:cubicBezTo>
                      <a:pt x="9" y="0"/>
                      <a:pt x="0" y="10"/>
                      <a:pt x="0" y="22"/>
                    </a:cubicBezTo>
                    <a:lnTo>
                      <a:pt x="0" y="2459"/>
                    </a:lnTo>
                    <a:cubicBezTo>
                      <a:pt x="0" y="2470"/>
                      <a:pt x="9" y="2479"/>
                      <a:pt x="20" y="2479"/>
                    </a:cubicBezTo>
                    <a:lnTo>
                      <a:pt x="6588" y="2479"/>
                    </a:lnTo>
                    <a:cubicBezTo>
                      <a:pt x="6600" y="2479"/>
                      <a:pt x="6608" y="2470"/>
                      <a:pt x="6608" y="2459"/>
                    </a:cubicBezTo>
                    <a:lnTo>
                      <a:pt x="6608" y="22"/>
                    </a:lnTo>
                    <a:cubicBezTo>
                      <a:pt x="6608" y="10"/>
                      <a:pt x="6600" y="0"/>
                      <a:pt x="65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1362150" y="3711900"/>
                <a:ext cx="125825" cy="34800"/>
              </a:xfrm>
              <a:custGeom>
                <a:rect b="b" l="l" r="r" t="t"/>
                <a:pathLst>
                  <a:path extrusionOk="0" h="1392" w="5033">
                    <a:moveTo>
                      <a:pt x="0" y="1"/>
                    </a:moveTo>
                    <a:lnTo>
                      <a:pt x="0" y="227"/>
                    </a:lnTo>
                    <a:lnTo>
                      <a:pt x="4808" y="227"/>
                    </a:lnTo>
                    <a:lnTo>
                      <a:pt x="4808" y="1391"/>
                    </a:lnTo>
                    <a:lnTo>
                      <a:pt x="5033" y="1391"/>
                    </a:lnTo>
                    <a:lnTo>
                      <a:pt x="5033" y="1"/>
                    </a:lnTo>
                    <a:close/>
                  </a:path>
                </a:pathLst>
              </a:custGeom>
              <a:solidFill>
                <a:srgbClr val="DB696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1425025" y="3776700"/>
                <a:ext cx="120225" cy="197150"/>
              </a:xfrm>
              <a:custGeom>
                <a:rect b="b" l="l" r="r" t="t"/>
                <a:pathLst>
                  <a:path extrusionOk="0" h="7886" w="4809">
                    <a:moveTo>
                      <a:pt x="1" y="0"/>
                    </a:moveTo>
                    <a:lnTo>
                      <a:pt x="1" y="7886"/>
                    </a:lnTo>
                    <a:lnTo>
                      <a:pt x="4808" y="7886"/>
                    </a:lnTo>
                    <a:lnTo>
                      <a:pt x="48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1425025" y="3735425"/>
                <a:ext cx="120225" cy="41300"/>
              </a:xfrm>
              <a:custGeom>
                <a:rect b="b" l="l" r="r" t="t"/>
                <a:pathLst>
                  <a:path extrusionOk="0" h="1652" w="4809">
                    <a:moveTo>
                      <a:pt x="602" y="0"/>
                    </a:moveTo>
                    <a:lnTo>
                      <a:pt x="1" y="1651"/>
                    </a:lnTo>
                    <a:lnTo>
                      <a:pt x="4808" y="1651"/>
                    </a:lnTo>
                    <a:lnTo>
                      <a:pt x="42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1432025" y="3735425"/>
                <a:ext cx="106250" cy="22175"/>
              </a:xfrm>
              <a:custGeom>
                <a:rect b="b" l="l" r="r" t="t"/>
                <a:pathLst>
                  <a:path extrusionOk="0" h="887" w="4250">
                    <a:moveTo>
                      <a:pt x="322" y="0"/>
                    </a:moveTo>
                    <a:lnTo>
                      <a:pt x="0" y="886"/>
                    </a:lnTo>
                    <a:lnTo>
                      <a:pt x="4249" y="886"/>
                    </a:lnTo>
                    <a:lnTo>
                      <a:pt x="3927" y="0"/>
                    </a:lnTo>
                    <a:close/>
                  </a:path>
                </a:pathLst>
              </a:custGeom>
              <a:solidFill>
                <a:srgbClr val="DB696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1149050" y="3703475"/>
                <a:ext cx="165250" cy="61975"/>
              </a:xfrm>
              <a:custGeom>
                <a:rect b="b" l="l" r="r" t="t"/>
                <a:pathLst>
                  <a:path extrusionOk="0" h="2479" w="6610">
                    <a:moveTo>
                      <a:pt x="22" y="0"/>
                    </a:moveTo>
                    <a:cubicBezTo>
                      <a:pt x="10" y="0"/>
                      <a:pt x="0" y="10"/>
                      <a:pt x="0" y="22"/>
                    </a:cubicBezTo>
                    <a:lnTo>
                      <a:pt x="0" y="2459"/>
                    </a:lnTo>
                    <a:cubicBezTo>
                      <a:pt x="0" y="2470"/>
                      <a:pt x="10" y="2479"/>
                      <a:pt x="22" y="2479"/>
                    </a:cubicBezTo>
                    <a:lnTo>
                      <a:pt x="6590" y="2479"/>
                    </a:lnTo>
                    <a:cubicBezTo>
                      <a:pt x="6600" y="2479"/>
                      <a:pt x="6610" y="2470"/>
                      <a:pt x="6610" y="2459"/>
                    </a:cubicBezTo>
                    <a:lnTo>
                      <a:pt x="6610" y="22"/>
                    </a:lnTo>
                    <a:cubicBezTo>
                      <a:pt x="6610" y="10"/>
                      <a:pt x="6600" y="0"/>
                      <a:pt x="6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1167850" y="3711900"/>
                <a:ext cx="136125" cy="34800"/>
              </a:xfrm>
              <a:custGeom>
                <a:rect b="b" l="l" r="r" t="t"/>
                <a:pathLst>
                  <a:path extrusionOk="0" h="1392" w="5445">
                    <a:moveTo>
                      <a:pt x="0" y="1"/>
                    </a:moveTo>
                    <a:lnTo>
                      <a:pt x="0" y="227"/>
                    </a:lnTo>
                    <a:lnTo>
                      <a:pt x="5220" y="227"/>
                    </a:lnTo>
                    <a:lnTo>
                      <a:pt x="5220" y="1391"/>
                    </a:lnTo>
                    <a:lnTo>
                      <a:pt x="5445" y="1391"/>
                    </a:lnTo>
                    <a:lnTo>
                      <a:pt x="5445" y="1"/>
                    </a:lnTo>
                    <a:close/>
                  </a:path>
                </a:pathLst>
              </a:custGeom>
              <a:solidFill>
                <a:srgbClr val="DB696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1241075" y="3776700"/>
                <a:ext cx="120175" cy="197150"/>
              </a:xfrm>
              <a:custGeom>
                <a:rect b="b" l="l" r="r" t="t"/>
                <a:pathLst>
                  <a:path extrusionOk="0" h="7886" w="4807">
                    <a:moveTo>
                      <a:pt x="0" y="0"/>
                    </a:moveTo>
                    <a:lnTo>
                      <a:pt x="0" y="7886"/>
                    </a:lnTo>
                    <a:lnTo>
                      <a:pt x="4806" y="7886"/>
                    </a:lnTo>
                    <a:lnTo>
                      <a:pt x="48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1241075" y="3735425"/>
                <a:ext cx="120175" cy="41300"/>
              </a:xfrm>
              <a:custGeom>
                <a:rect b="b" l="l" r="r" t="t"/>
                <a:pathLst>
                  <a:path extrusionOk="0" h="1652" w="4807">
                    <a:moveTo>
                      <a:pt x="601" y="0"/>
                    </a:moveTo>
                    <a:lnTo>
                      <a:pt x="0" y="1651"/>
                    </a:lnTo>
                    <a:lnTo>
                      <a:pt x="4806" y="1651"/>
                    </a:lnTo>
                    <a:lnTo>
                      <a:pt x="42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1248000" y="3735425"/>
                <a:ext cx="106300" cy="22175"/>
              </a:xfrm>
              <a:custGeom>
                <a:rect b="b" l="l" r="r" t="t"/>
                <a:pathLst>
                  <a:path extrusionOk="0" h="887" w="4252">
                    <a:moveTo>
                      <a:pt x="324" y="0"/>
                    </a:moveTo>
                    <a:lnTo>
                      <a:pt x="1" y="886"/>
                    </a:lnTo>
                    <a:lnTo>
                      <a:pt x="4252" y="886"/>
                    </a:lnTo>
                    <a:lnTo>
                      <a:pt x="3928" y="0"/>
                    </a:lnTo>
                    <a:close/>
                  </a:path>
                </a:pathLst>
              </a:custGeom>
              <a:solidFill>
                <a:srgbClr val="DB696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1605300" y="3690325"/>
                <a:ext cx="182150" cy="284450"/>
              </a:xfrm>
              <a:custGeom>
                <a:rect b="b" l="l" r="r" t="t"/>
                <a:pathLst>
                  <a:path extrusionOk="0" h="11378" w="7286">
                    <a:moveTo>
                      <a:pt x="0" y="1"/>
                    </a:moveTo>
                    <a:lnTo>
                      <a:pt x="0" y="11378"/>
                    </a:lnTo>
                    <a:lnTo>
                      <a:pt x="7285" y="11378"/>
                    </a:lnTo>
                    <a:lnTo>
                      <a:pt x="72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1621250" y="3711900"/>
                <a:ext cx="33825" cy="18850"/>
              </a:xfrm>
              <a:custGeom>
                <a:rect b="b" l="l" r="r" t="t"/>
                <a:pathLst>
                  <a:path extrusionOk="0" h="754" w="1353">
                    <a:moveTo>
                      <a:pt x="1" y="1"/>
                    </a:moveTo>
                    <a:lnTo>
                      <a:pt x="1" y="753"/>
                    </a:lnTo>
                    <a:lnTo>
                      <a:pt x="1352" y="753"/>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1621250" y="3743850"/>
                <a:ext cx="33825" cy="18800"/>
              </a:xfrm>
              <a:custGeom>
                <a:rect b="b" l="l" r="r" t="t"/>
                <a:pathLst>
                  <a:path extrusionOk="0" h="752" w="1353">
                    <a:moveTo>
                      <a:pt x="1" y="1"/>
                    </a:moveTo>
                    <a:lnTo>
                      <a:pt x="1"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1621250" y="3775775"/>
                <a:ext cx="33825" cy="18775"/>
              </a:xfrm>
              <a:custGeom>
                <a:rect b="b" l="l" r="r" t="t"/>
                <a:pathLst>
                  <a:path extrusionOk="0" h="751" w="1353">
                    <a:moveTo>
                      <a:pt x="1" y="0"/>
                    </a:moveTo>
                    <a:lnTo>
                      <a:pt x="1"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1621250" y="3807675"/>
                <a:ext cx="33825" cy="18825"/>
              </a:xfrm>
              <a:custGeom>
                <a:rect b="b" l="l" r="r" t="t"/>
                <a:pathLst>
                  <a:path extrusionOk="0" h="753" w="1353">
                    <a:moveTo>
                      <a:pt x="1" y="0"/>
                    </a:moveTo>
                    <a:lnTo>
                      <a:pt x="1" y="752"/>
                    </a:lnTo>
                    <a:lnTo>
                      <a:pt x="1352" y="752"/>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1621250" y="3839625"/>
                <a:ext cx="33825" cy="18775"/>
              </a:xfrm>
              <a:custGeom>
                <a:rect b="b" l="l" r="r" t="t"/>
                <a:pathLst>
                  <a:path extrusionOk="0" h="751" w="1353">
                    <a:moveTo>
                      <a:pt x="1" y="0"/>
                    </a:moveTo>
                    <a:lnTo>
                      <a:pt x="1"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1621250" y="3871525"/>
                <a:ext cx="33825" cy="18800"/>
              </a:xfrm>
              <a:custGeom>
                <a:rect b="b" l="l" r="r" t="t"/>
                <a:pathLst>
                  <a:path extrusionOk="0" h="752" w="1353">
                    <a:moveTo>
                      <a:pt x="1" y="0"/>
                    </a:moveTo>
                    <a:lnTo>
                      <a:pt x="1"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1621250" y="3903425"/>
                <a:ext cx="33825" cy="18800"/>
              </a:xfrm>
              <a:custGeom>
                <a:rect b="b" l="l" r="r" t="t"/>
                <a:pathLst>
                  <a:path extrusionOk="0" h="752" w="1353">
                    <a:moveTo>
                      <a:pt x="1" y="1"/>
                    </a:moveTo>
                    <a:lnTo>
                      <a:pt x="1"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1621250" y="3935325"/>
                <a:ext cx="33825" cy="18850"/>
              </a:xfrm>
              <a:custGeom>
                <a:rect b="b" l="l" r="r" t="t"/>
                <a:pathLst>
                  <a:path extrusionOk="0" h="754" w="1353">
                    <a:moveTo>
                      <a:pt x="1" y="1"/>
                    </a:moveTo>
                    <a:lnTo>
                      <a:pt x="1" y="753"/>
                    </a:lnTo>
                    <a:lnTo>
                      <a:pt x="1352" y="753"/>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1679450" y="3711450"/>
                <a:ext cx="33825" cy="18800"/>
              </a:xfrm>
              <a:custGeom>
                <a:rect b="b" l="l" r="r" t="t"/>
                <a:pathLst>
                  <a:path extrusionOk="0" h="752" w="1353">
                    <a:moveTo>
                      <a:pt x="0" y="0"/>
                    </a:moveTo>
                    <a:lnTo>
                      <a:pt x="0"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1679450" y="3743400"/>
                <a:ext cx="33825" cy="18775"/>
              </a:xfrm>
              <a:custGeom>
                <a:rect b="b" l="l" r="r" t="t"/>
                <a:pathLst>
                  <a:path extrusionOk="0" h="751" w="1353">
                    <a:moveTo>
                      <a:pt x="0" y="0"/>
                    </a:moveTo>
                    <a:lnTo>
                      <a:pt x="0"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1679450" y="3775300"/>
                <a:ext cx="33825" cy="18800"/>
              </a:xfrm>
              <a:custGeom>
                <a:rect b="b" l="l" r="r" t="t"/>
                <a:pathLst>
                  <a:path extrusionOk="0" h="752" w="1353">
                    <a:moveTo>
                      <a:pt x="0" y="1"/>
                    </a:moveTo>
                    <a:lnTo>
                      <a:pt x="0"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1679450" y="3807200"/>
                <a:ext cx="33825" cy="18800"/>
              </a:xfrm>
              <a:custGeom>
                <a:rect b="b" l="l" r="r" t="t"/>
                <a:pathLst>
                  <a:path extrusionOk="0" h="752" w="1353">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1679450" y="3839125"/>
                <a:ext cx="33825" cy="18825"/>
              </a:xfrm>
              <a:custGeom>
                <a:rect b="b" l="l" r="r" t="t"/>
                <a:pathLst>
                  <a:path extrusionOk="0" h="753" w="1353">
                    <a:moveTo>
                      <a:pt x="0" y="0"/>
                    </a:moveTo>
                    <a:lnTo>
                      <a:pt x="0" y="752"/>
                    </a:lnTo>
                    <a:lnTo>
                      <a:pt x="1352" y="752"/>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1679450" y="3871050"/>
                <a:ext cx="33825" cy="18800"/>
              </a:xfrm>
              <a:custGeom>
                <a:rect b="b" l="l" r="r" t="t"/>
                <a:pathLst>
                  <a:path extrusionOk="0" h="752" w="1353">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1679450" y="3902975"/>
                <a:ext cx="33825" cy="18775"/>
              </a:xfrm>
              <a:custGeom>
                <a:rect b="b" l="l" r="r" t="t"/>
                <a:pathLst>
                  <a:path extrusionOk="0" h="751" w="1353">
                    <a:moveTo>
                      <a:pt x="0" y="0"/>
                    </a:moveTo>
                    <a:lnTo>
                      <a:pt x="0"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1679450" y="3934875"/>
                <a:ext cx="33825" cy="18825"/>
              </a:xfrm>
              <a:custGeom>
                <a:rect b="b" l="l" r="r" t="t"/>
                <a:pathLst>
                  <a:path extrusionOk="0" h="753" w="1353">
                    <a:moveTo>
                      <a:pt x="0" y="0"/>
                    </a:moveTo>
                    <a:lnTo>
                      <a:pt x="0" y="753"/>
                    </a:lnTo>
                    <a:lnTo>
                      <a:pt x="1352" y="753"/>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1737675" y="3710975"/>
                <a:ext cx="33800" cy="18800"/>
              </a:xfrm>
              <a:custGeom>
                <a:rect b="b" l="l" r="r" t="t"/>
                <a:pathLst>
                  <a:path extrusionOk="0" h="752" w="1352">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1737675" y="3742900"/>
                <a:ext cx="33800" cy="18825"/>
              </a:xfrm>
              <a:custGeom>
                <a:rect b="b" l="l" r="r" t="t"/>
                <a:pathLst>
                  <a:path extrusionOk="0" h="753" w="1352">
                    <a:moveTo>
                      <a:pt x="0" y="0"/>
                    </a:moveTo>
                    <a:lnTo>
                      <a:pt x="0" y="752"/>
                    </a:lnTo>
                    <a:lnTo>
                      <a:pt x="1352" y="752"/>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1737675" y="3774825"/>
                <a:ext cx="33800" cy="18800"/>
              </a:xfrm>
              <a:custGeom>
                <a:rect b="b" l="l" r="r" t="t"/>
                <a:pathLst>
                  <a:path extrusionOk="0" h="752" w="1352">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1737675" y="3806750"/>
                <a:ext cx="33800" cy="18775"/>
              </a:xfrm>
              <a:custGeom>
                <a:rect b="b" l="l" r="r" t="t"/>
                <a:pathLst>
                  <a:path extrusionOk="0" h="751" w="1352">
                    <a:moveTo>
                      <a:pt x="0" y="0"/>
                    </a:moveTo>
                    <a:lnTo>
                      <a:pt x="0" y="751"/>
                    </a:lnTo>
                    <a:lnTo>
                      <a:pt x="1352" y="751"/>
                    </a:lnTo>
                    <a:lnTo>
                      <a:pt x="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1737675" y="3838650"/>
                <a:ext cx="33800" cy="18800"/>
              </a:xfrm>
              <a:custGeom>
                <a:rect b="b" l="l" r="r" t="t"/>
                <a:pathLst>
                  <a:path extrusionOk="0" h="752" w="1352">
                    <a:moveTo>
                      <a:pt x="0" y="1"/>
                    </a:moveTo>
                    <a:lnTo>
                      <a:pt x="0"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1737675" y="3870550"/>
                <a:ext cx="33800" cy="18850"/>
              </a:xfrm>
              <a:custGeom>
                <a:rect b="b" l="l" r="r" t="t"/>
                <a:pathLst>
                  <a:path extrusionOk="0" h="754" w="1352">
                    <a:moveTo>
                      <a:pt x="0" y="1"/>
                    </a:moveTo>
                    <a:lnTo>
                      <a:pt x="0" y="753"/>
                    </a:lnTo>
                    <a:lnTo>
                      <a:pt x="1352" y="753"/>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1737675" y="3902500"/>
                <a:ext cx="33800" cy="18800"/>
              </a:xfrm>
              <a:custGeom>
                <a:rect b="b" l="l" r="r" t="t"/>
                <a:pathLst>
                  <a:path extrusionOk="0" h="752" w="1352">
                    <a:moveTo>
                      <a:pt x="0" y="1"/>
                    </a:moveTo>
                    <a:lnTo>
                      <a:pt x="0" y="751"/>
                    </a:lnTo>
                    <a:lnTo>
                      <a:pt x="1352" y="751"/>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1737675" y="3934400"/>
                <a:ext cx="33800" cy="18800"/>
              </a:xfrm>
              <a:custGeom>
                <a:rect b="b" l="l" r="r" t="t"/>
                <a:pathLst>
                  <a:path extrusionOk="0" h="752" w="1352">
                    <a:moveTo>
                      <a:pt x="0" y="1"/>
                    </a:moveTo>
                    <a:lnTo>
                      <a:pt x="0" y="752"/>
                    </a:lnTo>
                    <a:lnTo>
                      <a:pt x="1352" y="752"/>
                    </a:lnTo>
                    <a:lnTo>
                      <a:pt x="1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1154700" y="4088350"/>
                <a:ext cx="602675" cy="407450"/>
              </a:xfrm>
              <a:custGeom>
                <a:rect b="b" l="l" r="r" t="t"/>
                <a:pathLst>
                  <a:path extrusionOk="0" h="16298" w="24107">
                    <a:moveTo>
                      <a:pt x="1" y="1"/>
                    </a:moveTo>
                    <a:lnTo>
                      <a:pt x="1" y="16298"/>
                    </a:lnTo>
                    <a:lnTo>
                      <a:pt x="374" y="16298"/>
                    </a:lnTo>
                    <a:lnTo>
                      <a:pt x="374" y="377"/>
                    </a:lnTo>
                    <a:lnTo>
                      <a:pt x="23734" y="377"/>
                    </a:lnTo>
                    <a:lnTo>
                      <a:pt x="23734" y="16298"/>
                    </a:lnTo>
                    <a:lnTo>
                      <a:pt x="24107" y="16298"/>
                    </a:lnTo>
                    <a:lnTo>
                      <a:pt x="24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1160325" y="4174725"/>
                <a:ext cx="595175" cy="35125"/>
              </a:xfrm>
              <a:custGeom>
                <a:rect b="b" l="l" r="r" t="t"/>
                <a:pathLst>
                  <a:path extrusionOk="0" h="1405" w="23807">
                    <a:moveTo>
                      <a:pt x="1" y="0"/>
                    </a:moveTo>
                    <a:lnTo>
                      <a:pt x="1" y="370"/>
                    </a:lnTo>
                    <a:lnTo>
                      <a:pt x="9875" y="1311"/>
                    </a:lnTo>
                    <a:cubicBezTo>
                      <a:pt x="10530" y="1373"/>
                      <a:pt x="11188" y="1404"/>
                      <a:pt x="11845" y="1404"/>
                    </a:cubicBezTo>
                    <a:cubicBezTo>
                      <a:pt x="12492" y="1404"/>
                      <a:pt x="13138" y="1374"/>
                      <a:pt x="13783" y="1313"/>
                    </a:cubicBezTo>
                    <a:lnTo>
                      <a:pt x="23806" y="370"/>
                    </a:lnTo>
                    <a:lnTo>
                      <a:pt x="238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1160325" y="4354975"/>
                <a:ext cx="595175" cy="35150"/>
              </a:xfrm>
              <a:custGeom>
                <a:rect b="b" l="l" r="r" t="t"/>
                <a:pathLst>
                  <a:path extrusionOk="0" h="1406" w="23807">
                    <a:moveTo>
                      <a:pt x="1" y="1"/>
                    </a:moveTo>
                    <a:lnTo>
                      <a:pt x="1" y="371"/>
                    </a:lnTo>
                    <a:lnTo>
                      <a:pt x="9875" y="1311"/>
                    </a:lnTo>
                    <a:cubicBezTo>
                      <a:pt x="10530" y="1374"/>
                      <a:pt x="11188" y="1405"/>
                      <a:pt x="11845" y="1405"/>
                    </a:cubicBezTo>
                    <a:cubicBezTo>
                      <a:pt x="12492" y="1405"/>
                      <a:pt x="13138" y="1375"/>
                      <a:pt x="13783" y="1314"/>
                    </a:cubicBezTo>
                    <a:lnTo>
                      <a:pt x="23806" y="371"/>
                    </a:lnTo>
                    <a:lnTo>
                      <a:pt x="238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1" name="Google Shape;3641;p81"/>
          <p:cNvGrpSpPr/>
          <p:nvPr/>
        </p:nvGrpSpPr>
        <p:grpSpPr>
          <a:xfrm flipH="1">
            <a:off x="7486747" y="708313"/>
            <a:ext cx="705653" cy="705614"/>
            <a:chOff x="10174495" y="4989626"/>
            <a:chExt cx="705653" cy="705614"/>
          </a:xfrm>
        </p:grpSpPr>
        <p:sp>
          <p:nvSpPr>
            <p:cNvPr id="3642" name="Google Shape;3642;p81"/>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8" name="Google Shape;3648;p81"/>
          <p:cNvSpPr txBox="1"/>
          <p:nvPr/>
        </p:nvSpPr>
        <p:spPr>
          <a:xfrm>
            <a:off x="238425" y="364650"/>
            <a:ext cx="63498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5.2</a:t>
            </a:r>
            <a:r>
              <a:rPr b="1" lang="en" sz="3000">
                <a:solidFill>
                  <a:srgbClr val="00224E"/>
                </a:solidFill>
                <a:latin typeface="Poppins"/>
                <a:ea typeface="Poppins"/>
                <a:cs typeface="Poppins"/>
                <a:sym typeface="Poppins"/>
              </a:rPr>
              <a:t> User Training  </a:t>
            </a:r>
            <a:endParaRPr b="1" sz="3000">
              <a:solidFill>
                <a:srgbClr val="00224E"/>
              </a:solidFill>
              <a:latin typeface="Poppins"/>
              <a:ea typeface="Poppins"/>
              <a:cs typeface="Poppins"/>
              <a:sym typeface="Poppins"/>
            </a:endParaRPr>
          </a:p>
        </p:txBody>
      </p:sp>
      <p:sp>
        <p:nvSpPr>
          <p:cNvPr id="3649" name="Google Shape;3649;p81"/>
          <p:cNvSpPr txBox="1"/>
          <p:nvPr/>
        </p:nvSpPr>
        <p:spPr>
          <a:xfrm>
            <a:off x="5502250" y="1290625"/>
            <a:ext cx="3183000" cy="31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224E"/>
                </a:solidFill>
                <a:latin typeface="Poppins"/>
                <a:ea typeface="Poppins"/>
                <a:cs typeface="Poppins"/>
                <a:sym typeface="Poppins"/>
              </a:rPr>
              <a:t>Client </a:t>
            </a:r>
            <a:r>
              <a:rPr lang="en" sz="1600">
                <a:solidFill>
                  <a:srgbClr val="00224E"/>
                </a:solidFill>
                <a:latin typeface="Poppins"/>
                <a:ea typeface="Poppins"/>
                <a:cs typeface="Poppins"/>
                <a:sym typeface="Poppins"/>
              </a:rPr>
              <a:t>engagement</a:t>
            </a:r>
            <a:r>
              <a:rPr lang="en" sz="1600">
                <a:solidFill>
                  <a:srgbClr val="00224E"/>
                </a:solidFill>
                <a:latin typeface="Poppins"/>
                <a:ea typeface="Poppins"/>
                <a:cs typeface="Poppins"/>
                <a:sym typeface="Poppins"/>
              </a:rPr>
              <a:t> team.</a:t>
            </a:r>
            <a:endParaRPr sz="1600">
              <a:solidFill>
                <a:srgbClr val="00224E"/>
              </a:solidFill>
              <a:latin typeface="Poppins"/>
              <a:ea typeface="Poppins"/>
              <a:cs typeface="Poppins"/>
              <a:sym typeface="Poppins"/>
            </a:endParaRPr>
          </a:p>
          <a:p>
            <a:pPr indent="0" lvl="0" marL="0" rtl="0" algn="l">
              <a:spcBef>
                <a:spcPts val="0"/>
              </a:spcBef>
              <a:spcAft>
                <a:spcPts val="0"/>
              </a:spcAft>
              <a:buNone/>
            </a:pPr>
            <a:r>
              <a:rPr lang="en" sz="1600">
                <a:solidFill>
                  <a:srgbClr val="00224E"/>
                </a:solidFill>
                <a:latin typeface="Poppins"/>
                <a:ea typeface="Poppins"/>
                <a:cs typeface="Poppins"/>
                <a:sym typeface="Poppins"/>
              </a:rPr>
              <a:t>			+</a:t>
            </a:r>
            <a:endParaRPr sz="1600">
              <a:solidFill>
                <a:srgbClr val="00224E"/>
              </a:solidFill>
              <a:latin typeface="Poppins"/>
              <a:ea typeface="Poppins"/>
              <a:cs typeface="Poppins"/>
              <a:sym typeface="Poppins"/>
            </a:endParaRPr>
          </a:p>
          <a:p>
            <a:pPr indent="0" lvl="0" marL="0" rtl="0" algn="l">
              <a:spcBef>
                <a:spcPts val="0"/>
              </a:spcBef>
              <a:spcAft>
                <a:spcPts val="0"/>
              </a:spcAft>
              <a:buNone/>
            </a:pPr>
            <a:r>
              <a:rPr lang="en" sz="1600">
                <a:solidFill>
                  <a:srgbClr val="00224E"/>
                </a:solidFill>
                <a:latin typeface="Poppins"/>
                <a:ea typeface="Poppins"/>
                <a:cs typeface="Poppins"/>
                <a:sym typeface="Poppins"/>
              </a:rPr>
              <a:t>Project delivery team.</a:t>
            </a:r>
            <a:endParaRPr sz="1600">
              <a:solidFill>
                <a:srgbClr val="00224E"/>
              </a:solidFill>
              <a:latin typeface="Poppins"/>
              <a:ea typeface="Poppins"/>
              <a:cs typeface="Poppins"/>
              <a:sym typeface="Poppins"/>
            </a:endParaRPr>
          </a:p>
          <a:p>
            <a:pPr indent="0" lvl="0" marL="0" rtl="0" algn="l">
              <a:spcBef>
                <a:spcPts val="0"/>
              </a:spcBef>
              <a:spcAft>
                <a:spcPts val="0"/>
              </a:spcAft>
              <a:buNone/>
            </a:pPr>
            <a:r>
              <a:t/>
            </a:r>
            <a:endParaRPr sz="1600">
              <a:solidFill>
                <a:srgbClr val="00224E"/>
              </a:solidFill>
              <a:latin typeface="Poppins"/>
              <a:ea typeface="Poppins"/>
              <a:cs typeface="Poppins"/>
              <a:sym typeface="Poppins"/>
            </a:endParaRPr>
          </a:p>
          <a:p>
            <a:pPr indent="0" lvl="0" marL="0" rtl="0" algn="l">
              <a:spcBef>
                <a:spcPts val="0"/>
              </a:spcBef>
              <a:spcAft>
                <a:spcPts val="0"/>
              </a:spcAft>
              <a:buNone/>
            </a:pPr>
            <a:r>
              <a:rPr lang="en" sz="1600">
                <a:solidFill>
                  <a:srgbClr val="00224E"/>
                </a:solidFill>
                <a:latin typeface="Poppins"/>
                <a:ea typeface="Poppins"/>
                <a:cs typeface="Poppins"/>
                <a:sym typeface="Poppins"/>
              </a:rPr>
              <a:t>Helps install, deploy, and </a:t>
            </a:r>
            <a:r>
              <a:rPr lang="en" sz="1600">
                <a:solidFill>
                  <a:srgbClr val="00224E"/>
                </a:solidFill>
                <a:latin typeface="Poppins"/>
                <a:ea typeface="Poppins"/>
                <a:cs typeface="Poppins"/>
                <a:sym typeface="Poppins"/>
              </a:rPr>
              <a:t>implementation</a:t>
            </a:r>
            <a:r>
              <a:rPr lang="en" sz="1600">
                <a:solidFill>
                  <a:srgbClr val="00224E"/>
                </a:solidFill>
                <a:latin typeface="Poppins"/>
                <a:ea typeface="Poppins"/>
                <a:cs typeface="Poppins"/>
                <a:sym typeface="Poppins"/>
              </a:rPr>
              <a:t>.</a:t>
            </a:r>
            <a:endParaRPr sz="1600">
              <a:solidFill>
                <a:srgbClr val="00224E"/>
              </a:solidFill>
              <a:latin typeface="Poppins"/>
              <a:ea typeface="Poppins"/>
              <a:cs typeface="Poppins"/>
              <a:sym typeface="Poppins"/>
            </a:endParaRPr>
          </a:p>
        </p:txBody>
      </p:sp>
      <p:pic>
        <p:nvPicPr>
          <p:cNvPr id="3650" name="Google Shape;3650;p81"/>
          <p:cNvPicPr preferRelativeResize="0"/>
          <p:nvPr/>
        </p:nvPicPr>
        <p:blipFill>
          <a:blip r:embed="rId3">
            <a:alphaModFix/>
          </a:blip>
          <a:stretch>
            <a:fillRect/>
          </a:stretch>
        </p:blipFill>
        <p:spPr>
          <a:xfrm>
            <a:off x="469476" y="1290625"/>
            <a:ext cx="4692225" cy="2668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4" name="Shape 3654"/>
        <p:cNvGrpSpPr/>
        <p:nvPr/>
      </p:nvGrpSpPr>
      <p:grpSpPr>
        <a:xfrm>
          <a:off x="0" y="0"/>
          <a:ext cx="0" cy="0"/>
          <a:chOff x="0" y="0"/>
          <a:chExt cx="0" cy="0"/>
        </a:xfrm>
      </p:grpSpPr>
      <p:grpSp>
        <p:nvGrpSpPr>
          <p:cNvPr id="3655" name="Google Shape;3655;p82"/>
          <p:cNvGrpSpPr/>
          <p:nvPr/>
        </p:nvGrpSpPr>
        <p:grpSpPr>
          <a:xfrm>
            <a:off x="6518625" y="863738"/>
            <a:ext cx="1905375" cy="2043800"/>
            <a:chOff x="4762275" y="1135300"/>
            <a:chExt cx="1905375" cy="2043800"/>
          </a:xfrm>
        </p:grpSpPr>
        <p:sp>
          <p:nvSpPr>
            <p:cNvPr id="3656" name="Google Shape;3656;p82"/>
            <p:cNvSpPr/>
            <p:nvPr/>
          </p:nvSpPr>
          <p:spPr>
            <a:xfrm>
              <a:off x="4791125" y="1138575"/>
              <a:ext cx="1854850" cy="2040475"/>
            </a:xfrm>
            <a:custGeom>
              <a:rect b="b" l="l" r="r" t="t"/>
              <a:pathLst>
                <a:path extrusionOk="0" h="81619" w="74194">
                  <a:moveTo>
                    <a:pt x="1" y="1"/>
                  </a:moveTo>
                  <a:lnTo>
                    <a:pt x="1" y="81619"/>
                  </a:lnTo>
                  <a:lnTo>
                    <a:pt x="74193" y="81619"/>
                  </a:lnTo>
                  <a:lnTo>
                    <a:pt x="74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2"/>
            <p:cNvSpPr/>
            <p:nvPr/>
          </p:nvSpPr>
          <p:spPr>
            <a:xfrm>
              <a:off x="4791100" y="1138625"/>
              <a:ext cx="1785850" cy="1010725"/>
            </a:xfrm>
            <a:custGeom>
              <a:rect b="b" l="l" r="r" t="t"/>
              <a:pathLst>
                <a:path extrusionOk="0" h="40429" w="71434">
                  <a:moveTo>
                    <a:pt x="56544" y="0"/>
                  </a:moveTo>
                  <a:cubicBezTo>
                    <a:pt x="54841" y="2161"/>
                    <a:pt x="53094" y="4266"/>
                    <a:pt x="51036" y="5864"/>
                  </a:cubicBezTo>
                  <a:cubicBezTo>
                    <a:pt x="41385" y="13362"/>
                    <a:pt x="27266" y="8239"/>
                    <a:pt x="18497" y="17206"/>
                  </a:cubicBezTo>
                  <a:cubicBezTo>
                    <a:pt x="15000" y="20782"/>
                    <a:pt x="12689" y="26350"/>
                    <a:pt x="8410" y="28261"/>
                  </a:cubicBezTo>
                  <a:cubicBezTo>
                    <a:pt x="7093" y="28851"/>
                    <a:pt x="5680" y="29034"/>
                    <a:pt x="4326" y="29474"/>
                  </a:cubicBezTo>
                  <a:cubicBezTo>
                    <a:pt x="2783" y="29974"/>
                    <a:pt x="1337" y="30799"/>
                    <a:pt x="0" y="31861"/>
                  </a:cubicBezTo>
                  <a:lnTo>
                    <a:pt x="0" y="40428"/>
                  </a:lnTo>
                  <a:cubicBezTo>
                    <a:pt x="835" y="39378"/>
                    <a:pt x="1773" y="38515"/>
                    <a:pt x="2913" y="38060"/>
                  </a:cubicBezTo>
                  <a:cubicBezTo>
                    <a:pt x="3945" y="37650"/>
                    <a:pt x="5030" y="37628"/>
                    <a:pt x="6122" y="37628"/>
                  </a:cubicBezTo>
                  <a:cubicBezTo>
                    <a:pt x="6250" y="37628"/>
                    <a:pt x="6378" y="37629"/>
                    <a:pt x="6506" y="37629"/>
                  </a:cubicBezTo>
                  <a:cubicBezTo>
                    <a:pt x="7214" y="37629"/>
                    <a:pt x="7923" y="37620"/>
                    <a:pt x="8620" y="37502"/>
                  </a:cubicBezTo>
                  <a:cubicBezTo>
                    <a:pt x="13377" y="36691"/>
                    <a:pt x="16490" y="31177"/>
                    <a:pt x="19080" y="26223"/>
                  </a:cubicBezTo>
                  <a:cubicBezTo>
                    <a:pt x="19694" y="25044"/>
                    <a:pt x="20346" y="23830"/>
                    <a:pt x="21308" y="23081"/>
                  </a:cubicBezTo>
                  <a:cubicBezTo>
                    <a:pt x="22155" y="22425"/>
                    <a:pt x="23166" y="22182"/>
                    <a:pt x="24155" y="21978"/>
                  </a:cubicBezTo>
                  <a:cubicBezTo>
                    <a:pt x="26704" y="21449"/>
                    <a:pt x="29284" y="21080"/>
                    <a:pt x="31879" y="20872"/>
                  </a:cubicBezTo>
                  <a:cubicBezTo>
                    <a:pt x="35492" y="20580"/>
                    <a:pt x="39151" y="20602"/>
                    <a:pt x="42671" y="19568"/>
                  </a:cubicBezTo>
                  <a:cubicBezTo>
                    <a:pt x="46190" y="18531"/>
                    <a:pt x="49651" y="16267"/>
                    <a:pt x="51513" y="12467"/>
                  </a:cubicBezTo>
                  <a:cubicBezTo>
                    <a:pt x="52046" y="11381"/>
                    <a:pt x="52445" y="10179"/>
                    <a:pt x="53160" y="9263"/>
                  </a:cubicBezTo>
                  <a:cubicBezTo>
                    <a:pt x="53904" y="8305"/>
                    <a:pt x="54921" y="7751"/>
                    <a:pt x="55925" y="7272"/>
                  </a:cubicBezTo>
                  <a:cubicBezTo>
                    <a:pt x="58072" y="6246"/>
                    <a:pt x="60293" y="5445"/>
                    <a:pt x="62552" y="4887"/>
                  </a:cubicBezTo>
                  <a:cubicBezTo>
                    <a:pt x="64382" y="4432"/>
                    <a:pt x="66267" y="4128"/>
                    <a:pt x="67949" y="3132"/>
                  </a:cubicBezTo>
                  <a:cubicBezTo>
                    <a:pt x="68932" y="2550"/>
                    <a:pt x="70253" y="1405"/>
                    <a:pt x="71433"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2"/>
            <p:cNvSpPr/>
            <p:nvPr/>
          </p:nvSpPr>
          <p:spPr>
            <a:xfrm>
              <a:off x="5011750" y="1995225"/>
              <a:ext cx="1634225" cy="1183875"/>
            </a:xfrm>
            <a:custGeom>
              <a:rect b="b" l="l" r="r" t="t"/>
              <a:pathLst>
                <a:path extrusionOk="0" h="47355" w="65369">
                  <a:moveTo>
                    <a:pt x="65368" y="0"/>
                  </a:moveTo>
                  <a:cubicBezTo>
                    <a:pt x="64971" y="471"/>
                    <a:pt x="64604" y="971"/>
                    <a:pt x="64249" y="1484"/>
                  </a:cubicBezTo>
                  <a:cubicBezTo>
                    <a:pt x="63838" y="2093"/>
                    <a:pt x="63448" y="2719"/>
                    <a:pt x="63059" y="3358"/>
                  </a:cubicBezTo>
                  <a:cubicBezTo>
                    <a:pt x="62963" y="3515"/>
                    <a:pt x="62874" y="3665"/>
                    <a:pt x="62779" y="3822"/>
                  </a:cubicBezTo>
                  <a:cubicBezTo>
                    <a:pt x="62521" y="4241"/>
                    <a:pt x="62271" y="4661"/>
                    <a:pt x="62014" y="5074"/>
                  </a:cubicBezTo>
                  <a:cubicBezTo>
                    <a:pt x="61617" y="5720"/>
                    <a:pt x="61205" y="6353"/>
                    <a:pt x="60771" y="6955"/>
                  </a:cubicBezTo>
                  <a:cubicBezTo>
                    <a:pt x="60448" y="7392"/>
                    <a:pt x="60116" y="7812"/>
                    <a:pt x="59770" y="8207"/>
                  </a:cubicBezTo>
                  <a:cubicBezTo>
                    <a:pt x="59660" y="8333"/>
                    <a:pt x="59543" y="8451"/>
                    <a:pt x="59433" y="8571"/>
                  </a:cubicBezTo>
                  <a:cubicBezTo>
                    <a:pt x="59174" y="8840"/>
                    <a:pt x="58910" y="9084"/>
                    <a:pt x="58646" y="9323"/>
                  </a:cubicBezTo>
                  <a:cubicBezTo>
                    <a:pt x="58328" y="9594"/>
                    <a:pt x="57997" y="9850"/>
                    <a:pt x="57652" y="10086"/>
                  </a:cubicBezTo>
                  <a:cubicBezTo>
                    <a:pt x="54284" y="12430"/>
                    <a:pt x="50129" y="12800"/>
                    <a:pt x="46106" y="13608"/>
                  </a:cubicBezTo>
                  <a:cubicBezTo>
                    <a:pt x="45724" y="13676"/>
                    <a:pt x="45349" y="13758"/>
                    <a:pt x="44974" y="13846"/>
                  </a:cubicBezTo>
                  <a:cubicBezTo>
                    <a:pt x="42503" y="14404"/>
                    <a:pt x="40119" y="15211"/>
                    <a:pt x="38045" y="16853"/>
                  </a:cubicBezTo>
                  <a:cubicBezTo>
                    <a:pt x="35333" y="18990"/>
                    <a:pt x="33428" y="22330"/>
                    <a:pt x="31721" y="25675"/>
                  </a:cubicBezTo>
                  <a:cubicBezTo>
                    <a:pt x="30765" y="27542"/>
                    <a:pt x="29811" y="29498"/>
                    <a:pt x="28310" y="30713"/>
                  </a:cubicBezTo>
                  <a:cubicBezTo>
                    <a:pt x="26854" y="31904"/>
                    <a:pt x="25051" y="32254"/>
                    <a:pt x="23301" y="32461"/>
                  </a:cubicBezTo>
                  <a:cubicBezTo>
                    <a:pt x="19300" y="32937"/>
                    <a:pt x="15196" y="32856"/>
                    <a:pt x="11371" y="34372"/>
                  </a:cubicBezTo>
                  <a:lnTo>
                    <a:pt x="11284" y="34410"/>
                  </a:lnTo>
                  <a:cubicBezTo>
                    <a:pt x="10897" y="34563"/>
                    <a:pt x="10518" y="34739"/>
                    <a:pt x="10151" y="34936"/>
                  </a:cubicBezTo>
                  <a:cubicBezTo>
                    <a:pt x="8666" y="35712"/>
                    <a:pt x="7305" y="36879"/>
                    <a:pt x="6541" y="38589"/>
                  </a:cubicBezTo>
                  <a:cubicBezTo>
                    <a:pt x="6011" y="39767"/>
                    <a:pt x="5805" y="41132"/>
                    <a:pt x="5283" y="42317"/>
                  </a:cubicBezTo>
                  <a:cubicBezTo>
                    <a:pt x="4819" y="43376"/>
                    <a:pt x="4157" y="44215"/>
                    <a:pt x="3378" y="44929"/>
                  </a:cubicBezTo>
                  <a:cubicBezTo>
                    <a:pt x="2362" y="45870"/>
                    <a:pt x="1171" y="46603"/>
                    <a:pt x="1" y="47354"/>
                  </a:cubicBezTo>
                  <a:lnTo>
                    <a:pt x="10217" y="47354"/>
                  </a:lnTo>
                  <a:cubicBezTo>
                    <a:pt x="10378" y="47160"/>
                    <a:pt x="10532" y="46966"/>
                    <a:pt x="10680" y="46771"/>
                  </a:cubicBezTo>
                  <a:cubicBezTo>
                    <a:pt x="10834" y="46564"/>
                    <a:pt x="10981" y="46358"/>
                    <a:pt x="11136" y="46145"/>
                  </a:cubicBezTo>
                  <a:cubicBezTo>
                    <a:pt x="11180" y="46075"/>
                    <a:pt x="11231" y="46007"/>
                    <a:pt x="11283" y="45938"/>
                  </a:cubicBezTo>
                  <a:cubicBezTo>
                    <a:pt x="11511" y="45607"/>
                    <a:pt x="11746" y="45268"/>
                    <a:pt x="11975" y="44929"/>
                  </a:cubicBezTo>
                  <a:cubicBezTo>
                    <a:pt x="13482" y="42724"/>
                    <a:pt x="15004" y="40493"/>
                    <a:pt x="17225" y="39823"/>
                  </a:cubicBezTo>
                  <a:cubicBezTo>
                    <a:pt x="17715" y="39676"/>
                    <a:pt x="18210" y="39616"/>
                    <a:pt x="18707" y="39616"/>
                  </a:cubicBezTo>
                  <a:cubicBezTo>
                    <a:pt x="20822" y="39616"/>
                    <a:pt x="22989" y="40693"/>
                    <a:pt x="25110" y="40693"/>
                  </a:cubicBezTo>
                  <a:cubicBezTo>
                    <a:pt x="25571" y="40693"/>
                    <a:pt x="26029" y="40643"/>
                    <a:pt x="26485" y="40519"/>
                  </a:cubicBezTo>
                  <a:cubicBezTo>
                    <a:pt x="30494" y="39428"/>
                    <a:pt x="31303" y="34340"/>
                    <a:pt x="33905" y="31278"/>
                  </a:cubicBezTo>
                  <a:cubicBezTo>
                    <a:pt x="36766" y="27893"/>
                    <a:pt x="41208" y="28395"/>
                    <a:pt x="44974" y="27938"/>
                  </a:cubicBezTo>
                  <a:cubicBezTo>
                    <a:pt x="45356" y="27893"/>
                    <a:pt x="45739" y="27838"/>
                    <a:pt x="46106" y="27769"/>
                  </a:cubicBezTo>
                  <a:lnTo>
                    <a:pt x="46115" y="27769"/>
                  </a:lnTo>
                  <a:cubicBezTo>
                    <a:pt x="48541" y="27299"/>
                    <a:pt x="50997" y="26240"/>
                    <a:pt x="52682" y="24053"/>
                  </a:cubicBezTo>
                  <a:cubicBezTo>
                    <a:pt x="53939" y="22405"/>
                    <a:pt x="54675" y="20262"/>
                    <a:pt x="55829" y="18502"/>
                  </a:cubicBezTo>
                  <a:cubicBezTo>
                    <a:pt x="56948" y="16766"/>
                    <a:pt x="58507" y="15420"/>
                    <a:pt x="60212" y="14699"/>
                  </a:cubicBezTo>
                  <a:cubicBezTo>
                    <a:pt x="60829" y="14439"/>
                    <a:pt x="61384" y="14362"/>
                    <a:pt x="61916" y="14362"/>
                  </a:cubicBezTo>
                  <a:cubicBezTo>
                    <a:pt x="62688" y="14362"/>
                    <a:pt x="63409" y="14524"/>
                    <a:pt x="64196" y="14524"/>
                  </a:cubicBezTo>
                  <a:cubicBezTo>
                    <a:pt x="64214" y="14524"/>
                    <a:pt x="64231" y="14524"/>
                    <a:pt x="64249" y="14524"/>
                  </a:cubicBezTo>
                  <a:cubicBezTo>
                    <a:pt x="64501" y="14524"/>
                    <a:pt x="64752" y="14502"/>
                    <a:pt x="65000" y="14461"/>
                  </a:cubicBezTo>
                  <a:cubicBezTo>
                    <a:pt x="65125" y="14442"/>
                    <a:pt x="65250" y="14416"/>
                    <a:pt x="65368" y="14392"/>
                  </a:cubicBezTo>
                  <a:lnTo>
                    <a:pt x="65368"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2"/>
            <p:cNvSpPr/>
            <p:nvPr/>
          </p:nvSpPr>
          <p:spPr>
            <a:xfrm>
              <a:off x="5265550" y="1165700"/>
              <a:ext cx="28325" cy="1983100"/>
            </a:xfrm>
            <a:custGeom>
              <a:rect b="b" l="l" r="r" t="t"/>
              <a:pathLst>
                <a:path extrusionOk="0" h="79324" w="1133">
                  <a:moveTo>
                    <a:pt x="0" y="1"/>
                  </a:moveTo>
                  <a:lnTo>
                    <a:pt x="0" y="79323"/>
                  </a:lnTo>
                  <a:lnTo>
                    <a:pt x="1132" y="79323"/>
                  </a:lnTo>
                  <a:lnTo>
                    <a:pt x="1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2"/>
            <p:cNvSpPr/>
            <p:nvPr/>
          </p:nvSpPr>
          <p:spPr>
            <a:xfrm>
              <a:off x="6136025" y="1165700"/>
              <a:ext cx="28325" cy="1983100"/>
            </a:xfrm>
            <a:custGeom>
              <a:rect b="b" l="l" r="r" t="t"/>
              <a:pathLst>
                <a:path extrusionOk="0" h="79324" w="1133">
                  <a:moveTo>
                    <a:pt x="0" y="1"/>
                  </a:moveTo>
                  <a:lnTo>
                    <a:pt x="0" y="79323"/>
                  </a:lnTo>
                  <a:lnTo>
                    <a:pt x="1132" y="79323"/>
                  </a:lnTo>
                  <a:lnTo>
                    <a:pt x="1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2"/>
            <p:cNvSpPr/>
            <p:nvPr/>
          </p:nvSpPr>
          <p:spPr>
            <a:xfrm>
              <a:off x="4787125" y="1507800"/>
              <a:ext cx="1855675" cy="34700"/>
            </a:xfrm>
            <a:custGeom>
              <a:rect b="b" l="l" r="r" t="t"/>
              <a:pathLst>
                <a:path extrusionOk="0" h="1388" w="74227">
                  <a:moveTo>
                    <a:pt x="1" y="1"/>
                  </a:moveTo>
                  <a:lnTo>
                    <a:pt x="1" y="1387"/>
                  </a:lnTo>
                  <a:lnTo>
                    <a:pt x="74226" y="1387"/>
                  </a:lnTo>
                  <a:lnTo>
                    <a:pt x="74226" y="1"/>
                  </a:lnTo>
                  <a:close/>
                </a:path>
              </a:pathLst>
            </a:custGeom>
            <a:solidFill>
              <a:srgbClr val="A0B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2"/>
            <p:cNvSpPr/>
            <p:nvPr/>
          </p:nvSpPr>
          <p:spPr>
            <a:xfrm>
              <a:off x="4762275" y="1135300"/>
              <a:ext cx="1905375" cy="2043750"/>
            </a:xfrm>
            <a:custGeom>
              <a:rect b="b" l="l" r="r" t="t"/>
              <a:pathLst>
                <a:path extrusionOk="0" h="81750" w="76215">
                  <a:moveTo>
                    <a:pt x="74228" y="2426"/>
                  </a:moveTo>
                  <a:lnTo>
                    <a:pt x="74230" y="79326"/>
                  </a:lnTo>
                  <a:lnTo>
                    <a:pt x="1987" y="79326"/>
                  </a:lnTo>
                  <a:lnTo>
                    <a:pt x="1987" y="2426"/>
                  </a:lnTo>
                  <a:close/>
                  <a:moveTo>
                    <a:pt x="0" y="0"/>
                  </a:moveTo>
                  <a:lnTo>
                    <a:pt x="0" y="81750"/>
                  </a:lnTo>
                  <a:lnTo>
                    <a:pt x="76215" y="81750"/>
                  </a:lnTo>
                  <a:lnTo>
                    <a:pt x="76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2"/>
            <p:cNvSpPr/>
            <p:nvPr/>
          </p:nvSpPr>
          <p:spPr>
            <a:xfrm>
              <a:off x="4841575" y="1182350"/>
              <a:ext cx="1746725" cy="47000"/>
            </a:xfrm>
            <a:custGeom>
              <a:rect b="b" l="l" r="r" t="t"/>
              <a:pathLst>
                <a:path extrusionOk="0" h="1880"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2"/>
            <p:cNvSpPr/>
            <p:nvPr/>
          </p:nvSpPr>
          <p:spPr>
            <a:xfrm>
              <a:off x="4841575" y="1260675"/>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2"/>
            <p:cNvSpPr/>
            <p:nvPr/>
          </p:nvSpPr>
          <p:spPr>
            <a:xfrm>
              <a:off x="4841575" y="1339000"/>
              <a:ext cx="1746725" cy="47000"/>
            </a:xfrm>
            <a:custGeom>
              <a:rect b="b" l="l" r="r" t="t"/>
              <a:pathLst>
                <a:path extrusionOk="0" h="1880" w="69869">
                  <a:moveTo>
                    <a:pt x="1" y="0"/>
                  </a:moveTo>
                  <a:lnTo>
                    <a:pt x="1" y="1879"/>
                  </a:lnTo>
                  <a:lnTo>
                    <a:pt x="69869" y="1879"/>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2"/>
            <p:cNvSpPr/>
            <p:nvPr/>
          </p:nvSpPr>
          <p:spPr>
            <a:xfrm>
              <a:off x="4841575" y="1417300"/>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2"/>
            <p:cNvSpPr/>
            <p:nvPr/>
          </p:nvSpPr>
          <p:spPr>
            <a:xfrm>
              <a:off x="4841575" y="1495625"/>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2"/>
            <p:cNvSpPr/>
            <p:nvPr/>
          </p:nvSpPr>
          <p:spPr>
            <a:xfrm>
              <a:off x="4841575" y="1573950"/>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2"/>
            <p:cNvSpPr/>
            <p:nvPr/>
          </p:nvSpPr>
          <p:spPr>
            <a:xfrm>
              <a:off x="4841575" y="1652250"/>
              <a:ext cx="1746725" cy="47025"/>
            </a:xfrm>
            <a:custGeom>
              <a:rect b="b" l="l" r="r" t="t"/>
              <a:pathLst>
                <a:path extrusionOk="0" h="1881" w="69869">
                  <a:moveTo>
                    <a:pt x="1" y="1"/>
                  </a:moveTo>
                  <a:lnTo>
                    <a:pt x="1" y="1880"/>
                  </a:lnTo>
                  <a:lnTo>
                    <a:pt x="69869" y="1880"/>
                  </a:lnTo>
                  <a:lnTo>
                    <a:pt x="698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2"/>
            <p:cNvSpPr/>
            <p:nvPr/>
          </p:nvSpPr>
          <p:spPr>
            <a:xfrm>
              <a:off x="4841575" y="1730550"/>
              <a:ext cx="1746725" cy="47050"/>
            </a:xfrm>
            <a:custGeom>
              <a:rect b="b" l="l" r="r" t="t"/>
              <a:pathLst>
                <a:path extrusionOk="0" h="1882" w="69869">
                  <a:moveTo>
                    <a:pt x="1" y="0"/>
                  </a:moveTo>
                  <a:lnTo>
                    <a:pt x="1" y="1881"/>
                  </a:lnTo>
                  <a:lnTo>
                    <a:pt x="69869" y="1881"/>
                  </a:lnTo>
                  <a:lnTo>
                    <a:pt x="698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2"/>
            <p:cNvSpPr/>
            <p:nvPr/>
          </p:nvSpPr>
          <p:spPr>
            <a:xfrm>
              <a:off x="4915150" y="1182350"/>
              <a:ext cx="36800" cy="595250"/>
            </a:xfrm>
            <a:custGeom>
              <a:rect b="b" l="l" r="r" t="t"/>
              <a:pathLst>
                <a:path extrusionOk="0" h="23810" w="1472">
                  <a:moveTo>
                    <a:pt x="0" y="1"/>
                  </a:moveTo>
                  <a:lnTo>
                    <a:pt x="0" y="23809"/>
                  </a:lnTo>
                  <a:lnTo>
                    <a:pt x="1471" y="23809"/>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2"/>
            <p:cNvSpPr/>
            <p:nvPr/>
          </p:nvSpPr>
          <p:spPr>
            <a:xfrm>
              <a:off x="6441175" y="1182350"/>
              <a:ext cx="36800" cy="595250"/>
            </a:xfrm>
            <a:custGeom>
              <a:rect b="b" l="l" r="r" t="t"/>
              <a:pathLst>
                <a:path extrusionOk="0" h="23810" w="1472">
                  <a:moveTo>
                    <a:pt x="1" y="1"/>
                  </a:moveTo>
                  <a:lnTo>
                    <a:pt x="1" y="23809"/>
                  </a:lnTo>
                  <a:lnTo>
                    <a:pt x="1471" y="23809"/>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2"/>
            <p:cNvSpPr/>
            <p:nvPr/>
          </p:nvSpPr>
          <p:spPr>
            <a:xfrm>
              <a:off x="4841575" y="1652250"/>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2"/>
            <p:cNvSpPr/>
            <p:nvPr/>
          </p:nvSpPr>
          <p:spPr>
            <a:xfrm>
              <a:off x="4841575" y="1730550"/>
              <a:ext cx="1746725" cy="47050"/>
            </a:xfrm>
            <a:custGeom>
              <a:rect b="b" l="l" r="r" t="t"/>
              <a:pathLst>
                <a:path extrusionOk="0" h="1882" w="69869">
                  <a:moveTo>
                    <a:pt x="1" y="0"/>
                  </a:moveTo>
                  <a:lnTo>
                    <a:pt x="1" y="1881"/>
                  </a:lnTo>
                  <a:lnTo>
                    <a:pt x="69869" y="1881"/>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2"/>
            <p:cNvSpPr/>
            <p:nvPr/>
          </p:nvSpPr>
          <p:spPr>
            <a:xfrm>
              <a:off x="4841575" y="1808900"/>
              <a:ext cx="1746725" cy="47000"/>
            </a:xfrm>
            <a:custGeom>
              <a:rect b="b" l="l" r="r" t="t"/>
              <a:pathLst>
                <a:path extrusionOk="0" h="1880" w="69869">
                  <a:moveTo>
                    <a:pt x="1" y="0"/>
                  </a:moveTo>
                  <a:lnTo>
                    <a:pt x="1" y="1880"/>
                  </a:lnTo>
                  <a:lnTo>
                    <a:pt x="69869" y="1880"/>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2"/>
            <p:cNvSpPr/>
            <p:nvPr/>
          </p:nvSpPr>
          <p:spPr>
            <a:xfrm>
              <a:off x="4841575" y="1887175"/>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2"/>
            <p:cNvSpPr/>
            <p:nvPr/>
          </p:nvSpPr>
          <p:spPr>
            <a:xfrm>
              <a:off x="4841575" y="1965500"/>
              <a:ext cx="1746725" cy="47050"/>
            </a:xfrm>
            <a:custGeom>
              <a:rect b="b" l="l" r="r" t="t"/>
              <a:pathLst>
                <a:path extrusionOk="0" h="1882" w="69869">
                  <a:moveTo>
                    <a:pt x="1" y="0"/>
                  </a:moveTo>
                  <a:lnTo>
                    <a:pt x="1" y="1881"/>
                  </a:lnTo>
                  <a:lnTo>
                    <a:pt x="69869" y="1881"/>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2"/>
            <p:cNvSpPr/>
            <p:nvPr/>
          </p:nvSpPr>
          <p:spPr>
            <a:xfrm>
              <a:off x="4841575" y="2043825"/>
              <a:ext cx="1746725" cy="47000"/>
            </a:xfrm>
            <a:custGeom>
              <a:rect b="b" l="l" r="r" t="t"/>
              <a:pathLst>
                <a:path extrusionOk="0" h="1880" w="69869">
                  <a:moveTo>
                    <a:pt x="1" y="0"/>
                  </a:moveTo>
                  <a:lnTo>
                    <a:pt x="1" y="1879"/>
                  </a:lnTo>
                  <a:lnTo>
                    <a:pt x="69869" y="1879"/>
                  </a:lnTo>
                  <a:lnTo>
                    <a:pt x="698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2"/>
            <p:cNvSpPr/>
            <p:nvPr/>
          </p:nvSpPr>
          <p:spPr>
            <a:xfrm>
              <a:off x="4841575" y="2122125"/>
              <a:ext cx="1746725" cy="47025"/>
            </a:xfrm>
            <a:custGeom>
              <a:rect b="b" l="l" r="r" t="t"/>
              <a:pathLst>
                <a:path extrusionOk="0" h="1881"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2"/>
            <p:cNvSpPr/>
            <p:nvPr/>
          </p:nvSpPr>
          <p:spPr>
            <a:xfrm>
              <a:off x="4841575" y="2200450"/>
              <a:ext cx="1746725" cy="47000"/>
            </a:xfrm>
            <a:custGeom>
              <a:rect b="b" l="l" r="r" t="t"/>
              <a:pathLst>
                <a:path extrusionOk="0" h="1880" w="69869">
                  <a:moveTo>
                    <a:pt x="1" y="1"/>
                  </a:moveTo>
                  <a:lnTo>
                    <a:pt x="1" y="1880"/>
                  </a:lnTo>
                  <a:lnTo>
                    <a:pt x="69869" y="1880"/>
                  </a:lnTo>
                  <a:lnTo>
                    <a:pt x="698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2"/>
            <p:cNvSpPr/>
            <p:nvPr/>
          </p:nvSpPr>
          <p:spPr>
            <a:xfrm>
              <a:off x="4915150" y="1652250"/>
              <a:ext cx="36800" cy="595200"/>
            </a:xfrm>
            <a:custGeom>
              <a:rect b="b" l="l" r="r" t="t"/>
              <a:pathLst>
                <a:path extrusionOk="0" h="23808" w="1472">
                  <a:moveTo>
                    <a:pt x="0" y="1"/>
                  </a:moveTo>
                  <a:lnTo>
                    <a:pt x="0" y="23808"/>
                  </a:lnTo>
                  <a:lnTo>
                    <a:pt x="1471" y="23808"/>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2"/>
            <p:cNvSpPr/>
            <p:nvPr/>
          </p:nvSpPr>
          <p:spPr>
            <a:xfrm>
              <a:off x="6441175" y="1652250"/>
              <a:ext cx="36800" cy="595200"/>
            </a:xfrm>
            <a:custGeom>
              <a:rect b="b" l="l" r="r" t="t"/>
              <a:pathLst>
                <a:path extrusionOk="0" h="23808" w="1472">
                  <a:moveTo>
                    <a:pt x="1" y="1"/>
                  </a:moveTo>
                  <a:lnTo>
                    <a:pt x="1" y="23808"/>
                  </a:lnTo>
                  <a:lnTo>
                    <a:pt x="1471" y="23808"/>
                  </a:lnTo>
                  <a:lnTo>
                    <a:pt x="1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3" name="Google Shape;3683;p82"/>
          <p:cNvSpPr/>
          <p:nvPr/>
        </p:nvSpPr>
        <p:spPr>
          <a:xfrm>
            <a:off x="7900" y="4608500"/>
            <a:ext cx="9144000" cy="534900"/>
          </a:xfrm>
          <a:prstGeom prst="rect">
            <a:avLst/>
          </a:prstGeom>
          <a:solidFill>
            <a:srgbClr val="91C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4" name="Google Shape;3684;p82"/>
          <p:cNvGrpSpPr/>
          <p:nvPr/>
        </p:nvGrpSpPr>
        <p:grpSpPr>
          <a:xfrm>
            <a:off x="357625" y="3069088"/>
            <a:ext cx="705600" cy="1763489"/>
            <a:chOff x="357625" y="3069088"/>
            <a:chExt cx="705600" cy="1763489"/>
          </a:xfrm>
        </p:grpSpPr>
        <p:sp>
          <p:nvSpPr>
            <p:cNvPr id="3685" name="Google Shape;3685;p82"/>
            <p:cNvSpPr/>
            <p:nvPr/>
          </p:nvSpPr>
          <p:spPr>
            <a:xfrm>
              <a:off x="357625" y="4733277"/>
              <a:ext cx="705600" cy="993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6" name="Google Shape;3686;p82"/>
            <p:cNvGrpSpPr/>
            <p:nvPr/>
          </p:nvGrpSpPr>
          <p:grpSpPr>
            <a:xfrm>
              <a:off x="370950" y="3069088"/>
              <a:ext cx="599050" cy="1703850"/>
              <a:chOff x="678450" y="2882900"/>
              <a:chExt cx="599050" cy="1703850"/>
            </a:xfrm>
          </p:grpSpPr>
          <p:sp>
            <p:nvSpPr>
              <p:cNvPr id="3687" name="Google Shape;3687;p82"/>
              <p:cNvSpPr/>
              <p:nvPr/>
            </p:nvSpPr>
            <p:spPr>
              <a:xfrm>
                <a:off x="795425" y="3950500"/>
                <a:ext cx="212400" cy="33075"/>
              </a:xfrm>
              <a:custGeom>
                <a:rect b="b" l="l" r="r" t="t"/>
                <a:pathLst>
                  <a:path extrusionOk="0" h="1323" w="8496">
                    <a:moveTo>
                      <a:pt x="688" y="0"/>
                    </a:moveTo>
                    <a:cubicBezTo>
                      <a:pt x="465" y="0"/>
                      <a:pt x="244" y="6"/>
                      <a:pt x="29" y="22"/>
                    </a:cubicBezTo>
                    <a:cubicBezTo>
                      <a:pt x="6" y="102"/>
                      <a:pt x="29" y="179"/>
                      <a:pt x="62" y="255"/>
                    </a:cubicBezTo>
                    <a:cubicBezTo>
                      <a:pt x="82" y="299"/>
                      <a:pt x="103" y="342"/>
                      <a:pt x="123" y="386"/>
                    </a:cubicBezTo>
                    <a:cubicBezTo>
                      <a:pt x="193" y="546"/>
                      <a:pt x="200" y="727"/>
                      <a:pt x="143" y="891"/>
                    </a:cubicBezTo>
                    <a:cubicBezTo>
                      <a:pt x="122" y="952"/>
                      <a:pt x="86" y="1017"/>
                      <a:pt x="57" y="1081"/>
                    </a:cubicBezTo>
                    <a:cubicBezTo>
                      <a:pt x="25" y="1161"/>
                      <a:pt x="0" y="1238"/>
                      <a:pt x="22" y="1314"/>
                    </a:cubicBezTo>
                    <a:lnTo>
                      <a:pt x="25" y="1314"/>
                    </a:lnTo>
                    <a:cubicBezTo>
                      <a:pt x="64" y="1319"/>
                      <a:pt x="107" y="1320"/>
                      <a:pt x="150" y="1320"/>
                    </a:cubicBezTo>
                    <a:cubicBezTo>
                      <a:pt x="205" y="1320"/>
                      <a:pt x="260" y="1318"/>
                      <a:pt x="312" y="1318"/>
                    </a:cubicBezTo>
                    <a:lnTo>
                      <a:pt x="7989" y="1318"/>
                    </a:lnTo>
                    <a:cubicBezTo>
                      <a:pt x="8063" y="1318"/>
                      <a:pt x="8141" y="1323"/>
                      <a:pt x="8218" y="1323"/>
                    </a:cubicBezTo>
                    <a:cubicBezTo>
                      <a:pt x="8256" y="1323"/>
                      <a:pt x="8294" y="1322"/>
                      <a:pt x="8331" y="1318"/>
                    </a:cubicBezTo>
                    <a:cubicBezTo>
                      <a:pt x="8332" y="1318"/>
                      <a:pt x="8334" y="1318"/>
                      <a:pt x="8336" y="1318"/>
                    </a:cubicBezTo>
                    <a:cubicBezTo>
                      <a:pt x="8350" y="1318"/>
                      <a:pt x="8372" y="1321"/>
                      <a:pt x="8389" y="1321"/>
                    </a:cubicBezTo>
                    <a:cubicBezTo>
                      <a:pt x="8398" y="1321"/>
                      <a:pt x="8406" y="1320"/>
                      <a:pt x="8411" y="1318"/>
                    </a:cubicBezTo>
                    <a:cubicBezTo>
                      <a:pt x="8495" y="1284"/>
                      <a:pt x="8468" y="1178"/>
                      <a:pt x="8427" y="1082"/>
                    </a:cubicBezTo>
                    <a:cubicBezTo>
                      <a:pt x="8401" y="1021"/>
                      <a:pt x="8368" y="964"/>
                      <a:pt x="8354" y="929"/>
                    </a:cubicBezTo>
                    <a:cubicBezTo>
                      <a:pt x="8288" y="781"/>
                      <a:pt x="8259" y="619"/>
                      <a:pt x="8269" y="458"/>
                    </a:cubicBezTo>
                    <a:cubicBezTo>
                      <a:pt x="8272" y="389"/>
                      <a:pt x="8295" y="322"/>
                      <a:pt x="8318" y="255"/>
                    </a:cubicBezTo>
                    <a:cubicBezTo>
                      <a:pt x="8347" y="176"/>
                      <a:pt x="8375" y="99"/>
                      <a:pt x="8379" y="23"/>
                    </a:cubicBezTo>
                    <a:cubicBezTo>
                      <a:pt x="8354" y="23"/>
                      <a:pt x="8328" y="22"/>
                      <a:pt x="8302" y="19"/>
                    </a:cubicBezTo>
                    <a:cubicBezTo>
                      <a:pt x="8270" y="11"/>
                      <a:pt x="8228" y="8"/>
                      <a:pt x="8183" y="8"/>
                    </a:cubicBezTo>
                    <a:cubicBezTo>
                      <a:pt x="8093" y="8"/>
                      <a:pt x="7989" y="19"/>
                      <a:pt x="7921" y="19"/>
                    </a:cubicBezTo>
                    <a:lnTo>
                      <a:pt x="1938" y="19"/>
                    </a:lnTo>
                    <a:cubicBezTo>
                      <a:pt x="1531" y="19"/>
                      <a:pt x="1106" y="0"/>
                      <a:pt x="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2"/>
              <p:cNvSpPr/>
              <p:nvPr/>
            </p:nvSpPr>
            <p:spPr>
              <a:xfrm>
                <a:off x="796875" y="3956900"/>
                <a:ext cx="209225" cy="20675"/>
              </a:xfrm>
              <a:custGeom>
                <a:rect b="b" l="l" r="r" t="t"/>
                <a:pathLst>
                  <a:path extrusionOk="0" h="827" w="8369">
                    <a:moveTo>
                      <a:pt x="4" y="0"/>
                    </a:moveTo>
                    <a:cubicBezTo>
                      <a:pt x="24" y="43"/>
                      <a:pt x="45" y="87"/>
                      <a:pt x="65" y="132"/>
                    </a:cubicBezTo>
                    <a:cubicBezTo>
                      <a:pt x="135" y="290"/>
                      <a:pt x="142" y="471"/>
                      <a:pt x="85" y="635"/>
                    </a:cubicBezTo>
                    <a:cubicBezTo>
                      <a:pt x="64" y="698"/>
                      <a:pt x="28" y="762"/>
                      <a:pt x="1" y="826"/>
                    </a:cubicBezTo>
                    <a:lnTo>
                      <a:pt x="8369" y="826"/>
                    </a:lnTo>
                    <a:cubicBezTo>
                      <a:pt x="8341" y="766"/>
                      <a:pt x="8310" y="709"/>
                      <a:pt x="8294" y="675"/>
                    </a:cubicBezTo>
                    <a:cubicBezTo>
                      <a:pt x="8230" y="526"/>
                      <a:pt x="8201" y="365"/>
                      <a:pt x="8210" y="203"/>
                    </a:cubicBezTo>
                    <a:cubicBezTo>
                      <a:pt x="8214" y="135"/>
                      <a:pt x="8237" y="67"/>
                      <a:pt x="8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2"/>
              <p:cNvSpPr/>
              <p:nvPr/>
            </p:nvSpPr>
            <p:spPr>
              <a:xfrm>
                <a:off x="818750" y="3982650"/>
                <a:ext cx="283350" cy="32125"/>
              </a:xfrm>
              <a:custGeom>
                <a:rect b="b" l="l" r="r" t="t"/>
                <a:pathLst>
                  <a:path extrusionOk="0" h="1285" w="11334">
                    <a:moveTo>
                      <a:pt x="11244" y="0"/>
                    </a:moveTo>
                    <a:cubicBezTo>
                      <a:pt x="11236" y="0"/>
                      <a:pt x="11227" y="1"/>
                      <a:pt x="11218" y="2"/>
                    </a:cubicBezTo>
                    <a:lnTo>
                      <a:pt x="249" y="2"/>
                    </a:lnTo>
                    <a:cubicBezTo>
                      <a:pt x="112" y="2"/>
                      <a:pt x="0" y="115"/>
                      <a:pt x="0" y="252"/>
                    </a:cubicBezTo>
                    <a:lnTo>
                      <a:pt x="0" y="1028"/>
                    </a:lnTo>
                    <a:cubicBezTo>
                      <a:pt x="0" y="1167"/>
                      <a:pt x="112" y="1278"/>
                      <a:pt x="249" y="1278"/>
                    </a:cubicBezTo>
                    <a:lnTo>
                      <a:pt x="11137" y="1278"/>
                    </a:lnTo>
                    <a:cubicBezTo>
                      <a:pt x="11159" y="1278"/>
                      <a:pt x="11198" y="1285"/>
                      <a:pt x="11231" y="1285"/>
                    </a:cubicBezTo>
                    <a:cubicBezTo>
                      <a:pt x="11247" y="1285"/>
                      <a:pt x="11262" y="1283"/>
                      <a:pt x="11272" y="1278"/>
                    </a:cubicBezTo>
                    <a:cubicBezTo>
                      <a:pt x="11274" y="1277"/>
                      <a:pt x="11277" y="1277"/>
                      <a:pt x="11279" y="1277"/>
                    </a:cubicBezTo>
                    <a:cubicBezTo>
                      <a:pt x="11282" y="1277"/>
                      <a:pt x="11285" y="1277"/>
                      <a:pt x="11288" y="1277"/>
                    </a:cubicBezTo>
                    <a:cubicBezTo>
                      <a:pt x="11289" y="1277"/>
                      <a:pt x="11291" y="1277"/>
                      <a:pt x="11292" y="1277"/>
                    </a:cubicBezTo>
                    <a:cubicBezTo>
                      <a:pt x="11314" y="1216"/>
                      <a:pt x="11287" y="1141"/>
                      <a:pt x="11251" y="1067"/>
                    </a:cubicBezTo>
                    <a:cubicBezTo>
                      <a:pt x="11217" y="997"/>
                      <a:pt x="11174" y="927"/>
                      <a:pt x="11155" y="873"/>
                    </a:cubicBezTo>
                    <a:cubicBezTo>
                      <a:pt x="11101" y="705"/>
                      <a:pt x="11102" y="525"/>
                      <a:pt x="11159" y="359"/>
                    </a:cubicBezTo>
                    <a:cubicBezTo>
                      <a:pt x="11184" y="291"/>
                      <a:pt x="11209" y="218"/>
                      <a:pt x="11249" y="159"/>
                    </a:cubicBezTo>
                    <a:cubicBezTo>
                      <a:pt x="11252" y="155"/>
                      <a:pt x="11257" y="149"/>
                      <a:pt x="11259" y="145"/>
                    </a:cubicBezTo>
                    <a:cubicBezTo>
                      <a:pt x="11288" y="105"/>
                      <a:pt x="11334" y="49"/>
                      <a:pt x="11287" y="11"/>
                    </a:cubicBezTo>
                    <a:cubicBezTo>
                      <a:pt x="11282" y="6"/>
                      <a:pt x="11277" y="4"/>
                      <a:pt x="11271" y="2"/>
                    </a:cubicBezTo>
                    <a:cubicBezTo>
                      <a:pt x="11262" y="1"/>
                      <a:pt x="11253" y="0"/>
                      <a:pt x="11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2"/>
              <p:cNvSpPr/>
              <p:nvPr/>
            </p:nvSpPr>
            <p:spPr>
              <a:xfrm>
                <a:off x="1009325" y="3986225"/>
                <a:ext cx="90925" cy="23100"/>
              </a:xfrm>
              <a:custGeom>
                <a:rect b="b" l="l" r="r" t="t"/>
                <a:pathLst>
                  <a:path extrusionOk="0" h="924" w="3637">
                    <a:moveTo>
                      <a:pt x="191" y="1"/>
                    </a:moveTo>
                    <a:cubicBezTo>
                      <a:pt x="85" y="1"/>
                      <a:pt x="1" y="86"/>
                      <a:pt x="1" y="192"/>
                    </a:cubicBezTo>
                    <a:lnTo>
                      <a:pt x="1" y="732"/>
                    </a:lnTo>
                    <a:cubicBezTo>
                      <a:pt x="1" y="837"/>
                      <a:pt x="85" y="922"/>
                      <a:pt x="191" y="924"/>
                    </a:cubicBezTo>
                    <a:lnTo>
                      <a:pt x="3628" y="924"/>
                    </a:lnTo>
                    <a:cubicBezTo>
                      <a:pt x="3594" y="852"/>
                      <a:pt x="3551" y="784"/>
                      <a:pt x="3532" y="730"/>
                    </a:cubicBezTo>
                    <a:cubicBezTo>
                      <a:pt x="3478" y="562"/>
                      <a:pt x="3479" y="381"/>
                      <a:pt x="3536" y="215"/>
                    </a:cubicBezTo>
                    <a:cubicBezTo>
                      <a:pt x="3561" y="148"/>
                      <a:pt x="3586" y="75"/>
                      <a:pt x="3626" y="16"/>
                    </a:cubicBezTo>
                    <a:cubicBezTo>
                      <a:pt x="3629" y="11"/>
                      <a:pt x="3632" y="6"/>
                      <a:pt x="3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2"/>
              <p:cNvSpPr/>
              <p:nvPr/>
            </p:nvSpPr>
            <p:spPr>
              <a:xfrm>
                <a:off x="737025" y="3794725"/>
                <a:ext cx="540475" cy="727225"/>
              </a:xfrm>
              <a:custGeom>
                <a:rect b="b" l="l" r="r" t="t"/>
                <a:pathLst>
                  <a:path extrusionOk="0" h="29089" w="21619">
                    <a:moveTo>
                      <a:pt x="20301" y="1318"/>
                    </a:moveTo>
                    <a:lnTo>
                      <a:pt x="20301" y="27769"/>
                    </a:lnTo>
                    <a:lnTo>
                      <a:pt x="1320" y="27769"/>
                    </a:lnTo>
                    <a:lnTo>
                      <a:pt x="1320" y="1318"/>
                    </a:lnTo>
                    <a:close/>
                    <a:moveTo>
                      <a:pt x="1" y="0"/>
                    </a:moveTo>
                    <a:lnTo>
                      <a:pt x="1" y="29088"/>
                    </a:lnTo>
                    <a:lnTo>
                      <a:pt x="21619" y="29088"/>
                    </a:lnTo>
                    <a:lnTo>
                      <a:pt x="216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2"/>
              <p:cNvSpPr/>
              <p:nvPr/>
            </p:nvSpPr>
            <p:spPr>
              <a:xfrm>
                <a:off x="737025" y="4012200"/>
                <a:ext cx="540475" cy="509750"/>
              </a:xfrm>
              <a:custGeom>
                <a:rect b="b" l="l" r="r" t="t"/>
                <a:pathLst>
                  <a:path extrusionOk="0" h="20390" w="21619">
                    <a:moveTo>
                      <a:pt x="1" y="1"/>
                    </a:moveTo>
                    <a:lnTo>
                      <a:pt x="1" y="20389"/>
                    </a:lnTo>
                    <a:lnTo>
                      <a:pt x="21619" y="20389"/>
                    </a:lnTo>
                    <a:lnTo>
                      <a:pt x="216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2"/>
              <p:cNvSpPr/>
              <p:nvPr/>
            </p:nvSpPr>
            <p:spPr>
              <a:xfrm>
                <a:off x="799675" y="4426350"/>
                <a:ext cx="52725" cy="160400"/>
              </a:xfrm>
              <a:custGeom>
                <a:rect b="b" l="l" r="r" t="t"/>
                <a:pathLst>
                  <a:path extrusionOk="0" h="6416" w="2109">
                    <a:moveTo>
                      <a:pt x="0" y="0"/>
                    </a:moveTo>
                    <a:lnTo>
                      <a:pt x="0" y="6416"/>
                    </a:lnTo>
                    <a:lnTo>
                      <a:pt x="2108" y="6416"/>
                    </a:lnTo>
                    <a:lnTo>
                      <a:pt x="2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2"/>
              <p:cNvSpPr/>
              <p:nvPr/>
            </p:nvSpPr>
            <p:spPr>
              <a:xfrm>
                <a:off x="1162150" y="4426350"/>
                <a:ext cx="52750" cy="160400"/>
              </a:xfrm>
              <a:custGeom>
                <a:rect b="b" l="l" r="r" t="t"/>
                <a:pathLst>
                  <a:path extrusionOk="0" h="6416" w="2110">
                    <a:moveTo>
                      <a:pt x="0" y="0"/>
                    </a:moveTo>
                    <a:lnTo>
                      <a:pt x="0" y="6416"/>
                    </a:lnTo>
                    <a:lnTo>
                      <a:pt x="2110" y="6416"/>
                    </a:lnTo>
                    <a:lnTo>
                      <a:pt x="21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2"/>
              <p:cNvSpPr/>
              <p:nvPr/>
            </p:nvSpPr>
            <p:spPr>
              <a:xfrm>
                <a:off x="770025" y="4058375"/>
                <a:ext cx="474525" cy="417450"/>
              </a:xfrm>
              <a:custGeom>
                <a:rect b="b" l="l" r="r" t="t"/>
                <a:pathLst>
                  <a:path extrusionOk="0" h="16698" w="18981">
                    <a:moveTo>
                      <a:pt x="18718" y="263"/>
                    </a:moveTo>
                    <a:lnTo>
                      <a:pt x="18718" y="16433"/>
                    </a:lnTo>
                    <a:lnTo>
                      <a:pt x="263" y="16433"/>
                    </a:lnTo>
                    <a:lnTo>
                      <a:pt x="263" y="263"/>
                    </a:lnTo>
                    <a:close/>
                    <a:moveTo>
                      <a:pt x="0" y="0"/>
                    </a:moveTo>
                    <a:lnTo>
                      <a:pt x="0" y="16697"/>
                    </a:lnTo>
                    <a:lnTo>
                      <a:pt x="18981" y="16697"/>
                    </a:lnTo>
                    <a:lnTo>
                      <a:pt x="189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2"/>
              <p:cNvSpPr/>
              <p:nvPr/>
            </p:nvSpPr>
            <p:spPr>
              <a:xfrm>
                <a:off x="1173150" y="4156125"/>
                <a:ext cx="25275" cy="221900"/>
              </a:xfrm>
              <a:custGeom>
                <a:rect b="b" l="l" r="r" t="t"/>
                <a:pathLst>
                  <a:path extrusionOk="0" h="8876" w="1011">
                    <a:moveTo>
                      <a:pt x="0" y="0"/>
                    </a:moveTo>
                    <a:lnTo>
                      <a:pt x="0" y="8875"/>
                    </a:lnTo>
                    <a:lnTo>
                      <a:pt x="1011" y="8875"/>
                    </a:lnTo>
                    <a:lnTo>
                      <a:pt x="10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2"/>
              <p:cNvSpPr/>
              <p:nvPr/>
            </p:nvSpPr>
            <p:spPr>
              <a:xfrm>
                <a:off x="1082800" y="3769400"/>
                <a:ext cx="73800" cy="26850"/>
              </a:xfrm>
              <a:custGeom>
                <a:rect b="b" l="l" r="r" t="t"/>
                <a:pathLst>
                  <a:path extrusionOk="0" h="1074" w="2952">
                    <a:moveTo>
                      <a:pt x="0" y="0"/>
                    </a:moveTo>
                    <a:lnTo>
                      <a:pt x="0" y="662"/>
                    </a:lnTo>
                    <a:cubicBezTo>
                      <a:pt x="0" y="886"/>
                      <a:pt x="267" y="1063"/>
                      <a:pt x="606" y="1063"/>
                    </a:cubicBezTo>
                    <a:lnTo>
                      <a:pt x="1192" y="1063"/>
                    </a:lnTo>
                    <a:lnTo>
                      <a:pt x="1192" y="1073"/>
                    </a:lnTo>
                    <a:lnTo>
                      <a:pt x="2344" y="1073"/>
                    </a:lnTo>
                    <a:cubicBezTo>
                      <a:pt x="2684" y="1073"/>
                      <a:pt x="2951" y="898"/>
                      <a:pt x="2951" y="672"/>
                    </a:cubicBezTo>
                    <a:lnTo>
                      <a:pt x="29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2"/>
              <p:cNvSpPr/>
              <p:nvPr/>
            </p:nvSpPr>
            <p:spPr>
              <a:xfrm>
                <a:off x="1108450" y="3692325"/>
                <a:ext cx="22500" cy="13525"/>
              </a:xfrm>
              <a:custGeom>
                <a:rect b="b" l="l" r="r" t="t"/>
                <a:pathLst>
                  <a:path extrusionOk="0" h="541" w="900">
                    <a:moveTo>
                      <a:pt x="203" y="0"/>
                    </a:moveTo>
                    <a:cubicBezTo>
                      <a:pt x="92" y="0"/>
                      <a:pt x="0" y="100"/>
                      <a:pt x="0" y="225"/>
                    </a:cubicBezTo>
                    <a:lnTo>
                      <a:pt x="0" y="541"/>
                    </a:lnTo>
                    <a:lnTo>
                      <a:pt x="899" y="541"/>
                    </a:lnTo>
                    <a:lnTo>
                      <a:pt x="899" y="225"/>
                    </a:lnTo>
                    <a:cubicBezTo>
                      <a:pt x="899" y="100"/>
                      <a:pt x="806"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2"/>
              <p:cNvSpPr/>
              <p:nvPr/>
            </p:nvSpPr>
            <p:spPr>
              <a:xfrm>
                <a:off x="1082800" y="3703825"/>
                <a:ext cx="73800" cy="92425"/>
              </a:xfrm>
              <a:custGeom>
                <a:rect b="b" l="l" r="r" t="t"/>
                <a:pathLst>
                  <a:path extrusionOk="0" h="3697" w="2952">
                    <a:moveTo>
                      <a:pt x="1792" y="145"/>
                    </a:moveTo>
                    <a:cubicBezTo>
                      <a:pt x="1887" y="145"/>
                      <a:pt x="1959" y="181"/>
                      <a:pt x="1982" y="215"/>
                    </a:cubicBezTo>
                    <a:cubicBezTo>
                      <a:pt x="1992" y="228"/>
                      <a:pt x="1989" y="235"/>
                      <a:pt x="1988" y="239"/>
                    </a:cubicBezTo>
                    <a:lnTo>
                      <a:pt x="1951" y="362"/>
                    </a:lnTo>
                    <a:cubicBezTo>
                      <a:pt x="1879" y="602"/>
                      <a:pt x="2009" y="849"/>
                      <a:pt x="2288" y="1007"/>
                    </a:cubicBezTo>
                    <a:lnTo>
                      <a:pt x="2681" y="1230"/>
                    </a:lnTo>
                    <a:cubicBezTo>
                      <a:pt x="2768" y="1280"/>
                      <a:pt x="2818" y="1343"/>
                      <a:pt x="2818" y="1407"/>
                    </a:cubicBezTo>
                    <a:lnTo>
                      <a:pt x="2817" y="3295"/>
                    </a:lnTo>
                    <a:cubicBezTo>
                      <a:pt x="2817" y="3416"/>
                      <a:pt x="2623" y="3551"/>
                      <a:pt x="2344" y="3551"/>
                    </a:cubicBezTo>
                    <a:lnTo>
                      <a:pt x="1326" y="3551"/>
                    </a:lnTo>
                    <a:lnTo>
                      <a:pt x="1326" y="3541"/>
                    </a:lnTo>
                    <a:lnTo>
                      <a:pt x="606" y="3541"/>
                    </a:lnTo>
                    <a:cubicBezTo>
                      <a:pt x="327" y="3541"/>
                      <a:pt x="133" y="3406"/>
                      <a:pt x="133" y="3285"/>
                    </a:cubicBezTo>
                    <a:lnTo>
                      <a:pt x="133" y="1395"/>
                    </a:lnTo>
                    <a:cubicBezTo>
                      <a:pt x="133" y="1333"/>
                      <a:pt x="183" y="1268"/>
                      <a:pt x="270" y="1220"/>
                    </a:cubicBezTo>
                    <a:lnTo>
                      <a:pt x="663" y="997"/>
                    </a:lnTo>
                    <a:cubicBezTo>
                      <a:pt x="942" y="838"/>
                      <a:pt x="1072" y="592"/>
                      <a:pt x="1000" y="352"/>
                    </a:cubicBezTo>
                    <a:lnTo>
                      <a:pt x="966" y="239"/>
                    </a:lnTo>
                    <a:cubicBezTo>
                      <a:pt x="965" y="235"/>
                      <a:pt x="963" y="228"/>
                      <a:pt x="972" y="215"/>
                    </a:cubicBezTo>
                    <a:cubicBezTo>
                      <a:pt x="995" y="179"/>
                      <a:pt x="1068" y="145"/>
                      <a:pt x="1162" y="145"/>
                    </a:cubicBezTo>
                    <a:close/>
                    <a:moveTo>
                      <a:pt x="1804" y="0"/>
                    </a:moveTo>
                    <a:cubicBezTo>
                      <a:pt x="1800" y="0"/>
                      <a:pt x="1796" y="0"/>
                      <a:pt x="1792" y="1"/>
                    </a:cubicBezTo>
                    <a:lnTo>
                      <a:pt x="1162" y="1"/>
                    </a:lnTo>
                    <a:cubicBezTo>
                      <a:pt x="1158" y="0"/>
                      <a:pt x="1154" y="0"/>
                      <a:pt x="1150" y="0"/>
                    </a:cubicBezTo>
                    <a:cubicBezTo>
                      <a:pt x="1109" y="0"/>
                      <a:pt x="1067" y="7"/>
                      <a:pt x="1026" y="19"/>
                    </a:cubicBezTo>
                    <a:cubicBezTo>
                      <a:pt x="960" y="36"/>
                      <a:pt x="903" y="76"/>
                      <a:pt x="863" y="131"/>
                    </a:cubicBezTo>
                    <a:cubicBezTo>
                      <a:pt x="833" y="175"/>
                      <a:pt x="823" y="232"/>
                      <a:pt x="839" y="285"/>
                    </a:cubicBezTo>
                    <a:lnTo>
                      <a:pt x="873" y="398"/>
                    </a:lnTo>
                    <a:cubicBezTo>
                      <a:pt x="923" y="568"/>
                      <a:pt x="822" y="744"/>
                      <a:pt x="602" y="868"/>
                    </a:cubicBezTo>
                    <a:lnTo>
                      <a:pt x="209" y="1091"/>
                    </a:lnTo>
                    <a:cubicBezTo>
                      <a:pt x="76" y="1165"/>
                      <a:pt x="0" y="1277"/>
                      <a:pt x="0" y="1395"/>
                    </a:cubicBezTo>
                    <a:lnTo>
                      <a:pt x="0" y="3285"/>
                    </a:lnTo>
                    <a:cubicBezTo>
                      <a:pt x="0" y="3509"/>
                      <a:pt x="266" y="3686"/>
                      <a:pt x="606" y="3686"/>
                    </a:cubicBezTo>
                    <a:lnTo>
                      <a:pt x="1192" y="3686"/>
                    </a:lnTo>
                    <a:lnTo>
                      <a:pt x="1192" y="3696"/>
                    </a:lnTo>
                    <a:lnTo>
                      <a:pt x="2344" y="3696"/>
                    </a:lnTo>
                    <a:cubicBezTo>
                      <a:pt x="2683" y="3696"/>
                      <a:pt x="2950" y="3521"/>
                      <a:pt x="2950" y="3295"/>
                    </a:cubicBezTo>
                    <a:lnTo>
                      <a:pt x="2950" y="1407"/>
                    </a:lnTo>
                    <a:cubicBezTo>
                      <a:pt x="2951" y="1287"/>
                      <a:pt x="2874" y="1175"/>
                      <a:pt x="2743" y="1101"/>
                    </a:cubicBezTo>
                    <a:lnTo>
                      <a:pt x="2350" y="878"/>
                    </a:lnTo>
                    <a:cubicBezTo>
                      <a:pt x="2128" y="754"/>
                      <a:pt x="2028" y="578"/>
                      <a:pt x="2077" y="408"/>
                    </a:cubicBezTo>
                    <a:lnTo>
                      <a:pt x="2114" y="284"/>
                    </a:lnTo>
                    <a:cubicBezTo>
                      <a:pt x="2130" y="232"/>
                      <a:pt x="2121" y="175"/>
                      <a:pt x="2089" y="131"/>
                    </a:cubicBezTo>
                    <a:cubicBezTo>
                      <a:pt x="2049" y="75"/>
                      <a:pt x="1991" y="35"/>
                      <a:pt x="1924" y="18"/>
                    </a:cubicBezTo>
                    <a:cubicBezTo>
                      <a:pt x="1884" y="7"/>
                      <a:pt x="1844"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2"/>
              <p:cNvSpPr/>
              <p:nvPr/>
            </p:nvSpPr>
            <p:spPr>
              <a:xfrm>
                <a:off x="678450" y="2882900"/>
                <a:ext cx="204275" cy="702200"/>
              </a:xfrm>
              <a:custGeom>
                <a:rect b="b" l="l" r="r" t="t"/>
                <a:pathLst>
                  <a:path extrusionOk="0" h="28088" w="8171">
                    <a:moveTo>
                      <a:pt x="1385" y="0"/>
                    </a:moveTo>
                    <a:cubicBezTo>
                      <a:pt x="1347" y="0"/>
                      <a:pt x="1312" y="19"/>
                      <a:pt x="1282" y="65"/>
                    </a:cubicBezTo>
                    <a:cubicBezTo>
                      <a:pt x="1225" y="153"/>
                      <a:pt x="1241" y="353"/>
                      <a:pt x="1236" y="464"/>
                    </a:cubicBezTo>
                    <a:cubicBezTo>
                      <a:pt x="1228" y="638"/>
                      <a:pt x="1228" y="813"/>
                      <a:pt x="1233" y="987"/>
                    </a:cubicBezTo>
                    <a:cubicBezTo>
                      <a:pt x="1255" y="1632"/>
                      <a:pt x="1368" y="2271"/>
                      <a:pt x="1569" y="2885"/>
                    </a:cubicBezTo>
                    <a:cubicBezTo>
                      <a:pt x="1792" y="3558"/>
                      <a:pt x="2120" y="4161"/>
                      <a:pt x="2531" y="4639"/>
                    </a:cubicBezTo>
                    <a:cubicBezTo>
                      <a:pt x="2534" y="4642"/>
                      <a:pt x="2538" y="4644"/>
                      <a:pt x="2541" y="4647"/>
                    </a:cubicBezTo>
                    <a:cubicBezTo>
                      <a:pt x="2604" y="4953"/>
                      <a:pt x="2667" y="5259"/>
                      <a:pt x="2731" y="5563"/>
                    </a:cubicBezTo>
                    <a:cubicBezTo>
                      <a:pt x="2467" y="5178"/>
                      <a:pt x="2195" y="4803"/>
                      <a:pt x="1909" y="4444"/>
                    </a:cubicBezTo>
                    <a:cubicBezTo>
                      <a:pt x="1568" y="4018"/>
                      <a:pt x="1170" y="3603"/>
                      <a:pt x="678" y="3603"/>
                    </a:cubicBezTo>
                    <a:cubicBezTo>
                      <a:pt x="659" y="3603"/>
                      <a:pt x="640" y="3604"/>
                      <a:pt x="620" y="3605"/>
                    </a:cubicBezTo>
                    <a:cubicBezTo>
                      <a:pt x="420" y="3618"/>
                      <a:pt x="162" y="3707"/>
                      <a:pt x="57" y="3971"/>
                    </a:cubicBezTo>
                    <a:cubicBezTo>
                      <a:pt x="14" y="4077"/>
                      <a:pt x="0" y="4210"/>
                      <a:pt x="34" y="4320"/>
                    </a:cubicBezTo>
                    <a:cubicBezTo>
                      <a:pt x="79" y="4466"/>
                      <a:pt x="197" y="4546"/>
                      <a:pt x="282" y="4640"/>
                    </a:cubicBezTo>
                    <a:cubicBezTo>
                      <a:pt x="675" y="5073"/>
                      <a:pt x="953" y="5671"/>
                      <a:pt x="1375" y="6062"/>
                    </a:cubicBezTo>
                    <a:cubicBezTo>
                      <a:pt x="1586" y="6258"/>
                      <a:pt x="1828" y="6391"/>
                      <a:pt x="2090" y="6414"/>
                    </a:cubicBezTo>
                    <a:cubicBezTo>
                      <a:pt x="2117" y="6416"/>
                      <a:pt x="2146" y="6417"/>
                      <a:pt x="2175" y="6417"/>
                    </a:cubicBezTo>
                    <a:cubicBezTo>
                      <a:pt x="2258" y="6417"/>
                      <a:pt x="2345" y="6410"/>
                      <a:pt x="2430" y="6410"/>
                    </a:cubicBezTo>
                    <a:cubicBezTo>
                      <a:pt x="2619" y="6410"/>
                      <a:pt x="2801" y="6445"/>
                      <a:pt x="2917" y="6667"/>
                    </a:cubicBezTo>
                    <a:cubicBezTo>
                      <a:pt x="2927" y="6685"/>
                      <a:pt x="2944" y="6697"/>
                      <a:pt x="2966" y="6698"/>
                    </a:cubicBezTo>
                    <a:cubicBezTo>
                      <a:pt x="3066" y="7183"/>
                      <a:pt x="3166" y="7667"/>
                      <a:pt x="3266" y="8152"/>
                    </a:cubicBezTo>
                    <a:cubicBezTo>
                      <a:pt x="3273" y="8190"/>
                      <a:pt x="3281" y="8227"/>
                      <a:pt x="3290" y="8266"/>
                    </a:cubicBezTo>
                    <a:cubicBezTo>
                      <a:pt x="3200" y="8103"/>
                      <a:pt x="3104" y="7946"/>
                      <a:pt x="3004" y="7794"/>
                    </a:cubicBezTo>
                    <a:cubicBezTo>
                      <a:pt x="2696" y="7336"/>
                      <a:pt x="2328" y="6880"/>
                      <a:pt x="1845" y="6825"/>
                    </a:cubicBezTo>
                    <a:cubicBezTo>
                      <a:pt x="1823" y="6823"/>
                      <a:pt x="1801" y="6822"/>
                      <a:pt x="1778" y="6822"/>
                    </a:cubicBezTo>
                    <a:cubicBezTo>
                      <a:pt x="1397" y="6822"/>
                      <a:pt x="904" y="7159"/>
                      <a:pt x="1042" y="7767"/>
                    </a:cubicBezTo>
                    <a:cubicBezTo>
                      <a:pt x="1109" y="8063"/>
                      <a:pt x="1294" y="8286"/>
                      <a:pt x="1462" y="8475"/>
                    </a:cubicBezTo>
                    <a:cubicBezTo>
                      <a:pt x="1641" y="8675"/>
                      <a:pt x="1841" y="8856"/>
                      <a:pt x="2057" y="9015"/>
                    </a:cubicBezTo>
                    <a:cubicBezTo>
                      <a:pt x="2535" y="9368"/>
                      <a:pt x="3057" y="9599"/>
                      <a:pt x="3586" y="9792"/>
                    </a:cubicBezTo>
                    <a:cubicBezTo>
                      <a:pt x="3593" y="9794"/>
                      <a:pt x="3600" y="9795"/>
                      <a:pt x="3609" y="9795"/>
                    </a:cubicBezTo>
                    <a:cubicBezTo>
                      <a:pt x="3752" y="10473"/>
                      <a:pt x="3892" y="11150"/>
                      <a:pt x="4032" y="11827"/>
                    </a:cubicBezTo>
                    <a:cubicBezTo>
                      <a:pt x="3540" y="11147"/>
                      <a:pt x="2884" y="10688"/>
                      <a:pt x="2177" y="10544"/>
                    </a:cubicBezTo>
                    <a:cubicBezTo>
                      <a:pt x="2068" y="10521"/>
                      <a:pt x="1957" y="10507"/>
                      <a:pt x="1845" y="10498"/>
                    </a:cubicBezTo>
                    <a:cubicBezTo>
                      <a:pt x="1787" y="10495"/>
                      <a:pt x="1725" y="10488"/>
                      <a:pt x="1663" y="10488"/>
                    </a:cubicBezTo>
                    <a:cubicBezTo>
                      <a:pt x="1595" y="10488"/>
                      <a:pt x="1528" y="10496"/>
                      <a:pt x="1466" y="10523"/>
                    </a:cubicBezTo>
                    <a:cubicBezTo>
                      <a:pt x="1225" y="10624"/>
                      <a:pt x="1308" y="10973"/>
                      <a:pt x="1435" y="11150"/>
                    </a:cubicBezTo>
                    <a:cubicBezTo>
                      <a:pt x="1832" y="11699"/>
                      <a:pt x="2298" y="12208"/>
                      <a:pt x="2794" y="12585"/>
                    </a:cubicBezTo>
                    <a:cubicBezTo>
                      <a:pt x="3256" y="12936"/>
                      <a:pt x="3769" y="13167"/>
                      <a:pt x="4303" y="13194"/>
                    </a:cubicBezTo>
                    <a:cubicBezTo>
                      <a:pt x="4452" y="13978"/>
                      <a:pt x="4531" y="14770"/>
                      <a:pt x="4586" y="15580"/>
                    </a:cubicBezTo>
                    <a:cubicBezTo>
                      <a:pt x="4605" y="15846"/>
                      <a:pt x="4626" y="16109"/>
                      <a:pt x="4652" y="16371"/>
                    </a:cubicBezTo>
                    <a:cubicBezTo>
                      <a:pt x="4152" y="15403"/>
                      <a:pt x="3357" y="14734"/>
                      <a:pt x="2480" y="14571"/>
                    </a:cubicBezTo>
                    <a:cubicBezTo>
                      <a:pt x="2422" y="14560"/>
                      <a:pt x="2359" y="14551"/>
                      <a:pt x="2298" y="14551"/>
                    </a:cubicBezTo>
                    <a:cubicBezTo>
                      <a:pt x="2137" y="14551"/>
                      <a:pt x="1984" y="14615"/>
                      <a:pt x="1938" y="14879"/>
                    </a:cubicBezTo>
                    <a:cubicBezTo>
                      <a:pt x="1885" y="15190"/>
                      <a:pt x="2071" y="15510"/>
                      <a:pt x="2191" y="15745"/>
                    </a:cubicBezTo>
                    <a:cubicBezTo>
                      <a:pt x="2467" y="16278"/>
                      <a:pt x="2834" y="16719"/>
                      <a:pt x="3254" y="17035"/>
                    </a:cubicBezTo>
                    <a:cubicBezTo>
                      <a:pt x="3725" y="17391"/>
                      <a:pt x="4256" y="17590"/>
                      <a:pt x="4802" y="17606"/>
                    </a:cubicBezTo>
                    <a:cubicBezTo>
                      <a:pt x="4808" y="17606"/>
                      <a:pt x="4814" y="17604"/>
                      <a:pt x="4819" y="17604"/>
                    </a:cubicBezTo>
                    <a:cubicBezTo>
                      <a:pt x="4844" y="17734"/>
                      <a:pt x="4869" y="17864"/>
                      <a:pt x="4898" y="17993"/>
                    </a:cubicBezTo>
                    <a:cubicBezTo>
                      <a:pt x="5047" y="18652"/>
                      <a:pt x="5224" y="19298"/>
                      <a:pt x="5402" y="19941"/>
                    </a:cubicBezTo>
                    <a:cubicBezTo>
                      <a:pt x="5382" y="19919"/>
                      <a:pt x="5361" y="19898"/>
                      <a:pt x="5341" y="19878"/>
                    </a:cubicBezTo>
                    <a:cubicBezTo>
                      <a:pt x="5157" y="19692"/>
                      <a:pt x="4968" y="19536"/>
                      <a:pt x="4742" y="19459"/>
                    </a:cubicBezTo>
                    <a:cubicBezTo>
                      <a:pt x="4486" y="19373"/>
                      <a:pt x="4212" y="19361"/>
                      <a:pt x="3947" y="19352"/>
                    </a:cubicBezTo>
                    <a:cubicBezTo>
                      <a:pt x="3881" y="19350"/>
                      <a:pt x="3814" y="19348"/>
                      <a:pt x="3748" y="19348"/>
                    </a:cubicBezTo>
                    <a:cubicBezTo>
                      <a:pt x="3529" y="19348"/>
                      <a:pt x="3311" y="19361"/>
                      <a:pt x="3093" y="19386"/>
                    </a:cubicBezTo>
                    <a:cubicBezTo>
                      <a:pt x="2884" y="19411"/>
                      <a:pt x="2671" y="19488"/>
                      <a:pt x="2637" y="19816"/>
                    </a:cubicBezTo>
                    <a:cubicBezTo>
                      <a:pt x="2605" y="20117"/>
                      <a:pt x="2771" y="20378"/>
                      <a:pt x="2914" y="20571"/>
                    </a:cubicBezTo>
                    <a:cubicBezTo>
                      <a:pt x="3244" y="21017"/>
                      <a:pt x="3687" y="21287"/>
                      <a:pt x="4143" y="21426"/>
                    </a:cubicBezTo>
                    <a:cubicBezTo>
                      <a:pt x="4477" y="21528"/>
                      <a:pt x="4820" y="21560"/>
                      <a:pt x="5164" y="21560"/>
                    </a:cubicBezTo>
                    <a:cubicBezTo>
                      <a:pt x="5391" y="21560"/>
                      <a:pt x="5618" y="21546"/>
                      <a:pt x="5844" y="21530"/>
                    </a:cubicBezTo>
                    <a:cubicBezTo>
                      <a:pt x="5955" y="21923"/>
                      <a:pt x="6067" y="22316"/>
                      <a:pt x="6180" y="22706"/>
                    </a:cubicBezTo>
                    <a:cubicBezTo>
                      <a:pt x="6687" y="24458"/>
                      <a:pt x="7220" y="26195"/>
                      <a:pt x="7778" y="27917"/>
                    </a:cubicBezTo>
                    <a:cubicBezTo>
                      <a:pt x="7786" y="27938"/>
                      <a:pt x="7805" y="27954"/>
                      <a:pt x="7828" y="27958"/>
                    </a:cubicBezTo>
                    <a:cubicBezTo>
                      <a:pt x="7821" y="27961"/>
                      <a:pt x="7815" y="27962"/>
                      <a:pt x="7808" y="27962"/>
                    </a:cubicBezTo>
                    <a:cubicBezTo>
                      <a:pt x="7795" y="27962"/>
                      <a:pt x="7781" y="27957"/>
                      <a:pt x="7771" y="27947"/>
                    </a:cubicBezTo>
                    <a:cubicBezTo>
                      <a:pt x="7759" y="27938"/>
                      <a:pt x="7742" y="27934"/>
                      <a:pt x="7724" y="27934"/>
                    </a:cubicBezTo>
                    <a:cubicBezTo>
                      <a:pt x="7664" y="27934"/>
                      <a:pt x="7588" y="27978"/>
                      <a:pt x="7649" y="28028"/>
                    </a:cubicBezTo>
                    <a:cubicBezTo>
                      <a:pt x="7698" y="28068"/>
                      <a:pt x="7754" y="28088"/>
                      <a:pt x="7809" y="28088"/>
                    </a:cubicBezTo>
                    <a:cubicBezTo>
                      <a:pt x="7873" y="28088"/>
                      <a:pt x="7938" y="28062"/>
                      <a:pt x="7995" y="28013"/>
                    </a:cubicBezTo>
                    <a:cubicBezTo>
                      <a:pt x="8132" y="27894"/>
                      <a:pt x="8171" y="27693"/>
                      <a:pt x="8148" y="27488"/>
                    </a:cubicBezTo>
                    <a:cubicBezTo>
                      <a:pt x="8115" y="27210"/>
                      <a:pt x="8012" y="26942"/>
                      <a:pt x="7938" y="26684"/>
                    </a:cubicBezTo>
                    <a:cubicBezTo>
                      <a:pt x="7861" y="26418"/>
                      <a:pt x="7783" y="26152"/>
                      <a:pt x="7706" y="25886"/>
                    </a:cubicBezTo>
                    <a:cubicBezTo>
                      <a:pt x="7390" y="24797"/>
                      <a:pt x="7076" y="23709"/>
                      <a:pt x="6760" y="22620"/>
                    </a:cubicBezTo>
                    <a:lnTo>
                      <a:pt x="6506" y="21742"/>
                    </a:lnTo>
                    <a:cubicBezTo>
                      <a:pt x="6413" y="21386"/>
                      <a:pt x="6314" y="21036"/>
                      <a:pt x="6207" y="20690"/>
                    </a:cubicBezTo>
                    <a:cubicBezTo>
                      <a:pt x="6776" y="19942"/>
                      <a:pt x="7499" y="19263"/>
                      <a:pt x="7679" y="18160"/>
                    </a:cubicBezTo>
                    <a:cubicBezTo>
                      <a:pt x="7718" y="17929"/>
                      <a:pt x="7736" y="17651"/>
                      <a:pt x="7685" y="17423"/>
                    </a:cubicBezTo>
                    <a:cubicBezTo>
                      <a:pt x="7656" y="17291"/>
                      <a:pt x="7581" y="17241"/>
                      <a:pt x="7496" y="17241"/>
                    </a:cubicBezTo>
                    <a:cubicBezTo>
                      <a:pt x="7434" y="17241"/>
                      <a:pt x="7366" y="17268"/>
                      <a:pt x="7309" y="17310"/>
                    </a:cubicBezTo>
                    <a:cubicBezTo>
                      <a:pt x="7130" y="17438"/>
                      <a:pt x="6957" y="17591"/>
                      <a:pt x="6786" y="17736"/>
                    </a:cubicBezTo>
                    <a:cubicBezTo>
                      <a:pt x="6616" y="17881"/>
                      <a:pt x="6446" y="18037"/>
                      <a:pt x="6293" y="18221"/>
                    </a:cubicBezTo>
                    <a:cubicBezTo>
                      <a:pt x="6041" y="18524"/>
                      <a:pt x="5831" y="18927"/>
                      <a:pt x="5765" y="19372"/>
                    </a:cubicBezTo>
                    <a:cubicBezTo>
                      <a:pt x="5515" y="18660"/>
                      <a:pt x="5294" y="17941"/>
                      <a:pt x="5195" y="17150"/>
                    </a:cubicBezTo>
                    <a:cubicBezTo>
                      <a:pt x="5178" y="17007"/>
                      <a:pt x="5164" y="16864"/>
                      <a:pt x="5149" y="16721"/>
                    </a:cubicBezTo>
                    <a:cubicBezTo>
                      <a:pt x="5248" y="16625"/>
                      <a:pt x="5357" y="16548"/>
                      <a:pt x="5462" y="16468"/>
                    </a:cubicBezTo>
                    <a:cubicBezTo>
                      <a:pt x="5648" y="16328"/>
                      <a:pt x="5815" y="16166"/>
                      <a:pt x="5960" y="15985"/>
                    </a:cubicBezTo>
                    <a:cubicBezTo>
                      <a:pt x="6267" y="15602"/>
                      <a:pt x="6507" y="15117"/>
                      <a:pt x="6651" y="14590"/>
                    </a:cubicBezTo>
                    <a:cubicBezTo>
                      <a:pt x="6723" y="14330"/>
                      <a:pt x="6772" y="14065"/>
                      <a:pt x="6796" y="13797"/>
                    </a:cubicBezTo>
                    <a:cubicBezTo>
                      <a:pt x="6809" y="13668"/>
                      <a:pt x="6814" y="13540"/>
                      <a:pt x="6814" y="13411"/>
                    </a:cubicBezTo>
                    <a:cubicBezTo>
                      <a:pt x="6814" y="13294"/>
                      <a:pt x="6827" y="13117"/>
                      <a:pt x="6784" y="13012"/>
                    </a:cubicBezTo>
                    <a:cubicBezTo>
                      <a:pt x="6750" y="12929"/>
                      <a:pt x="6696" y="12899"/>
                      <a:pt x="6636" y="12899"/>
                    </a:cubicBezTo>
                    <a:cubicBezTo>
                      <a:pt x="6525" y="12899"/>
                      <a:pt x="6392" y="13000"/>
                      <a:pt x="6314" y="13061"/>
                    </a:cubicBezTo>
                    <a:cubicBezTo>
                      <a:pt x="6114" y="13221"/>
                      <a:pt x="5914" y="13388"/>
                      <a:pt x="5731" y="13584"/>
                    </a:cubicBezTo>
                    <a:cubicBezTo>
                      <a:pt x="5411" y="13923"/>
                      <a:pt x="5131" y="14377"/>
                      <a:pt x="5021" y="14902"/>
                    </a:cubicBezTo>
                    <a:cubicBezTo>
                      <a:pt x="5012" y="14800"/>
                      <a:pt x="5002" y="14699"/>
                      <a:pt x="4991" y="14597"/>
                    </a:cubicBezTo>
                    <a:cubicBezTo>
                      <a:pt x="4919" y="13924"/>
                      <a:pt x="4799" y="13267"/>
                      <a:pt x="4655" y="12619"/>
                    </a:cubicBezTo>
                    <a:cubicBezTo>
                      <a:pt x="4709" y="12542"/>
                      <a:pt x="4804" y="12431"/>
                      <a:pt x="4812" y="12419"/>
                    </a:cubicBezTo>
                    <a:cubicBezTo>
                      <a:pt x="4898" y="12328"/>
                      <a:pt x="4984" y="12238"/>
                      <a:pt x="5072" y="12149"/>
                    </a:cubicBezTo>
                    <a:cubicBezTo>
                      <a:pt x="5237" y="11983"/>
                      <a:pt x="5402" y="11817"/>
                      <a:pt x="5557" y="11632"/>
                    </a:cubicBezTo>
                    <a:cubicBezTo>
                      <a:pt x="5877" y="11247"/>
                      <a:pt x="6098" y="10783"/>
                      <a:pt x="6186" y="10215"/>
                    </a:cubicBezTo>
                    <a:cubicBezTo>
                      <a:pt x="6226" y="9954"/>
                      <a:pt x="6268" y="9629"/>
                      <a:pt x="6230" y="9366"/>
                    </a:cubicBezTo>
                    <a:cubicBezTo>
                      <a:pt x="6200" y="9166"/>
                      <a:pt x="6069" y="9090"/>
                      <a:pt x="5934" y="9090"/>
                    </a:cubicBezTo>
                    <a:cubicBezTo>
                      <a:pt x="5907" y="9090"/>
                      <a:pt x="5879" y="9093"/>
                      <a:pt x="5853" y="9099"/>
                    </a:cubicBezTo>
                    <a:cubicBezTo>
                      <a:pt x="5670" y="9138"/>
                      <a:pt x="5504" y="9293"/>
                      <a:pt x="5368" y="9458"/>
                    </a:cubicBezTo>
                    <a:cubicBezTo>
                      <a:pt x="5199" y="9662"/>
                      <a:pt x="5045" y="9897"/>
                      <a:pt x="4895" y="10125"/>
                    </a:cubicBezTo>
                    <a:cubicBezTo>
                      <a:pt x="4662" y="10483"/>
                      <a:pt x="4446" y="10891"/>
                      <a:pt x="4351" y="11344"/>
                    </a:cubicBezTo>
                    <a:cubicBezTo>
                      <a:pt x="4183" y="10677"/>
                      <a:pt x="4012" y="10012"/>
                      <a:pt x="3860" y="9339"/>
                    </a:cubicBezTo>
                    <a:cubicBezTo>
                      <a:pt x="3869" y="9331"/>
                      <a:pt x="3873" y="9319"/>
                      <a:pt x="3875" y="9308"/>
                    </a:cubicBezTo>
                    <a:cubicBezTo>
                      <a:pt x="3902" y="9012"/>
                      <a:pt x="4169" y="8850"/>
                      <a:pt x="4312" y="8658"/>
                    </a:cubicBezTo>
                    <a:cubicBezTo>
                      <a:pt x="4476" y="8436"/>
                      <a:pt x="4606" y="8173"/>
                      <a:pt x="4725" y="7903"/>
                    </a:cubicBezTo>
                    <a:cubicBezTo>
                      <a:pt x="4979" y="7328"/>
                      <a:pt x="5225" y="6698"/>
                      <a:pt x="5271" y="6028"/>
                    </a:cubicBezTo>
                    <a:cubicBezTo>
                      <a:pt x="5285" y="5825"/>
                      <a:pt x="5327" y="5405"/>
                      <a:pt x="5147" y="5322"/>
                    </a:cubicBezTo>
                    <a:cubicBezTo>
                      <a:pt x="5120" y="5310"/>
                      <a:pt x="5094" y="5304"/>
                      <a:pt x="5067" y="5304"/>
                    </a:cubicBezTo>
                    <a:cubicBezTo>
                      <a:pt x="4912" y="5304"/>
                      <a:pt x="4754" y="5489"/>
                      <a:pt x="4639" y="5608"/>
                    </a:cubicBezTo>
                    <a:cubicBezTo>
                      <a:pt x="4306" y="5954"/>
                      <a:pt x="4032" y="6405"/>
                      <a:pt x="3837" y="6907"/>
                    </a:cubicBezTo>
                    <a:cubicBezTo>
                      <a:pt x="3716" y="7220"/>
                      <a:pt x="3629" y="7544"/>
                      <a:pt x="3574" y="7874"/>
                    </a:cubicBezTo>
                    <a:cubicBezTo>
                      <a:pt x="3559" y="7776"/>
                      <a:pt x="3542" y="7677"/>
                      <a:pt x="3526" y="7577"/>
                    </a:cubicBezTo>
                    <a:cubicBezTo>
                      <a:pt x="3463" y="7144"/>
                      <a:pt x="3406" y="6701"/>
                      <a:pt x="3339" y="6261"/>
                    </a:cubicBezTo>
                    <a:cubicBezTo>
                      <a:pt x="3467" y="5718"/>
                      <a:pt x="3569" y="5169"/>
                      <a:pt x="3643" y="4617"/>
                    </a:cubicBezTo>
                    <a:cubicBezTo>
                      <a:pt x="3682" y="4323"/>
                      <a:pt x="3712" y="4027"/>
                      <a:pt x="3735" y="3730"/>
                    </a:cubicBezTo>
                    <a:cubicBezTo>
                      <a:pt x="3753" y="3475"/>
                      <a:pt x="3790" y="3194"/>
                      <a:pt x="3765" y="2941"/>
                    </a:cubicBezTo>
                    <a:cubicBezTo>
                      <a:pt x="3749" y="2788"/>
                      <a:pt x="3705" y="2625"/>
                      <a:pt x="3592" y="2564"/>
                    </a:cubicBezTo>
                    <a:cubicBezTo>
                      <a:pt x="3560" y="2546"/>
                      <a:pt x="3526" y="2538"/>
                      <a:pt x="3492" y="2538"/>
                    </a:cubicBezTo>
                    <a:cubicBezTo>
                      <a:pt x="3409" y="2538"/>
                      <a:pt x="3325" y="2590"/>
                      <a:pt x="3270" y="2685"/>
                    </a:cubicBezTo>
                    <a:cubicBezTo>
                      <a:pt x="3170" y="2859"/>
                      <a:pt x="3137" y="3125"/>
                      <a:pt x="3100" y="3331"/>
                    </a:cubicBezTo>
                    <a:cubicBezTo>
                      <a:pt x="3047" y="3618"/>
                      <a:pt x="3010" y="3908"/>
                      <a:pt x="2989" y="4200"/>
                    </a:cubicBezTo>
                    <a:cubicBezTo>
                      <a:pt x="2981" y="4299"/>
                      <a:pt x="2977" y="4397"/>
                      <a:pt x="2973" y="4494"/>
                    </a:cubicBezTo>
                    <a:cubicBezTo>
                      <a:pt x="2903" y="4249"/>
                      <a:pt x="2817" y="4007"/>
                      <a:pt x="2718" y="3770"/>
                    </a:cubicBezTo>
                    <a:cubicBezTo>
                      <a:pt x="2694" y="3222"/>
                      <a:pt x="2666" y="2674"/>
                      <a:pt x="2583" y="2145"/>
                    </a:cubicBezTo>
                    <a:cubicBezTo>
                      <a:pt x="2528" y="1789"/>
                      <a:pt x="2437" y="1449"/>
                      <a:pt x="2290" y="1147"/>
                    </a:cubicBezTo>
                    <a:cubicBezTo>
                      <a:pt x="2151" y="859"/>
                      <a:pt x="1974" y="611"/>
                      <a:pt x="1788" y="380"/>
                    </a:cubicBezTo>
                    <a:cubicBezTo>
                      <a:pt x="1719" y="292"/>
                      <a:pt x="1533" y="0"/>
                      <a:pt x="1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2"/>
              <p:cNvSpPr/>
              <p:nvPr/>
            </p:nvSpPr>
            <p:spPr>
              <a:xfrm>
                <a:off x="818500" y="2989550"/>
                <a:ext cx="149325" cy="538425"/>
              </a:xfrm>
              <a:custGeom>
                <a:rect b="b" l="l" r="r" t="t"/>
                <a:pathLst>
                  <a:path extrusionOk="0" h="21537" w="5973">
                    <a:moveTo>
                      <a:pt x="4688" y="0"/>
                    </a:moveTo>
                    <a:cubicBezTo>
                      <a:pt x="4663" y="0"/>
                      <a:pt x="4638" y="8"/>
                      <a:pt x="4621" y="18"/>
                    </a:cubicBezTo>
                    <a:cubicBezTo>
                      <a:pt x="4395" y="150"/>
                      <a:pt x="4247" y="470"/>
                      <a:pt x="4121" y="744"/>
                    </a:cubicBezTo>
                    <a:cubicBezTo>
                      <a:pt x="3974" y="1070"/>
                      <a:pt x="3859" y="1410"/>
                      <a:pt x="3781" y="1759"/>
                    </a:cubicBezTo>
                    <a:cubicBezTo>
                      <a:pt x="3619" y="2468"/>
                      <a:pt x="3588" y="3201"/>
                      <a:pt x="3686" y="3921"/>
                    </a:cubicBezTo>
                    <a:cubicBezTo>
                      <a:pt x="3688" y="3931"/>
                      <a:pt x="3691" y="3940"/>
                      <a:pt x="3696" y="3948"/>
                    </a:cubicBezTo>
                    <a:cubicBezTo>
                      <a:pt x="3673" y="4021"/>
                      <a:pt x="3651" y="4096"/>
                      <a:pt x="3628" y="4170"/>
                    </a:cubicBezTo>
                    <a:cubicBezTo>
                      <a:pt x="3501" y="3520"/>
                      <a:pt x="3356" y="2877"/>
                      <a:pt x="3196" y="2239"/>
                    </a:cubicBezTo>
                    <a:cubicBezTo>
                      <a:pt x="3139" y="2011"/>
                      <a:pt x="3079" y="1782"/>
                      <a:pt x="3016" y="1555"/>
                    </a:cubicBezTo>
                    <a:cubicBezTo>
                      <a:pt x="2976" y="1409"/>
                      <a:pt x="2920" y="1279"/>
                      <a:pt x="2796" y="1265"/>
                    </a:cubicBezTo>
                    <a:cubicBezTo>
                      <a:pt x="2790" y="1264"/>
                      <a:pt x="2784" y="1264"/>
                      <a:pt x="2777" y="1264"/>
                    </a:cubicBezTo>
                    <a:cubicBezTo>
                      <a:pt x="2681" y="1264"/>
                      <a:pt x="2591" y="1337"/>
                      <a:pt x="2556" y="1463"/>
                    </a:cubicBezTo>
                    <a:cubicBezTo>
                      <a:pt x="2502" y="1656"/>
                      <a:pt x="2573" y="1925"/>
                      <a:pt x="2597" y="2121"/>
                    </a:cubicBezTo>
                    <a:cubicBezTo>
                      <a:pt x="2654" y="2571"/>
                      <a:pt x="2706" y="3024"/>
                      <a:pt x="2770" y="3473"/>
                    </a:cubicBezTo>
                    <a:cubicBezTo>
                      <a:pt x="2823" y="3851"/>
                      <a:pt x="2892" y="4234"/>
                      <a:pt x="3029" y="4573"/>
                    </a:cubicBezTo>
                    <a:cubicBezTo>
                      <a:pt x="3105" y="4757"/>
                      <a:pt x="3216" y="4982"/>
                      <a:pt x="3360" y="5102"/>
                    </a:cubicBezTo>
                    <a:cubicBezTo>
                      <a:pt x="3315" y="5280"/>
                      <a:pt x="3272" y="5462"/>
                      <a:pt x="3235" y="5645"/>
                    </a:cubicBezTo>
                    <a:cubicBezTo>
                      <a:pt x="3146" y="6097"/>
                      <a:pt x="3072" y="6554"/>
                      <a:pt x="3007" y="7014"/>
                    </a:cubicBezTo>
                    <a:cubicBezTo>
                      <a:pt x="2650" y="6249"/>
                      <a:pt x="2111" y="5656"/>
                      <a:pt x="1483" y="5342"/>
                    </a:cubicBezTo>
                    <a:cubicBezTo>
                      <a:pt x="1472" y="5337"/>
                      <a:pt x="1456" y="5333"/>
                      <a:pt x="1438" y="5333"/>
                    </a:cubicBezTo>
                    <a:cubicBezTo>
                      <a:pt x="1401" y="5333"/>
                      <a:pt x="1359" y="5348"/>
                      <a:pt x="1358" y="5395"/>
                    </a:cubicBezTo>
                    <a:cubicBezTo>
                      <a:pt x="1342" y="6667"/>
                      <a:pt x="1973" y="7860"/>
                      <a:pt x="2847" y="8287"/>
                    </a:cubicBezTo>
                    <a:cubicBezTo>
                      <a:pt x="2806" y="8639"/>
                      <a:pt x="2767" y="8991"/>
                      <a:pt x="2727" y="9341"/>
                    </a:cubicBezTo>
                    <a:cubicBezTo>
                      <a:pt x="2646" y="10062"/>
                      <a:pt x="2570" y="10786"/>
                      <a:pt x="2500" y="11510"/>
                    </a:cubicBezTo>
                    <a:cubicBezTo>
                      <a:pt x="2161" y="10614"/>
                      <a:pt x="1548" y="9924"/>
                      <a:pt x="831" y="9645"/>
                    </a:cubicBezTo>
                    <a:cubicBezTo>
                      <a:pt x="821" y="9641"/>
                      <a:pt x="804" y="9638"/>
                      <a:pt x="785" y="9638"/>
                    </a:cubicBezTo>
                    <a:cubicBezTo>
                      <a:pt x="748" y="9638"/>
                      <a:pt x="704" y="9651"/>
                      <a:pt x="705" y="9699"/>
                    </a:cubicBezTo>
                    <a:cubicBezTo>
                      <a:pt x="745" y="11064"/>
                      <a:pt x="1440" y="12308"/>
                      <a:pt x="2386" y="12754"/>
                    </a:cubicBezTo>
                    <a:cubicBezTo>
                      <a:pt x="2263" y="14177"/>
                      <a:pt x="2164" y="15603"/>
                      <a:pt x="2088" y="17032"/>
                    </a:cubicBezTo>
                    <a:cubicBezTo>
                      <a:pt x="2087" y="17068"/>
                      <a:pt x="2086" y="17104"/>
                      <a:pt x="2083" y="17140"/>
                    </a:cubicBezTo>
                    <a:cubicBezTo>
                      <a:pt x="1911" y="16671"/>
                      <a:pt x="1684" y="16239"/>
                      <a:pt x="1412" y="15869"/>
                    </a:cubicBezTo>
                    <a:cubicBezTo>
                      <a:pt x="1264" y="15668"/>
                      <a:pt x="1098" y="15479"/>
                      <a:pt x="918" y="15307"/>
                    </a:cubicBezTo>
                    <a:cubicBezTo>
                      <a:pt x="805" y="15201"/>
                      <a:pt x="674" y="15072"/>
                      <a:pt x="536" y="15072"/>
                    </a:cubicBezTo>
                    <a:cubicBezTo>
                      <a:pt x="494" y="15072"/>
                      <a:pt x="451" y="15084"/>
                      <a:pt x="408" y="15113"/>
                    </a:cubicBezTo>
                    <a:cubicBezTo>
                      <a:pt x="0" y="15385"/>
                      <a:pt x="451" y="16195"/>
                      <a:pt x="616" y="16489"/>
                    </a:cubicBezTo>
                    <a:cubicBezTo>
                      <a:pt x="869" y="16935"/>
                      <a:pt x="1188" y="17308"/>
                      <a:pt x="1550" y="17580"/>
                    </a:cubicBezTo>
                    <a:cubicBezTo>
                      <a:pt x="1661" y="17663"/>
                      <a:pt x="1831" y="17818"/>
                      <a:pt x="1976" y="17818"/>
                    </a:cubicBezTo>
                    <a:cubicBezTo>
                      <a:pt x="2002" y="17818"/>
                      <a:pt x="2027" y="17813"/>
                      <a:pt x="2051" y="17801"/>
                    </a:cubicBezTo>
                    <a:lnTo>
                      <a:pt x="2051" y="17801"/>
                    </a:lnTo>
                    <a:cubicBezTo>
                      <a:pt x="1996" y="18993"/>
                      <a:pt x="1957" y="20185"/>
                      <a:pt x="1934" y="21380"/>
                    </a:cubicBezTo>
                    <a:cubicBezTo>
                      <a:pt x="1936" y="21383"/>
                      <a:pt x="1936" y="21386"/>
                      <a:pt x="1937" y="21389"/>
                    </a:cubicBezTo>
                    <a:cubicBezTo>
                      <a:pt x="1935" y="21388"/>
                      <a:pt x="1934" y="21388"/>
                      <a:pt x="1932" y="21388"/>
                    </a:cubicBezTo>
                    <a:cubicBezTo>
                      <a:pt x="1869" y="21388"/>
                      <a:pt x="1787" y="21438"/>
                      <a:pt x="1854" y="21486"/>
                    </a:cubicBezTo>
                    <a:cubicBezTo>
                      <a:pt x="1904" y="21520"/>
                      <a:pt x="1957" y="21536"/>
                      <a:pt x="2010" y="21536"/>
                    </a:cubicBezTo>
                    <a:cubicBezTo>
                      <a:pt x="2102" y="21536"/>
                      <a:pt x="2194" y="21487"/>
                      <a:pt x="2263" y="21396"/>
                    </a:cubicBezTo>
                    <a:cubicBezTo>
                      <a:pt x="2407" y="21204"/>
                      <a:pt x="2380" y="20914"/>
                      <a:pt x="2357" y="20667"/>
                    </a:cubicBezTo>
                    <a:cubicBezTo>
                      <a:pt x="2296" y="19985"/>
                      <a:pt x="2350" y="19305"/>
                      <a:pt x="2411" y="18627"/>
                    </a:cubicBezTo>
                    <a:cubicBezTo>
                      <a:pt x="2439" y="18322"/>
                      <a:pt x="2466" y="18016"/>
                      <a:pt x="2493" y="17710"/>
                    </a:cubicBezTo>
                    <a:cubicBezTo>
                      <a:pt x="2784" y="17468"/>
                      <a:pt x="3122" y="17325"/>
                      <a:pt x="3405" y="17065"/>
                    </a:cubicBezTo>
                    <a:cubicBezTo>
                      <a:pt x="3722" y="16774"/>
                      <a:pt x="3995" y="16401"/>
                      <a:pt x="4209" y="15969"/>
                    </a:cubicBezTo>
                    <a:cubicBezTo>
                      <a:pt x="4321" y="15743"/>
                      <a:pt x="4414" y="15508"/>
                      <a:pt x="4487" y="15265"/>
                    </a:cubicBezTo>
                    <a:cubicBezTo>
                      <a:pt x="4554" y="15046"/>
                      <a:pt x="4625" y="14800"/>
                      <a:pt x="4634" y="14560"/>
                    </a:cubicBezTo>
                    <a:cubicBezTo>
                      <a:pt x="4641" y="14377"/>
                      <a:pt x="4608" y="14161"/>
                      <a:pt x="4472" y="14081"/>
                    </a:cubicBezTo>
                    <a:cubicBezTo>
                      <a:pt x="4433" y="14058"/>
                      <a:pt x="4394" y="14048"/>
                      <a:pt x="4357" y="14048"/>
                    </a:cubicBezTo>
                    <a:cubicBezTo>
                      <a:pt x="4232" y="14048"/>
                      <a:pt x="4118" y="14160"/>
                      <a:pt x="4019" y="14267"/>
                    </a:cubicBezTo>
                    <a:cubicBezTo>
                      <a:pt x="3488" y="14836"/>
                      <a:pt x="3019" y="15508"/>
                      <a:pt x="2623" y="16254"/>
                    </a:cubicBezTo>
                    <a:cubicBezTo>
                      <a:pt x="2674" y="15673"/>
                      <a:pt x="2727" y="15093"/>
                      <a:pt x="2779" y="14513"/>
                    </a:cubicBezTo>
                    <a:lnTo>
                      <a:pt x="2870" y="13480"/>
                    </a:lnTo>
                    <a:cubicBezTo>
                      <a:pt x="3046" y="13428"/>
                      <a:pt x="3223" y="13388"/>
                      <a:pt x="3396" y="13331"/>
                    </a:cubicBezTo>
                    <a:cubicBezTo>
                      <a:pt x="3621" y="13257"/>
                      <a:pt x="3831" y="13145"/>
                      <a:pt x="4019" y="13004"/>
                    </a:cubicBezTo>
                    <a:cubicBezTo>
                      <a:pt x="4399" y="12718"/>
                      <a:pt x="4724" y="12298"/>
                      <a:pt x="4957" y="11800"/>
                    </a:cubicBezTo>
                    <a:cubicBezTo>
                      <a:pt x="5080" y="11534"/>
                      <a:pt x="5174" y="11256"/>
                      <a:pt x="5236" y="10970"/>
                    </a:cubicBezTo>
                    <a:cubicBezTo>
                      <a:pt x="5284" y="10748"/>
                      <a:pt x="5373" y="10381"/>
                      <a:pt x="5145" y="10291"/>
                    </a:cubicBezTo>
                    <a:cubicBezTo>
                      <a:pt x="5114" y="10279"/>
                      <a:pt x="5083" y="10273"/>
                      <a:pt x="5051" y="10273"/>
                    </a:cubicBezTo>
                    <a:cubicBezTo>
                      <a:pt x="4869" y="10273"/>
                      <a:pt x="4682" y="10453"/>
                      <a:pt x="4535" y="10564"/>
                    </a:cubicBezTo>
                    <a:cubicBezTo>
                      <a:pt x="4289" y="10748"/>
                      <a:pt x="4048" y="10946"/>
                      <a:pt x="3813" y="11157"/>
                    </a:cubicBezTo>
                    <a:cubicBezTo>
                      <a:pt x="3535" y="11409"/>
                      <a:pt x="3266" y="11680"/>
                      <a:pt x="3006" y="11966"/>
                    </a:cubicBezTo>
                    <a:cubicBezTo>
                      <a:pt x="3053" y="11443"/>
                      <a:pt x="3099" y="10920"/>
                      <a:pt x="3146" y="10398"/>
                    </a:cubicBezTo>
                    <a:cubicBezTo>
                      <a:pt x="3203" y="9755"/>
                      <a:pt x="3258" y="9109"/>
                      <a:pt x="3323" y="8469"/>
                    </a:cubicBezTo>
                    <a:cubicBezTo>
                      <a:pt x="3336" y="8468"/>
                      <a:pt x="3349" y="8468"/>
                      <a:pt x="3361" y="8468"/>
                    </a:cubicBezTo>
                    <a:cubicBezTo>
                      <a:pt x="3406" y="8468"/>
                      <a:pt x="3450" y="8471"/>
                      <a:pt x="3486" y="8471"/>
                    </a:cubicBezTo>
                    <a:cubicBezTo>
                      <a:pt x="3496" y="8471"/>
                      <a:pt x="3506" y="8471"/>
                      <a:pt x="3515" y="8470"/>
                    </a:cubicBezTo>
                    <a:cubicBezTo>
                      <a:pt x="3646" y="8457"/>
                      <a:pt x="3776" y="8427"/>
                      <a:pt x="3902" y="8383"/>
                    </a:cubicBezTo>
                    <a:cubicBezTo>
                      <a:pt x="4154" y="8293"/>
                      <a:pt x="4394" y="8140"/>
                      <a:pt x="4607" y="7939"/>
                    </a:cubicBezTo>
                    <a:cubicBezTo>
                      <a:pt x="5040" y="7529"/>
                      <a:pt x="5360" y="6928"/>
                      <a:pt x="5484" y="6228"/>
                    </a:cubicBezTo>
                    <a:cubicBezTo>
                      <a:pt x="5493" y="6178"/>
                      <a:pt x="5424" y="6169"/>
                      <a:pt x="5392" y="6169"/>
                    </a:cubicBezTo>
                    <a:cubicBezTo>
                      <a:pt x="5387" y="6169"/>
                      <a:pt x="5382" y="6169"/>
                      <a:pt x="5380" y="6169"/>
                    </a:cubicBezTo>
                    <a:cubicBezTo>
                      <a:pt x="4658" y="6269"/>
                      <a:pt x="3978" y="6700"/>
                      <a:pt x="3450" y="7363"/>
                    </a:cubicBezTo>
                    <a:cubicBezTo>
                      <a:pt x="3489" y="7063"/>
                      <a:pt x="3533" y="6763"/>
                      <a:pt x="3583" y="6464"/>
                    </a:cubicBezTo>
                    <a:cubicBezTo>
                      <a:pt x="3652" y="6069"/>
                      <a:pt x="3736" y="5683"/>
                      <a:pt x="3826" y="5299"/>
                    </a:cubicBezTo>
                    <a:cubicBezTo>
                      <a:pt x="4337" y="5216"/>
                      <a:pt x="4860" y="5055"/>
                      <a:pt x="5284" y="4646"/>
                    </a:cubicBezTo>
                    <a:cubicBezTo>
                      <a:pt x="5661" y="4283"/>
                      <a:pt x="5946" y="3726"/>
                      <a:pt x="5970" y="3087"/>
                    </a:cubicBezTo>
                    <a:cubicBezTo>
                      <a:pt x="5972" y="3039"/>
                      <a:pt x="5928" y="3027"/>
                      <a:pt x="5890" y="3027"/>
                    </a:cubicBezTo>
                    <a:cubicBezTo>
                      <a:pt x="5872" y="3027"/>
                      <a:pt x="5855" y="3030"/>
                      <a:pt x="5846" y="3032"/>
                    </a:cubicBezTo>
                    <a:cubicBezTo>
                      <a:pt x="5366" y="3192"/>
                      <a:pt x="4910" y="3477"/>
                      <a:pt x="4508" y="3870"/>
                    </a:cubicBezTo>
                    <a:cubicBezTo>
                      <a:pt x="4338" y="4036"/>
                      <a:pt x="4182" y="4216"/>
                      <a:pt x="4041" y="4407"/>
                    </a:cubicBezTo>
                    <a:cubicBezTo>
                      <a:pt x="4045" y="4393"/>
                      <a:pt x="4048" y="4379"/>
                      <a:pt x="4052" y="4363"/>
                    </a:cubicBezTo>
                    <a:cubicBezTo>
                      <a:pt x="4081" y="4246"/>
                      <a:pt x="4106" y="4129"/>
                      <a:pt x="4132" y="4010"/>
                    </a:cubicBezTo>
                    <a:cubicBezTo>
                      <a:pt x="4249" y="3740"/>
                      <a:pt x="4365" y="3470"/>
                      <a:pt x="4482" y="3201"/>
                    </a:cubicBezTo>
                    <a:cubicBezTo>
                      <a:pt x="4612" y="2894"/>
                      <a:pt x="4742" y="2582"/>
                      <a:pt x="4820" y="2241"/>
                    </a:cubicBezTo>
                    <a:cubicBezTo>
                      <a:pt x="4983" y="1526"/>
                      <a:pt x="4873" y="776"/>
                      <a:pt x="4762" y="61"/>
                    </a:cubicBezTo>
                    <a:cubicBezTo>
                      <a:pt x="4756" y="15"/>
                      <a:pt x="4723" y="0"/>
                      <a:pt x="46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2"/>
              <p:cNvSpPr/>
              <p:nvPr/>
            </p:nvSpPr>
            <p:spPr>
              <a:xfrm>
                <a:off x="866575" y="2966475"/>
                <a:ext cx="233925" cy="586475"/>
              </a:xfrm>
              <a:custGeom>
                <a:rect b="b" l="l" r="r" t="t"/>
                <a:pathLst>
                  <a:path extrusionOk="0" h="23459" w="9357">
                    <a:moveTo>
                      <a:pt x="8711" y="0"/>
                    </a:moveTo>
                    <a:cubicBezTo>
                      <a:pt x="8550" y="0"/>
                      <a:pt x="8371" y="163"/>
                      <a:pt x="8249" y="260"/>
                    </a:cubicBezTo>
                    <a:cubicBezTo>
                      <a:pt x="7807" y="608"/>
                      <a:pt x="7426" y="1090"/>
                      <a:pt x="7130" y="1656"/>
                    </a:cubicBezTo>
                    <a:cubicBezTo>
                      <a:pt x="6795" y="2292"/>
                      <a:pt x="6581" y="3034"/>
                      <a:pt x="6504" y="3807"/>
                    </a:cubicBezTo>
                    <a:cubicBezTo>
                      <a:pt x="6452" y="3928"/>
                      <a:pt x="6400" y="4048"/>
                      <a:pt x="6350" y="4168"/>
                    </a:cubicBezTo>
                    <a:cubicBezTo>
                      <a:pt x="6362" y="3545"/>
                      <a:pt x="6340" y="2921"/>
                      <a:pt x="6281" y="2300"/>
                    </a:cubicBezTo>
                    <a:cubicBezTo>
                      <a:pt x="6249" y="1953"/>
                      <a:pt x="6176" y="1305"/>
                      <a:pt x="5866" y="1305"/>
                    </a:cubicBezTo>
                    <a:cubicBezTo>
                      <a:pt x="5818" y="1305"/>
                      <a:pt x="5764" y="1321"/>
                      <a:pt x="5704" y="1356"/>
                    </a:cubicBezTo>
                    <a:cubicBezTo>
                      <a:pt x="5545" y="1447"/>
                      <a:pt x="5505" y="1694"/>
                      <a:pt x="5498" y="1909"/>
                    </a:cubicBezTo>
                    <a:cubicBezTo>
                      <a:pt x="5486" y="2289"/>
                      <a:pt x="5503" y="2678"/>
                      <a:pt x="5516" y="3058"/>
                    </a:cubicBezTo>
                    <a:cubicBezTo>
                      <a:pt x="5531" y="3554"/>
                      <a:pt x="5556" y="4048"/>
                      <a:pt x="5591" y="4541"/>
                    </a:cubicBezTo>
                    <a:cubicBezTo>
                      <a:pt x="5609" y="4786"/>
                      <a:pt x="5619" y="5037"/>
                      <a:pt x="5651" y="5280"/>
                    </a:cubicBezTo>
                    <a:cubicBezTo>
                      <a:pt x="5698" y="5653"/>
                      <a:pt x="5744" y="5706"/>
                      <a:pt x="5616" y="6061"/>
                    </a:cubicBezTo>
                    <a:cubicBezTo>
                      <a:pt x="5559" y="6220"/>
                      <a:pt x="5295" y="6766"/>
                      <a:pt x="5324" y="6934"/>
                    </a:cubicBezTo>
                    <a:lnTo>
                      <a:pt x="5324" y="6934"/>
                    </a:lnTo>
                    <a:cubicBezTo>
                      <a:pt x="5234" y="6440"/>
                      <a:pt x="5090" y="5956"/>
                      <a:pt x="4896" y="5492"/>
                    </a:cubicBezTo>
                    <a:cubicBezTo>
                      <a:pt x="4670" y="4960"/>
                      <a:pt x="4321" y="4391"/>
                      <a:pt x="3846" y="4391"/>
                    </a:cubicBezTo>
                    <a:cubicBezTo>
                      <a:pt x="3794" y="4391"/>
                      <a:pt x="3741" y="4397"/>
                      <a:pt x="3687" y="4411"/>
                    </a:cubicBezTo>
                    <a:cubicBezTo>
                      <a:pt x="3651" y="4421"/>
                      <a:pt x="3606" y="4440"/>
                      <a:pt x="3600" y="4497"/>
                    </a:cubicBezTo>
                    <a:cubicBezTo>
                      <a:pt x="3498" y="5565"/>
                      <a:pt x="3667" y="6667"/>
                      <a:pt x="4064" y="7595"/>
                    </a:cubicBezTo>
                    <a:cubicBezTo>
                      <a:pt x="4159" y="7814"/>
                      <a:pt x="4266" y="8026"/>
                      <a:pt x="4387" y="8229"/>
                    </a:cubicBezTo>
                    <a:cubicBezTo>
                      <a:pt x="4497" y="8412"/>
                      <a:pt x="4629" y="8657"/>
                      <a:pt x="4787" y="8765"/>
                    </a:cubicBezTo>
                    <a:cubicBezTo>
                      <a:pt x="4796" y="8770"/>
                      <a:pt x="4803" y="8773"/>
                      <a:pt x="4812" y="8777"/>
                    </a:cubicBezTo>
                    <a:cubicBezTo>
                      <a:pt x="4702" y="9235"/>
                      <a:pt x="4602" y="9698"/>
                      <a:pt x="4517" y="10167"/>
                    </a:cubicBezTo>
                    <a:cubicBezTo>
                      <a:pt x="4460" y="10480"/>
                      <a:pt x="4413" y="10794"/>
                      <a:pt x="4366" y="11110"/>
                    </a:cubicBezTo>
                    <a:cubicBezTo>
                      <a:pt x="4160" y="10435"/>
                      <a:pt x="3800" y="9866"/>
                      <a:pt x="3401" y="9370"/>
                    </a:cubicBezTo>
                    <a:cubicBezTo>
                      <a:pt x="3265" y="9202"/>
                      <a:pt x="3125" y="9040"/>
                      <a:pt x="2982" y="8882"/>
                    </a:cubicBezTo>
                    <a:cubicBezTo>
                      <a:pt x="2862" y="8747"/>
                      <a:pt x="2722" y="8539"/>
                      <a:pt x="2565" y="8490"/>
                    </a:cubicBezTo>
                    <a:cubicBezTo>
                      <a:pt x="2531" y="8480"/>
                      <a:pt x="2501" y="8475"/>
                      <a:pt x="2474" y="8475"/>
                    </a:cubicBezTo>
                    <a:cubicBezTo>
                      <a:pt x="2169" y="8475"/>
                      <a:pt x="2266" y="9091"/>
                      <a:pt x="2345" y="9362"/>
                    </a:cubicBezTo>
                    <a:cubicBezTo>
                      <a:pt x="2506" y="9909"/>
                      <a:pt x="2711" y="10441"/>
                      <a:pt x="2897" y="10974"/>
                    </a:cubicBezTo>
                    <a:cubicBezTo>
                      <a:pt x="3047" y="11407"/>
                      <a:pt x="3212" y="11846"/>
                      <a:pt x="3463" y="12190"/>
                    </a:cubicBezTo>
                    <a:cubicBezTo>
                      <a:pt x="3567" y="12335"/>
                      <a:pt x="3797" y="12450"/>
                      <a:pt x="3871" y="12606"/>
                    </a:cubicBezTo>
                    <a:cubicBezTo>
                      <a:pt x="4127" y="13143"/>
                      <a:pt x="3638" y="14111"/>
                      <a:pt x="3453" y="14535"/>
                    </a:cubicBezTo>
                    <a:cubicBezTo>
                      <a:pt x="3290" y="14903"/>
                      <a:pt x="3117" y="15264"/>
                      <a:pt x="2947" y="15627"/>
                    </a:cubicBezTo>
                    <a:cubicBezTo>
                      <a:pt x="2985" y="15296"/>
                      <a:pt x="3004" y="14964"/>
                      <a:pt x="2935" y="14638"/>
                    </a:cubicBezTo>
                    <a:cubicBezTo>
                      <a:pt x="2809" y="14047"/>
                      <a:pt x="2411" y="13688"/>
                      <a:pt x="2051" y="13376"/>
                    </a:cubicBezTo>
                    <a:cubicBezTo>
                      <a:pt x="2029" y="13358"/>
                      <a:pt x="1999" y="13349"/>
                      <a:pt x="1969" y="13349"/>
                    </a:cubicBezTo>
                    <a:cubicBezTo>
                      <a:pt x="1930" y="13349"/>
                      <a:pt x="1890" y="13364"/>
                      <a:pt x="1865" y="13394"/>
                    </a:cubicBezTo>
                    <a:cubicBezTo>
                      <a:pt x="1588" y="13729"/>
                      <a:pt x="1552" y="14274"/>
                      <a:pt x="1532" y="14747"/>
                    </a:cubicBezTo>
                    <a:cubicBezTo>
                      <a:pt x="1505" y="15344"/>
                      <a:pt x="1542" y="15943"/>
                      <a:pt x="1642" y="16532"/>
                    </a:cubicBezTo>
                    <a:cubicBezTo>
                      <a:pt x="1685" y="16791"/>
                      <a:pt x="1739" y="17045"/>
                      <a:pt x="1806" y="17294"/>
                    </a:cubicBezTo>
                    <a:cubicBezTo>
                      <a:pt x="1868" y="17520"/>
                      <a:pt x="1931" y="17695"/>
                      <a:pt x="2111" y="17735"/>
                    </a:cubicBezTo>
                    <a:cubicBezTo>
                      <a:pt x="2056" y="17924"/>
                      <a:pt x="2008" y="18116"/>
                      <a:pt x="1968" y="18313"/>
                    </a:cubicBezTo>
                    <a:cubicBezTo>
                      <a:pt x="1880" y="18732"/>
                      <a:pt x="1815" y="19159"/>
                      <a:pt x="1698" y="19563"/>
                    </a:cubicBezTo>
                    <a:cubicBezTo>
                      <a:pt x="1573" y="19986"/>
                      <a:pt x="1377" y="20335"/>
                      <a:pt x="1172" y="20689"/>
                    </a:cubicBezTo>
                    <a:cubicBezTo>
                      <a:pt x="787" y="21351"/>
                      <a:pt x="514" y="22070"/>
                      <a:pt x="361" y="22819"/>
                    </a:cubicBezTo>
                    <a:cubicBezTo>
                      <a:pt x="263" y="22995"/>
                      <a:pt x="160" y="23165"/>
                      <a:pt x="53" y="23331"/>
                    </a:cubicBezTo>
                    <a:cubicBezTo>
                      <a:pt x="1" y="23408"/>
                      <a:pt x="85" y="23459"/>
                      <a:pt x="163" y="23459"/>
                    </a:cubicBezTo>
                    <a:cubicBezTo>
                      <a:pt x="201" y="23459"/>
                      <a:pt x="238" y="23447"/>
                      <a:pt x="256" y="23419"/>
                    </a:cubicBezTo>
                    <a:cubicBezTo>
                      <a:pt x="324" y="23315"/>
                      <a:pt x="387" y="23206"/>
                      <a:pt x="451" y="23099"/>
                    </a:cubicBezTo>
                    <a:cubicBezTo>
                      <a:pt x="500" y="23098"/>
                      <a:pt x="546" y="23076"/>
                      <a:pt x="554" y="23032"/>
                    </a:cubicBezTo>
                    <a:cubicBezTo>
                      <a:pt x="564" y="22975"/>
                      <a:pt x="577" y="22919"/>
                      <a:pt x="589" y="22863"/>
                    </a:cubicBezTo>
                    <a:cubicBezTo>
                      <a:pt x="817" y="22452"/>
                      <a:pt x="1026" y="22021"/>
                      <a:pt x="1223" y="21581"/>
                    </a:cubicBezTo>
                    <a:cubicBezTo>
                      <a:pt x="1526" y="20905"/>
                      <a:pt x="1820" y="20219"/>
                      <a:pt x="2103" y="19526"/>
                    </a:cubicBezTo>
                    <a:cubicBezTo>
                      <a:pt x="2255" y="19157"/>
                      <a:pt x="2404" y="18786"/>
                      <a:pt x="2549" y="18411"/>
                    </a:cubicBezTo>
                    <a:cubicBezTo>
                      <a:pt x="3244" y="18077"/>
                      <a:pt x="4021" y="18208"/>
                      <a:pt x="4742" y="18031"/>
                    </a:cubicBezTo>
                    <a:cubicBezTo>
                      <a:pt x="5165" y="17927"/>
                      <a:pt x="5555" y="17723"/>
                      <a:pt x="5882" y="17437"/>
                    </a:cubicBezTo>
                    <a:cubicBezTo>
                      <a:pt x="6111" y="17235"/>
                      <a:pt x="6435" y="16836"/>
                      <a:pt x="6304" y="16416"/>
                    </a:cubicBezTo>
                    <a:cubicBezTo>
                      <a:pt x="6211" y="16115"/>
                      <a:pt x="5963" y="16041"/>
                      <a:pt x="5735" y="16041"/>
                    </a:cubicBezTo>
                    <a:cubicBezTo>
                      <a:pt x="5665" y="16041"/>
                      <a:pt x="5597" y="16048"/>
                      <a:pt x="5536" y="16058"/>
                    </a:cubicBezTo>
                    <a:cubicBezTo>
                      <a:pt x="5116" y="16122"/>
                      <a:pt x="4703" y="16223"/>
                      <a:pt x="4302" y="16361"/>
                    </a:cubicBezTo>
                    <a:cubicBezTo>
                      <a:pt x="3896" y="16496"/>
                      <a:pt x="3517" y="16702"/>
                      <a:pt x="3181" y="16968"/>
                    </a:cubicBezTo>
                    <a:cubicBezTo>
                      <a:pt x="3138" y="17002"/>
                      <a:pt x="3095" y="17038"/>
                      <a:pt x="3052" y="17075"/>
                    </a:cubicBezTo>
                    <a:cubicBezTo>
                      <a:pt x="3275" y="16459"/>
                      <a:pt x="3493" y="15837"/>
                      <a:pt x="3697" y="15209"/>
                    </a:cubicBezTo>
                    <a:cubicBezTo>
                      <a:pt x="3960" y="14400"/>
                      <a:pt x="4204" y="13581"/>
                      <a:pt x="4437" y="12758"/>
                    </a:cubicBezTo>
                    <a:cubicBezTo>
                      <a:pt x="4635" y="12716"/>
                      <a:pt x="4856" y="12742"/>
                      <a:pt x="5030" y="12712"/>
                    </a:cubicBezTo>
                    <a:cubicBezTo>
                      <a:pt x="5353" y="12653"/>
                      <a:pt x="5666" y="12546"/>
                      <a:pt x="5956" y="12392"/>
                    </a:cubicBezTo>
                    <a:cubicBezTo>
                      <a:pt x="6551" y="12079"/>
                      <a:pt x="7086" y="11579"/>
                      <a:pt x="7504" y="10925"/>
                    </a:cubicBezTo>
                    <a:cubicBezTo>
                      <a:pt x="7551" y="10853"/>
                      <a:pt x="7479" y="10808"/>
                      <a:pt x="7434" y="10795"/>
                    </a:cubicBezTo>
                    <a:cubicBezTo>
                      <a:pt x="7235" y="10739"/>
                      <a:pt x="7032" y="10711"/>
                      <a:pt x="6829" y="10711"/>
                    </a:cubicBezTo>
                    <a:cubicBezTo>
                      <a:pt x="6437" y="10711"/>
                      <a:pt x="6044" y="10815"/>
                      <a:pt x="5679" y="11017"/>
                    </a:cubicBezTo>
                    <a:cubicBezTo>
                      <a:pt x="5398" y="11174"/>
                      <a:pt x="5143" y="11376"/>
                      <a:pt x="4926" y="11614"/>
                    </a:cubicBezTo>
                    <a:cubicBezTo>
                      <a:pt x="4833" y="11716"/>
                      <a:pt x="4747" y="11823"/>
                      <a:pt x="4669" y="11936"/>
                    </a:cubicBezTo>
                    <a:cubicBezTo>
                      <a:pt x="4930" y="10988"/>
                      <a:pt x="5183" y="10038"/>
                      <a:pt x="5436" y="9088"/>
                    </a:cubicBezTo>
                    <a:cubicBezTo>
                      <a:pt x="5735" y="8957"/>
                      <a:pt x="6054" y="8925"/>
                      <a:pt x="6365" y="8883"/>
                    </a:cubicBezTo>
                    <a:cubicBezTo>
                      <a:pt x="6781" y="8827"/>
                      <a:pt x="7194" y="8742"/>
                      <a:pt x="7566" y="8466"/>
                    </a:cubicBezTo>
                    <a:cubicBezTo>
                      <a:pt x="7953" y="8180"/>
                      <a:pt x="8270" y="7751"/>
                      <a:pt x="8570" y="7321"/>
                    </a:cubicBezTo>
                    <a:cubicBezTo>
                      <a:pt x="8696" y="7141"/>
                      <a:pt x="8882" y="6915"/>
                      <a:pt x="8862" y="6641"/>
                    </a:cubicBezTo>
                    <a:cubicBezTo>
                      <a:pt x="8848" y="6432"/>
                      <a:pt x="8712" y="6308"/>
                      <a:pt x="8575" y="6252"/>
                    </a:cubicBezTo>
                    <a:cubicBezTo>
                      <a:pt x="8458" y="6204"/>
                      <a:pt x="8331" y="6185"/>
                      <a:pt x="8201" y="6185"/>
                    </a:cubicBezTo>
                    <a:cubicBezTo>
                      <a:pt x="7948" y="6185"/>
                      <a:pt x="7683" y="6256"/>
                      <a:pt x="7457" y="6324"/>
                    </a:cubicBezTo>
                    <a:cubicBezTo>
                      <a:pt x="7058" y="6445"/>
                      <a:pt x="6684" y="6634"/>
                      <a:pt x="6350" y="6881"/>
                    </a:cubicBezTo>
                    <a:cubicBezTo>
                      <a:pt x="6207" y="6987"/>
                      <a:pt x="6072" y="7102"/>
                      <a:pt x="5944" y="7225"/>
                    </a:cubicBezTo>
                    <a:cubicBezTo>
                      <a:pt x="6009" y="6992"/>
                      <a:pt x="6072" y="6761"/>
                      <a:pt x="6139" y="6531"/>
                    </a:cubicBezTo>
                    <a:cubicBezTo>
                      <a:pt x="6217" y="6258"/>
                      <a:pt x="6297" y="5986"/>
                      <a:pt x="6377" y="5715"/>
                    </a:cubicBezTo>
                    <a:cubicBezTo>
                      <a:pt x="6817" y="5552"/>
                      <a:pt x="7257" y="5389"/>
                      <a:pt x="7692" y="5203"/>
                    </a:cubicBezTo>
                    <a:cubicBezTo>
                      <a:pt x="8146" y="5009"/>
                      <a:pt x="8610" y="4759"/>
                      <a:pt x="8965" y="4311"/>
                    </a:cubicBezTo>
                    <a:cubicBezTo>
                      <a:pt x="9079" y="4165"/>
                      <a:pt x="9356" y="3821"/>
                      <a:pt x="9288" y="3578"/>
                    </a:cubicBezTo>
                    <a:cubicBezTo>
                      <a:pt x="9236" y="3395"/>
                      <a:pt x="9068" y="3358"/>
                      <a:pt x="8925" y="3358"/>
                    </a:cubicBezTo>
                    <a:cubicBezTo>
                      <a:pt x="8883" y="3358"/>
                      <a:pt x="8843" y="3362"/>
                      <a:pt x="8809" y="3365"/>
                    </a:cubicBezTo>
                    <a:cubicBezTo>
                      <a:pt x="8273" y="3427"/>
                      <a:pt x="7757" y="3672"/>
                      <a:pt x="7280" y="4007"/>
                    </a:cubicBezTo>
                    <a:cubicBezTo>
                      <a:pt x="7110" y="4125"/>
                      <a:pt x="6945" y="4256"/>
                      <a:pt x="6784" y="4391"/>
                    </a:cubicBezTo>
                    <a:cubicBezTo>
                      <a:pt x="6820" y="4283"/>
                      <a:pt x="6854" y="4173"/>
                      <a:pt x="6890" y="4064"/>
                    </a:cubicBezTo>
                    <a:cubicBezTo>
                      <a:pt x="6928" y="4025"/>
                      <a:pt x="6961" y="3997"/>
                      <a:pt x="6973" y="3984"/>
                    </a:cubicBezTo>
                    <a:cubicBezTo>
                      <a:pt x="7107" y="3854"/>
                      <a:pt x="7246" y="3734"/>
                      <a:pt x="7384" y="3612"/>
                    </a:cubicBezTo>
                    <a:cubicBezTo>
                      <a:pt x="7630" y="3398"/>
                      <a:pt x="7876" y="3178"/>
                      <a:pt x="8090" y="2906"/>
                    </a:cubicBezTo>
                    <a:cubicBezTo>
                      <a:pt x="8495" y="2390"/>
                      <a:pt x="8778" y="1710"/>
                      <a:pt x="8901" y="977"/>
                    </a:cubicBezTo>
                    <a:cubicBezTo>
                      <a:pt x="8942" y="735"/>
                      <a:pt x="9049" y="254"/>
                      <a:pt x="8869" y="69"/>
                    </a:cubicBezTo>
                    <a:cubicBezTo>
                      <a:pt x="8821" y="20"/>
                      <a:pt x="8767" y="0"/>
                      <a:pt x="87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2"/>
              <p:cNvSpPr/>
              <p:nvPr/>
            </p:nvSpPr>
            <p:spPr>
              <a:xfrm>
                <a:off x="762200" y="3484375"/>
                <a:ext cx="234550" cy="312875"/>
              </a:xfrm>
              <a:custGeom>
                <a:rect b="b" l="l" r="r" t="t"/>
                <a:pathLst>
                  <a:path extrusionOk="0" h="12515" w="9382">
                    <a:moveTo>
                      <a:pt x="2816" y="1"/>
                    </a:moveTo>
                    <a:lnTo>
                      <a:pt x="602" y="8163"/>
                    </a:lnTo>
                    <a:cubicBezTo>
                      <a:pt x="0" y="10379"/>
                      <a:pt x="1884" y="12514"/>
                      <a:pt x="4443" y="12514"/>
                    </a:cubicBezTo>
                    <a:lnTo>
                      <a:pt x="4939" y="12514"/>
                    </a:lnTo>
                    <a:cubicBezTo>
                      <a:pt x="7498" y="12514"/>
                      <a:pt x="9381" y="10379"/>
                      <a:pt x="8779" y="8163"/>
                    </a:cubicBezTo>
                    <a:lnTo>
                      <a:pt x="6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2"/>
              <p:cNvSpPr/>
              <p:nvPr/>
            </p:nvSpPr>
            <p:spPr>
              <a:xfrm>
                <a:off x="966200" y="3722125"/>
                <a:ext cx="81000" cy="74125"/>
              </a:xfrm>
              <a:custGeom>
                <a:rect b="b" l="l" r="r" t="t"/>
                <a:pathLst>
                  <a:path extrusionOk="0" h="2965" w="3240">
                    <a:moveTo>
                      <a:pt x="1" y="0"/>
                    </a:moveTo>
                    <a:lnTo>
                      <a:pt x="1" y="2303"/>
                    </a:lnTo>
                    <a:cubicBezTo>
                      <a:pt x="1" y="2667"/>
                      <a:pt x="254" y="2964"/>
                      <a:pt x="565" y="2964"/>
                    </a:cubicBezTo>
                    <a:lnTo>
                      <a:pt x="2676" y="2964"/>
                    </a:lnTo>
                    <a:cubicBezTo>
                      <a:pt x="2986" y="2964"/>
                      <a:pt x="3239" y="2667"/>
                      <a:pt x="3239" y="2303"/>
                    </a:cubicBez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2"/>
              <p:cNvSpPr/>
              <p:nvPr/>
            </p:nvSpPr>
            <p:spPr>
              <a:xfrm>
                <a:off x="966200" y="3639225"/>
                <a:ext cx="81025" cy="157025"/>
              </a:xfrm>
              <a:custGeom>
                <a:rect b="b" l="l" r="r" t="t"/>
                <a:pathLst>
                  <a:path extrusionOk="0" h="6281" w="3241">
                    <a:moveTo>
                      <a:pt x="2054" y="145"/>
                    </a:moveTo>
                    <a:lnTo>
                      <a:pt x="2054" y="635"/>
                    </a:lnTo>
                    <a:lnTo>
                      <a:pt x="2726" y="1410"/>
                    </a:lnTo>
                    <a:cubicBezTo>
                      <a:pt x="2968" y="1690"/>
                      <a:pt x="3106" y="2080"/>
                      <a:pt x="3106" y="2482"/>
                    </a:cubicBezTo>
                    <a:lnTo>
                      <a:pt x="3106" y="5619"/>
                    </a:lnTo>
                    <a:cubicBezTo>
                      <a:pt x="3106" y="5904"/>
                      <a:pt x="2913" y="6135"/>
                      <a:pt x="2676" y="6135"/>
                    </a:cubicBezTo>
                    <a:lnTo>
                      <a:pt x="565" y="6135"/>
                    </a:lnTo>
                    <a:cubicBezTo>
                      <a:pt x="328" y="6135"/>
                      <a:pt x="134" y="5904"/>
                      <a:pt x="134" y="5619"/>
                    </a:cubicBezTo>
                    <a:lnTo>
                      <a:pt x="134" y="2482"/>
                    </a:lnTo>
                    <a:cubicBezTo>
                      <a:pt x="134" y="2081"/>
                      <a:pt x="272" y="1690"/>
                      <a:pt x="515" y="1410"/>
                    </a:cubicBezTo>
                    <a:lnTo>
                      <a:pt x="1185" y="635"/>
                    </a:lnTo>
                    <a:lnTo>
                      <a:pt x="1185" y="145"/>
                    </a:lnTo>
                    <a:close/>
                    <a:moveTo>
                      <a:pt x="1053" y="1"/>
                    </a:moveTo>
                    <a:lnTo>
                      <a:pt x="1053" y="578"/>
                    </a:lnTo>
                    <a:lnTo>
                      <a:pt x="418" y="1310"/>
                    </a:lnTo>
                    <a:cubicBezTo>
                      <a:pt x="154" y="1617"/>
                      <a:pt x="1" y="2043"/>
                      <a:pt x="1" y="2482"/>
                    </a:cubicBezTo>
                    <a:lnTo>
                      <a:pt x="1" y="5619"/>
                    </a:lnTo>
                    <a:cubicBezTo>
                      <a:pt x="1" y="5983"/>
                      <a:pt x="254" y="6280"/>
                      <a:pt x="565" y="6280"/>
                    </a:cubicBezTo>
                    <a:lnTo>
                      <a:pt x="2676" y="6280"/>
                    </a:lnTo>
                    <a:cubicBezTo>
                      <a:pt x="2988" y="6280"/>
                      <a:pt x="3241" y="5983"/>
                      <a:pt x="3241" y="5619"/>
                    </a:cubicBezTo>
                    <a:lnTo>
                      <a:pt x="3241" y="2482"/>
                    </a:lnTo>
                    <a:cubicBezTo>
                      <a:pt x="3239" y="2043"/>
                      <a:pt x="3088" y="1617"/>
                      <a:pt x="2822" y="1310"/>
                    </a:cubicBezTo>
                    <a:lnTo>
                      <a:pt x="2187" y="578"/>
                    </a:lnTo>
                    <a:lnTo>
                      <a:pt x="21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2"/>
              <p:cNvSpPr/>
              <p:nvPr/>
            </p:nvSpPr>
            <p:spPr>
              <a:xfrm>
                <a:off x="988925" y="3631975"/>
                <a:ext cx="36650" cy="19400"/>
              </a:xfrm>
              <a:custGeom>
                <a:rect b="b" l="l" r="r" t="t"/>
                <a:pathLst>
                  <a:path extrusionOk="0" h="776" w="1466">
                    <a:moveTo>
                      <a:pt x="139" y="1"/>
                    </a:moveTo>
                    <a:cubicBezTo>
                      <a:pt x="63" y="1"/>
                      <a:pt x="1" y="71"/>
                      <a:pt x="1" y="156"/>
                    </a:cubicBezTo>
                    <a:lnTo>
                      <a:pt x="1" y="619"/>
                    </a:lnTo>
                    <a:cubicBezTo>
                      <a:pt x="1" y="705"/>
                      <a:pt x="63" y="775"/>
                      <a:pt x="139" y="775"/>
                    </a:cubicBezTo>
                    <a:lnTo>
                      <a:pt x="1327" y="775"/>
                    </a:lnTo>
                    <a:cubicBezTo>
                      <a:pt x="1404" y="775"/>
                      <a:pt x="1466" y="705"/>
                      <a:pt x="1466" y="619"/>
                    </a:cubicBezTo>
                    <a:lnTo>
                      <a:pt x="1466" y="156"/>
                    </a:lnTo>
                    <a:cubicBezTo>
                      <a:pt x="1466" y="71"/>
                      <a:pt x="1404" y="1"/>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07" name="Google Shape;3707;p82"/>
          <p:cNvSpPr txBox="1"/>
          <p:nvPr/>
        </p:nvSpPr>
        <p:spPr>
          <a:xfrm>
            <a:off x="238425" y="364650"/>
            <a:ext cx="6349800" cy="5490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b="1" lang="en" sz="3000">
                <a:solidFill>
                  <a:srgbClr val="00224E"/>
                </a:solidFill>
                <a:latin typeface="Poppins"/>
                <a:ea typeface="Poppins"/>
                <a:cs typeface="Poppins"/>
                <a:sym typeface="Poppins"/>
              </a:rPr>
              <a:t>5.3</a:t>
            </a:r>
            <a:r>
              <a:rPr b="1" lang="en" sz="3000">
                <a:solidFill>
                  <a:srgbClr val="00224E"/>
                </a:solidFill>
                <a:latin typeface="Poppins"/>
                <a:ea typeface="Poppins"/>
                <a:cs typeface="Poppins"/>
                <a:sym typeface="Poppins"/>
              </a:rPr>
              <a:t> M</a:t>
            </a:r>
            <a:r>
              <a:rPr b="1" lang="en" sz="3000">
                <a:solidFill>
                  <a:srgbClr val="00224E"/>
                </a:solidFill>
                <a:latin typeface="Poppins"/>
                <a:ea typeface="Poppins"/>
                <a:cs typeface="Poppins"/>
                <a:sym typeface="Poppins"/>
              </a:rPr>
              <a:t>aintenance</a:t>
            </a:r>
            <a:r>
              <a:rPr b="1" lang="en" sz="3000">
                <a:solidFill>
                  <a:srgbClr val="00224E"/>
                </a:solidFill>
                <a:latin typeface="Poppins"/>
                <a:ea typeface="Poppins"/>
                <a:cs typeface="Poppins"/>
                <a:sym typeface="Poppins"/>
              </a:rPr>
              <a:t> </a:t>
            </a:r>
            <a:endParaRPr b="1" sz="3000">
              <a:solidFill>
                <a:srgbClr val="00224E"/>
              </a:solidFill>
              <a:latin typeface="Poppins"/>
              <a:ea typeface="Poppins"/>
              <a:cs typeface="Poppins"/>
              <a:sym typeface="Poppins"/>
            </a:endParaRPr>
          </a:p>
        </p:txBody>
      </p:sp>
      <p:sp>
        <p:nvSpPr>
          <p:cNvPr id="3708" name="Google Shape;3708;p82"/>
          <p:cNvSpPr txBox="1"/>
          <p:nvPr/>
        </p:nvSpPr>
        <p:spPr>
          <a:xfrm>
            <a:off x="308525" y="1278300"/>
            <a:ext cx="5585400" cy="9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224E"/>
                </a:solidFill>
                <a:latin typeface="Poppins"/>
                <a:ea typeface="Poppins"/>
                <a:cs typeface="Poppins"/>
                <a:sym typeface="Poppins"/>
              </a:rPr>
              <a:t>A dedicated team which provides support for all our clients in running the services. There is no AMC for cloud deployments.</a:t>
            </a:r>
            <a:endParaRPr sz="1600">
              <a:solidFill>
                <a:srgbClr val="00224E"/>
              </a:solidFill>
              <a:latin typeface="Poppins"/>
              <a:ea typeface="Poppins"/>
              <a:cs typeface="Poppins"/>
              <a:sym typeface="Poppins"/>
            </a:endParaRPr>
          </a:p>
        </p:txBody>
      </p:sp>
      <p:grpSp>
        <p:nvGrpSpPr>
          <p:cNvPr id="3709" name="Google Shape;3709;p82"/>
          <p:cNvGrpSpPr/>
          <p:nvPr/>
        </p:nvGrpSpPr>
        <p:grpSpPr>
          <a:xfrm>
            <a:off x="3748075" y="2462600"/>
            <a:ext cx="2909210" cy="2145897"/>
            <a:chOff x="5214900" y="2462600"/>
            <a:chExt cx="2909210" cy="2145897"/>
          </a:xfrm>
        </p:grpSpPr>
        <p:sp>
          <p:nvSpPr>
            <p:cNvPr id="3710" name="Google Shape;3710;p82"/>
            <p:cNvSpPr/>
            <p:nvPr/>
          </p:nvSpPr>
          <p:spPr>
            <a:xfrm>
              <a:off x="5441108" y="4271950"/>
              <a:ext cx="488482" cy="336547"/>
            </a:xfrm>
            <a:custGeom>
              <a:rect b="b" l="l" r="r" t="t"/>
              <a:pathLst>
                <a:path extrusionOk="0" h="4264" w="6189">
                  <a:moveTo>
                    <a:pt x="1" y="1"/>
                  </a:moveTo>
                  <a:lnTo>
                    <a:pt x="1" y="4263"/>
                  </a:lnTo>
                  <a:lnTo>
                    <a:pt x="6189" y="4263"/>
                  </a:lnTo>
                  <a:lnTo>
                    <a:pt x="61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2"/>
            <p:cNvSpPr/>
            <p:nvPr/>
          </p:nvSpPr>
          <p:spPr>
            <a:xfrm>
              <a:off x="5214900" y="3932954"/>
              <a:ext cx="977912" cy="60222"/>
            </a:xfrm>
            <a:custGeom>
              <a:rect b="b" l="l" r="r" t="t"/>
              <a:pathLst>
                <a:path extrusionOk="0" h="763" w="12390">
                  <a:moveTo>
                    <a:pt x="260" y="1"/>
                  </a:moveTo>
                  <a:cubicBezTo>
                    <a:pt x="117" y="1"/>
                    <a:pt x="1" y="117"/>
                    <a:pt x="1" y="260"/>
                  </a:cubicBezTo>
                  <a:lnTo>
                    <a:pt x="1" y="503"/>
                  </a:lnTo>
                  <a:cubicBezTo>
                    <a:pt x="1" y="646"/>
                    <a:pt x="117" y="762"/>
                    <a:pt x="260" y="762"/>
                  </a:cubicBezTo>
                  <a:lnTo>
                    <a:pt x="12389" y="762"/>
                  </a:lnTo>
                  <a:lnTo>
                    <a:pt x="12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2"/>
            <p:cNvSpPr/>
            <p:nvPr/>
          </p:nvSpPr>
          <p:spPr>
            <a:xfrm>
              <a:off x="5265335" y="3993097"/>
              <a:ext cx="927477" cy="279009"/>
            </a:xfrm>
            <a:custGeom>
              <a:rect b="b" l="l" r="r" t="t"/>
              <a:pathLst>
                <a:path extrusionOk="0" h="3535" w="11751">
                  <a:moveTo>
                    <a:pt x="0" y="0"/>
                  </a:moveTo>
                  <a:lnTo>
                    <a:pt x="2228" y="3535"/>
                  </a:lnTo>
                  <a:lnTo>
                    <a:pt x="11750" y="3535"/>
                  </a:lnTo>
                  <a:lnTo>
                    <a:pt x="11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2"/>
            <p:cNvSpPr/>
            <p:nvPr/>
          </p:nvSpPr>
          <p:spPr>
            <a:xfrm>
              <a:off x="5761872" y="3932954"/>
              <a:ext cx="1976029" cy="60222"/>
            </a:xfrm>
            <a:custGeom>
              <a:rect b="b" l="l" r="r" t="t"/>
              <a:pathLst>
                <a:path extrusionOk="0" h="763" w="25036">
                  <a:moveTo>
                    <a:pt x="9" y="1"/>
                  </a:moveTo>
                  <a:cubicBezTo>
                    <a:pt x="4" y="1"/>
                    <a:pt x="1" y="4"/>
                    <a:pt x="1" y="11"/>
                  </a:cubicBezTo>
                  <a:lnTo>
                    <a:pt x="1" y="754"/>
                  </a:lnTo>
                  <a:cubicBezTo>
                    <a:pt x="1" y="758"/>
                    <a:pt x="4" y="762"/>
                    <a:pt x="9" y="762"/>
                  </a:cubicBezTo>
                  <a:lnTo>
                    <a:pt x="25027" y="762"/>
                  </a:lnTo>
                  <a:cubicBezTo>
                    <a:pt x="25032" y="762"/>
                    <a:pt x="25035" y="758"/>
                    <a:pt x="25035" y="754"/>
                  </a:cubicBezTo>
                  <a:lnTo>
                    <a:pt x="25035" y="11"/>
                  </a:lnTo>
                  <a:cubicBezTo>
                    <a:pt x="25035" y="4"/>
                    <a:pt x="25032" y="1"/>
                    <a:pt x="25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2"/>
            <p:cNvSpPr/>
            <p:nvPr/>
          </p:nvSpPr>
          <p:spPr>
            <a:xfrm>
              <a:off x="5790366" y="3993097"/>
              <a:ext cx="1897180" cy="279009"/>
            </a:xfrm>
            <a:custGeom>
              <a:rect b="b" l="l" r="r" t="t"/>
              <a:pathLst>
                <a:path extrusionOk="0" h="3535" w="24037">
                  <a:moveTo>
                    <a:pt x="0" y="0"/>
                  </a:moveTo>
                  <a:lnTo>
                    <a:pt x="1764" y="3535"/>
                  </a:lnTo>
                  <a:lnTo>
                    <a:pt x="21809" y="3535"/>
                  </a:lnTo>
                  <a:lnTo>
                    <a:pt x="240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2"/>
            <p:cNvSpPr/>
            <p:nvPr/>
          </p:nvSpPr>
          <p:spPr>
            <a:xfrm>
              <a:off x="5929516" y="4271950"/>
              <a:ext cx="1582181" cy="336547"/>
            </a:xfrm>
            <a:custGeom>
              <a:rect b="b" l="l" r="r" t="t"/>
              <a:pathLst>
                <a:path extrusionOk="0" h="4264" w="20046">
                  <a:moveTo>
                    <a:pt x="1" y="1"/>
                  </a:moveTo>
                  <a:lnTo>
                    <a:pt x="1" y="4263"/>
                  </a:lnTo>
                  <a:lnTo>
                    <a:pt x="20046" y="4263"/>
                  </a:lnTo>
                  <a:lnTo>
                    <a:pt x="200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2"/>
            <p:cNvSpPr/>
            <p:nvPr/>
          </p:nvSpPr>
          <p:spPr>
            <a:xfrm>
              <a:off x="7847787" y="2462600"/>
              <a:ext cx="169852" cy="2145881"/>
            </a:xfrm>
            <a:custGeom>
              <a:rect b="b" l="l" r="r" t="t"/>
              <a:pathLst>
                <a:path extrusionOk="0" h="27188" w="2152">
                  <a:moveTo>
                    <a:pt x="519" y="0"/>
                  </a:moveTo>
                  <a:cubicBezTo>
                    <a:pt x="233" y="0"/>
                    <a:pt x="1" y="232"/>
                    <a:pt x="1" y="519"/>
                  </a:cubicBezTo>
                  <a:lnTo>
                    <a:pt x="1" y="27187"/>
                  </a:lnTo>
                  <a:lnTo>
                    <a:pt x="2140" y="27187"/>
                  </a:lnTo>
                  <a:lnTo>
                    <a:pt x="2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2"/>
            <p:cNvSpPr/>
            <p:nvPr/>
          </p:nvSpPr>
          <p:spPr>
            <a:xfrm>
              <a:off x="7467353" y="2863713"/>
              <a:ext cx="465751" cy="216972"/>
            </a:xfrm>
            <a:custGeom>
              <a:rect b="b" l="l" r="r" t="t"/>
              <a:pathLst>
                <a:path extrusionOk="0" h="2749" w="5901">
                  <a:moveTo>
                    <a:pt x="19" y="0"/>
                  </a:moveTo>
                  <a:cubicBezTo>
                    <a:pt x="9" y="0"/>
                    <a:pt x="0" y="9"/>
                    <a:pt x="0" y="19"/>
                  </a:cubicBezTo>
                  <a:lnTo>
                    <a:pt x="0" y="2730"/>
                  </a:lnTo>
                  <a:cubicBezTo>
                    <a:pt x="0" y="2740"/>
                    <a:pt x="9" y="2749"/>
                    <a:pt x="19" y="2749"/>
                  </a:cubicBezTo>
                  <a:lnTo>
                    <a:pt x="5901" y="2749"/>
                  </a:lnTo>
                  <a:lnTo>
                    <a:pt x="5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2"/>
            <p:cNvSpPr/>
            <p:nvPr/>
          </p:nvSpPr>
          <p:spPr>
            <a:xfrm>
              <a:off x="7584246" y="2462600"/>
              <a:ext cx="539864" cy="2145881"/>
            </a:xfrm>
            <a:custGeom>
              <a:rect b="b" l="l" r="r" t="t"/>
              <a:pathLst>
                <a:path extrusionOk="0" h="27188" w="6840">
                  <a:moveTo>
                    <a:pt x="5219" y="0"/>
                  </a:moveTo>
                  <a:cubicBezTo>
                    <a:pt x="4932" y="0"/>
                    <a:pt x="4700" y="232"/>
                    <a:pt x="4700" y="519"/>
                  </a:cubicBezTo>
                  <a:lnTo>
                    <a:pt x="4700" y="5082"/>
                  </a:lnTo>
                  <a:lnTo>
                    <a:pt x="463" y="5082"/>
                  </a:lnTo>
                  <a:cubicBezTo>
                    <a:pt x="207" y="5082"/>
                    <a:pt x="0" y="5290"/>
                    <a:pt x="0" y="5545"/>
                  </a:cubicBezTo>
                  <a:lnTo>
                    <a:pt x="0" y="7367"/>
                  </a:lnTo>
                  <a:cubicBezTo>
                    <a:pt x="0" y="7622"/>
                    <a:pt x="207" y="7830"/>
                    <a:pt x="463" y="7830"/>
                  </a:cubicBezTo>
                  <a:lnTo>
                    <a:pt x="4700" y="7830"/>
                  </a:lnTo>
                  <a:lnTo>
                    <a:pt x="4700" y="27187"/>
                  </a:lnTo>
                  <a:lnTo>
                    <a:pt x="6840" y="27187"/>
                  </a:lnTo>
                  <a:lnTo>
                    <a:pt x="6840" y="519"/>
                  </a:lnTo>
                  <a:cubicBezTo>
                    <a:pt x="6840" y="232"/>
                    <a:pt x="6608" y="0"/>
                    <a:pt x="63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2"/>
            <p:cNvSpPr/>
            <p:nvPr/>
          </p:nvSpPr>
          <p:spPr>
            <a:xfrm>
              <a:off x="7442649" y="2900336"/>
              <a:ext cx="120443" cy="143727"/>
            </a:xfrm>
            <a:custGeom>
              <a:rect b="b" l="l" r="r" t="t"/>
              <a:pathLst>
                <a:path extrusionOk="0" h="1821" w="1526">
                  <a:moveTo>
                    <a:pt x="1" y="0"/>
                  </a:moveTo>
                  <a:lnTo>
                    <a:pt x="1" y="1821"/>
                  </a:lnTo>
                  <a:lnTo>
                    <a:pt x="1525" y="1821"/>
                  </a:ln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2"/>
            <p:cNvSpPr/>
            <p:nvPr/>
          </p:nvSpPr>
          <p:spPr>
            <a:xfrm>
              <a:off x="7127488" y="3091421"/>
              <a:ext cx="135124" cy="77744"/>
            </a:xfrm>
            <a:custGeom>
              <a:rect b="b" l="l" r="r" t="t"/>
              <a:pathLst>
                <a:path extrusionOk="0" h="985" w="1712">
                  <a:moveTo>
                    <a:pt x="0" y="1"/>
                  </a:moveTo>
                  <a:lnTo>
                    <a:pt x="0" y="984"/>
                  </a:lnTo>
                  <a:lnTo>
                    <a:pt x="1712" y="984"/>
                  </a:lnTo>
                  <a:lnTo>
                    <a:pt x="1712" y="349"/>
                  </a:lnTo>
                  <a:lnTo>
                    <a:pt x="1080" y="349"/>
                  </a:lnTo>
                  <a:cubicBezTo>
                    <a:pt x="693" y="349"/>
                    <a:pt x="315" y="22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2"/>
            <p:cNvSpPr/>
            <p:nvPr/>
          </p:nvSpPr>
          <p:spPr>
            <a:xfrm>
              <a:off x="7012727" y="3091421"/>
              <a:ext cx="114918" cy="77744"/>
            </a:xfrm>
            <a:custGeom>
              <a:rect b="b" l="l" r="r" t="t"/>
              <a:pathLst>
                <a:path extrusionOk="0" h="985" w="1456">
                  <a:moveTo>
                    <a:pt x="0" y="1"/>
                  </a:moveTo>
                  <a:lnTo>
                    <a:pt x="0" y="984"/>
                  </a:lnTo>
                  <a:lnTo>
                    <a:pt x="1455" y="984"/>
                  </a:lnTo>
                  <a:lnTo>
                    <a:pt x="1455" y="1"/>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2"/>
            <p:cNvSpPr/>
            <p:nvPr/>
          </p:nvSpPr>
          <p:spPr>
            <a:xfrm>
              <a:off x="6934509" y="3169007"/>
              <a:ext cx="247201" cy="142543"/>
            </a:xfrm>
            <a:custGeom>
              <a:rect b="b" l="l" r="r" t="t"/>
              <a:pathLst>
                <a:path extrusionOk="0" h="1806" w="3132">
                  <a:moveTo>
                    <a:pt x="244" y="0"/>
                  </a:moveTo>
                  <a:cubicBezTo>
                    <a:pt x="109" y="0"/>
                    <a:pt x="0" y="109"/>
                    <a:pt x="2" y="243"/>
                  </a:cubicBezTo>
                  <a:lnTo>
                    <a:pt x="2" y="1563"/>
                  </a:lnTo>
                  <a:cubicBezTo>
                    <a:pt x="2" y="1697"/>
                    <a:pt x="110" y="1806"/>
                    <a:pt x="244" y="1806"/>
                  </a:cubicBezTo>
                  <a:lnTo>
                    <a:pt x="3131" y="1806"/>
                  </a:lnTo>
                  <a:lnTo>
                    <a:pt x="3131" y="0"/>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2"/>
            <p:cNvSpPr/>
            <p:nvPr/>
          </p:nvSpPr>
          <p:spPr>
            <a:xfrm>
              <a:off x="7095680" y="3169086"/>
              <a:ext cx="224943" cy="142464"/>
            </a:xfrm>
            <a:custGeom>
              <a:rect b="b" l="l" r="r" t="t"/>
              <a:pathLst>
                <a:path extrusionOk="0" h="1805" w="2850">
                  <a:moveTo>
                    <a:pt x="10" y="0"/>
                  </a:moveTo>
                  <a:cubicBezTo>
                    <a:pt x="5" y="0"/>
                    <a:pt x="1" y="4"/>
                    <a:pt x="1" y="9"/>
                  </a:cubicBezTo>
                  <a:lnTo>
                    <a:pt x="1" y="1796"/>
                  </a:lnTo>
                  <a:cubicBezTo>
                    <a:pt x="1" y="1801"/>
                    <a:pt x="5" y="1805"/>
                    <a:pt x="10" y="1805"/>
                  </a:cubicBezTo>
                  <a:lnTo>
                    <a:pt x="2841" y="1805"/>
                  </a:lnTo>
                  <a:cubicBezTo>
                    <a:pt x="2846" y="1805"/>
                    <a:pt x="2849" y="1801"/>
                    <a:pt x="2849" y="1796"/>
                  </a:cubicBezTo>
                  <a:lnTo>
                    <a:pt x="2849" y="9"/>
                  </a:lnTo>
                  <a:cubicBezTo>
                    <a:pt x="2849" y="4"/>
                    <a:pt x="2846" y="0"/>
                    <a:pt x="2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2"/>
            <p:cNvSpPr/>
            <p:nvPr/>
          </p:nvSpPr>
          <p:spPr>
            <a:xfrm>
              <a:off x="6889125" y="2825512"/>
              <a:ext cx="431576" cy="293374"/>
            </a:xfrm>
            <a:custGeom>
              <a:rect b="b" l="l" r="r" t="t"/>
              <a:pathLst>
                <a:path extrusionOk="0" h="3717" w="5468">
                  <a:moveTo>
                    <a:pt x="1857" y="1"/>
                  </a:moveTo>
                  <a:cubicBezTo>
                    <a:pt x="831" y="1"/>
                    <a:pt x="0" y="833"/>
                    <a:pt x="0" y="1858"/>
                  </a:cubicBezTo>
                  <a:cubicBezTo>
                    <a:pt x="0" y="2885"/>
                    <a:pt x="832" y="3717"/>
                    <a:pt x="1859" y="3717"/>
                  </a:cubicBezTo>
                  <a:lnTo>
                    <a:pt x="5468" y="3717"/>
                  </a:lnTo>
                  <a:lnTo>
                    <a:pt x="5468" y="1"/>
                  </a:lnTo>
                  <a:lnTo>
                    <a:pt x="1859" y="1"/>
                  </a:lnTo>
                  <a:cubicBezTo>
                    <a:pt x="1858" y="1"/>
                    <a:pt x="1857" y="1"/>
                    <a:pt x="1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2"/>
            <p:cNvSpPr/>
            <p:nvPr/>
          </p:nvSpPr>
          <p:spPr>
            <a:xfrm>
              <a:off x="7173898" y="2825512"/>
              <a:ext cx="304976" cy="293452"/>
            </a:xfrm>
            <a:custGeom>
              <a:rect b="b" l="l" r="r" t="t"/>
              <a:pathLst>
                <a:path extrusionOk="0" h="3718" w="3864">
                  <a:moveTo>
                    <a:pt x="1860" y="1"/>
                  </a:moveTo>
                  <a:cubicBezTo>
                    <a:pt x="833" y="1"/>
                    <a:pt x="1" y="832"/>
                    <a:pt x="1" y="1858"/>
                  </a:cubicBezTo>
                  <a:cubicBezTo>
                    <a:pt x="1" y="2610"/>
                    <a:pt x="454" y="3288"/>
                    <a:pt x="1149" y="3576"/>
                  </a:cubicBezTo>
                  <a:cubicBezTo>
                    <a:pt x="1379" y="3671"/>
                    <a:pt x="1620" y="3717"/>
                    <a:pt x="1859" y="3717"/>
                  </a:cubicBezTo>
                  <a:cubicBezTo>
                    <a:pt x="2343" y="3717"/>
                    <a:pt x="2818" y="3528"/>
                    <a:pt x="3174" y="3172"/>
                  </a:cubicBezTo>
                  <a:cubicBezTo>
                    <a:pt x="3706" y="2640"/>
                    <a:pt x="3864" y="1842"/>
                    <a:pt x="3576" y="1147"/>
                  </a:cubicBezTo>
                  <a:cubicBezTo>
                    <a:pt x="3289" y="452"/>
                    <a:pt x="2611"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2"/>
            <p:cNvSpPr/>
            <p:nvPr/>
          </p:nvSpPr>
          <p:spPr>
            <a:xfrm>
              <a:off x="7312654" y="2896626"/>
              <a:ext cx="83663" cy="151146"/>
            </a:xfrm>
            <a:custGeom>
              <a:rect b="b" l="l" r="r" t="t"/>
              <a:pathLst>
                <a:path extrusionOk="0" h="1915" w="1060">
                  <a:moveTo>
                    <a:pt x="84" y="0"/>
                  </a:moveTo>
                  <a:cubicBezTo>
                    <a:pt x="56" y="0"/>
                    <a:pt x="28" y="2"/>
                    <a:pt x="0" y="5"/>
                  </a:cubicBezTo>
                  <a:cubicBezTo>
                    <a:pt x="485" y="59"/>
                    <a:pt x="854" y="468"/>
                    <a:pt x="854" y="957"/>
                  </a:cubicBezTo>
                  <a:cubicBezTo>
                    <a:pt x="854" y="1446"/>
                    <a:pt x="485" y="1857"/>
                    <a:pt x="0" y="1910"/>
                  </a:cubicBezTo>
                  <a:cubicBezTo>
                    <a:pt x="34" y="1913"/>
                    <a:pt x="68" y="1915"/>
                    <a:pt x="103" y="1915"/>
                  </a:cubicBezTo>
                  <a:cubicBezTo>
                    <a:pt x="631" y="1915"/>
                    <a:pt x="1059" y="1485"/>
                    <a:pt x="1059" y="957"/>
                  </a:cubicBezTo>
                  <a:cubicBezTo>
                    <a:pt x="1059" y="430"/>
                    <a:pt x="632" y="1"/>
                    <a:pt x="105" y="1"/>
                  </a:cubicBezTo>
                  <a:cubicBezTo>
                    <a:pt x="104" y="1"/>
                    <a:pt x="104" y="1"/>
                    <a:pt x="103" y="1"/>
                  </a:cubicBezTo>
                  <a:cubicBezTo>
                    <a:pt x="97" y="0"/>
                    <a:pt x="91"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2"/>
            <p:cNvSpPr/>
            <p:nvPr/>
          </p:nvSpPr>
          <p:spPr>
            <a:xfrm>
              <a:off x="7232425" y="2896600"/>
              <a:ext cx="153948" cy="151152"/>
            </a:xfrm>
            <a:custGeom>
              <a:rect b="b" l="l" r="r" t="t"/>
              <a:pathLst>
                <a:path extrusionOk="0" h="1719" w="1778">
                  <a:moveTo>
                    <a:pt x="922" y="0"/>
                  </a:moveTo>
                  <a:cubicBezTo>
                    <a:pt x="584" y="0"/>
                    <a:pt x="277" y="199"/>
                    <a:pt x="138" y="509"/>
                  </a:cubicBezTo>
                  <a:cubicBezTo>
                    <a:pt x="0" y="819"/>
                    <a:pt x="57" y="1180"/>
                    <a:pt x="283" y="1433"/>
                  </a:cubicBezTo>
                  <a:cubicBezTo>
                    <a:pt x="449" y="1618"/>
                    <a:pt x="683" y="1719"/>
                    <a:pt x="924" y="1719"/>
                  </a:cubicBezTo>
                  <a:cubicBezTo>
                    <a:pt x="1011" y="1719"/>
                    <a:pt x="1100" y="1705"/>
                    <a:pt x="1186" y="1678"/>
                  </a:cubicBezTo>
                  <a:cubicBezTo>
                    <a:pt x="1510" y="1573"/>
                    <a:pt x="1740" y="1289"/>
                    <a:pt x="1777" y="952"/>
                  </a:cubicBezTo>
                  <a:cubicBezTo>
                    <a:pt x="1776" y="463"/>
                    <a:pt x="1408" y="54"/>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2"/>
            <p:cNvSpPr/>
            <p:nvPr/>
          </p:nvSpPr>
          <p:spPr>
            <a:xfrm>
              <a:off x="6880364" y="2953297"/>
              <a:ext cx="79164" cy="37806"/>
            </a:xfrm>
            <a:custGeom>
              <a:rect b="b" l="l" r="r" t="t"/>
              <a:pathLst>
                <a:path extrusionOk="0" h="479" w="1003">
                  <a:moveTo>
                    <a:pt x="227" y="1"/>
                  </a:moveTo>
                  <a:cubicBezTo>
                    <a:pt x="100" y="7"/>
                    <a:pt x="0" y="112"/>
                    <a:pt x="0" y="239"/>
                  </a:cubicBezTo>
                  <a:cubicBezTo>
                    <a:pt x="0" y="367"/>
                    <a:pt x="100" y="472"/>
                    <a:pt x="227"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2"/>
            <p:cNvSpPr/>
            <p:nvPr/>
          </p:nvSpPr>
          <p:spPr>
            <a:xfrm>
              <a:off x="6935298" y="2885103"/>
              <a:ext cx="198108" cy="174193"/>
            </a:xfrm>
            <a:custGeom>
              <a:rect b="b" l="l" r="r" t="t"/>
              <a:pathLst>
                <a:path extrusionOk="0" h="2207" w="2510">
                  <a:moveTo>
                    <a:pt x="542" y="1"/>
                  </a:moveTo>
                  <a:cubicBezTo>
                    <a:pt x="242" y="1"/>
                    <a:pt x="0" y="243"/>
                    <a:pt x="0" y="543"/>
                  </a:cubicBezTo>
                  <a:lnTo>
                    <a:pt x="0" y="1665"/>
                  </a:lnTo>
                  <a:cubicBezTo>
                    <a:pt x="0" y="1963"/>
                    <a:pt x="242" y="2206"/>
                    <a:pt x="542" y="2206"/>
                  </a:cubicBezTo>
                  <a:lnTo>
                    <a:pt x="2509" y="2206"/>
                  </a:lnTo>
                  <a:lnTo>
                    <a:pt x="1796" y="1436"/>
                  </a:lnTo>
                  <a:lnTo>
                    <a:pt x="1940" y="286"/>
                  </a:lnTo>
                  <a:lnTo>
                    <a:pt x="25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2"/>
            <p:cNvSpPr/>
            <p:nvPr/>
          </p:nvSpPr>
          <p:spPr>
            <a:xfrm>
              <a:off x="7061899" y="2885103"/>
              <a:ext cx="71508" cy="174193"/>
            </a:xfrm>
            <a:custGeom>
              <a:rect b="b" l="l" r="r" t="t"/>
              <a:pathLst>
                <a:path extrusionOk="0" h="2207" w="906">
                  <a:moveTo>
                    <a:pt x="542" y="1"/>
                  </a:moveTo>
                  <a:cubicBezTo>
                    <a:pt x="244" y="1"/>
                    <a:pt x="1" y="243"/>
                    <a:pt x="2" y="543"/>
                  </a:cubicBezTo>
                  <a:lnTo>
                    <a:pt x="2" y="1665"/>
                  </a:lnTo>
                  <a:cubicBezTo>
                    <a:pt x="1" y="1963"/>
                    <a:pt x="244" y="2206"/>
                    <a:pt x="542" y="2206"/>
                  </a:cubicBezTo>
                  <a:lnTo>
                    <a:pt x="905" y="2206"/>
                  </a:lnTo>
                  <a:cubicBezTo>
                    <a:pt x="634" y="1903"/>
                    <a:pt x="484" y="1510"/>
                    <a:pt x="486" y="1103"/>
                  </a:cubicBezTo>
                  <a:cubicBezTo>
                    <a:pt x="486" y="697"/>
                    <a:pt x="634" y="303"/>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2"/>
            <p:cNvSpPr/>
            <p:nvPr/>
          </p:nvSpPr>
          <p:spPr>
            <a:xfrm>
              <a:off x="7065135" y="2953297"/>
              <a:ext cx="79164" cy="37806"/>
            </a:xfrm>
            <a:custGeom>
              <a:rect b="b" l="l" r="r" t="t"/>
              <a:pathLst>
                <a:path extrusionOk="0" h="479" w="1003">
                  <a:moveTo>
                    <a:pt x="229" y="1"/>
                  </a:moveTo>
                  <a:cubicBezTo>
                    <a:pt x="100" y="7"/>
                    <a:pt x="0" y="112"/>
                    <a:pt x="0" y="239"/>
                  </a:cubicBezTo>
                  <a:cubicBezTo>
                    <a:pt x="0" y="367"/>
                    <a:pt x="100" y="472"/>
                    <a:pt x="229"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2"/>
            <p:cNvSpPr/>
            <p:nvPr/>
          </p:nvSpPr>
          <p:spPr>
            <a:xfrm>
              <a:off x="7118964" y="2953297"/>
              <a:ext cx="44357" cy="37885"/>
            </a:xfrm>
            <a:custGeom>
              <a:rect b="b" l="l" r="r" t="t"/>
              <a:pathLst>
                <a:path extrusionOk="0" h="480" w="562">
                  <a:moveTo>
                    <a:pt x="324" y="1"/>
                  </a:moveTo>
                  <a:cubicBezTo>
                    <a:pt x="323" y="1"/>
                    <a:pt x="322" y="1"/>
                    <a:pt x="322" y="1"/>
                  </a:cubicBezTo>
                  <a:cubicBezTo>
                    <a:pt x="108" y="1"/>
                    <a:pt x="1" y="259"/>
                    <a:pt x="153" y="409"/>
                  </a:cubicBezTo>
                  <a:cubicBezTo>
                    <a:pt x="201" y="458"/>
                    <a:pt x="261" y="480"/>
                    <a:pt x="320" y="480"/>
                  </a:cubicBezTo>
                  <a:cubicBezTo>
                    <a:pt x="443" y="480"/>
                    <a:pt x="561" y="384"/>
                    <a:pt x="561" y="239"/>
                  </a:cubicBezTo>
                  <a:cubicBezTo>
                    <a:pt x="561" y="108"/>
                    <a:pt x="455"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6" name="Shape 3736"/>
        <p:cNvGrpSpPr/>
        <p:nvPr/>
      </p:nvGrpSpPr>
      <p:grpSpPr>
        <a:xfrm>
          <a:off x="0" y="0"/>
          <a:ext cx="0" cy="0"/>
          <a:chOff x="0" y="0"/>
          <a:chExt cx="0" cy="0"/>
        </a:xfrm>
      </p:grpSpPr>
      <p:sp>
        <p:nvSpPr>
          <p:cNvPr id="3737" name="Google Shape;3737;p83"/>
          <p:cNvSpPr txBox="1"/>
          <p:nvPr>
            <p:ph idx="1" type="body"/>
          </p:nvPr>
        </p:nvSpPr>
        <p:spPr>
          <a:xfrm>
            <a:off x="720000" y="1364850"/>
            <a:ext cx="7568400" cy="34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Errors are </a:t>
            </a:r>
            <a:r>
              <a:rPr lang="en"/>
              <a:t>identified</a:t>
            </a:r>
            <a:r>
              <a:rPr lang="en"/>
              <a:t> by comparing the results of multiple qXR scans of the same patient to look for discrepancies and  reviewing error logs, </a:t>
            </a:r>
            <a:endParaRPr/>
          </a:p>
          <a:p>
            <a:pPr indent="0" lvl="0" marL="0" rtl="0" algn="l">
              <a:spcBef>
                <a:spcPts val="1000"/>
              </a:spcBef>
              <a:spcAft>
                <a:spcPts val="0"/>
              </a:spcAft>
              <a:buNone/>
            </a:pPr>
            <a:r>
              <a:rPr lang="en"/>
              <a:t>Potential malfunction is detected from qXR, the system will automatically generate a notification to the user. </a:t>
            </a:r>
            <a:endParaRPr/>
          </a:p>
          <a:p>
            <a:pPr indent="0" lvl="0" marL="0" rtl="0" algn="l">
              <a:spcBef>
                <a:spcPts val="1000"/>
              </a:spcBef>
              <a:spcAft>
                <a:spcPts val="0"/>
              </a:spcAft>
              <a:buNone/>
            </a:pPr>
            <a:r>
              <a:rPr lang="en"/>
              <a:t>There are a few potential consequences of erroneous results:</a:t>
            </a:r>
            <a:endParaRPr>
              <a:solidFill>
                <a:schemeClr val="dk1"/>
              </a:solidFill>
            </a:endParaRPr>
          </a:p>
          <a:p>
            <a:pPr indent="-238759" lvl="0" marL="365760" rtl="0" algn="l">
              <a:spcBef>
                <a:spcPts val="1000"/>
              </a:spcBef>
              <a:spcAft>
                <a:spcPts val="0"/>
              </a:spcAft>
              <a:buSzPts val="1600"/>
              <a:buChar char="●"/>
            </a:pPr>
            <a:r>
              <a:rPr lang="en"/>
              <a:t>Inaccurate results</a:t>
            </a:r>
            <a:endParaRPr/>
          </a:p>
          <a:p>
            <a:pPr indent="-317500" lvl="1" marL="914400" rtl="0" algn="l">
              <a:spcBef>
                <a:spcPts val="0"/>
              </a:spcBef>
              <a:spcAft>
                <a:spcPts val="0"/>
              </a:spcAft>
              <a:buSzPts val="1400"/>
              <a:buChar char="○"/>
            </a:pPr>
            <a:r>
              <a:rPr lang="en"/>
              <a:t>False positives</a:t>
            </a:r>
            <a:endParaRPr/>
          </a:p>
          <a:p>
            <a:pPr indent="-317500" lvl="1" marL="914400" rtl="0" algn="l">
              <a:spcBef>
                <a:spcPts val="0"/>
              </a:spcBef>
              <a:spcAft>
                <a:spcPts val="0"/>
              </a:spcAft>
              <a:buSzPts val="1400"/>
              <a:buChar char="○"/>
            </a:pPr>
            <a:r>
              <a:rPr lang="en"/>
              <a:t>False negatives </a:t>
            </a:r>
            <a:endParaRPr/>
          </a:p>
          <a:p>
            <a:pPr indent="-238759" lvl="0" marL="365760" rtl="0" algn="l">
              <a:spcBef>
                <a:spcPts val="0"/>
              </a:spcBef>
              <a:spcAft>
                <a:spcPts val="0"/>
              </a:spcAft>
              <a:buSzPts val="1600"/>
              <a:buChar char="●"/>
            </a:pPr>
            <a:r>
              <a:rPr lang="en"/>
              <a:t>Delayed results</a:t>
            </a:r>
            <a:endParaRPr/>
          </a:p>
        </p:txBody>
      </p:sp>
      <p:sp>
        <p:nvSpPr>
          <p:cNvPr id="3738" name="Google Shape;3738;p83"/>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5.4</a:t>
            </a:r>
            <a:r>
              <a:rPr lang="en"/>
              <a:t> </a:t>
            </a:r>
            <a:r>
              <a:rPr lang="en"/>
              <a:t>Handling</a:t>
            </a:r>
            <a:r>
              <a:rPr lang="en"/>
              <a:t> of Malfunctions and Erroneous Results</a:t>
            </a:r>
            <a:endParaRPr/>
          </a:p>
        </p:txBody>
      </p:sp>
      <p:grpSp>
        <p:nvGrpSpPr>
          <p:cNvPr id="3739" name="Google Shape;3739;p83"/>
          <p:cNvGrpSpPr/>
          <p:nvPr/>
        </p:nvGrpSpPr>
        <p:grpSpPr>
          <a:xfrm>
            <a:off x="7660957" y="209934"/>
            <a:ext cx="1865180" cy="1324164"/>
            <a:chOff x="2715188" y="1846600"/>
            <a:chExt cx="1027025" cy="729125"/>
          </a:xfrm>
        </p:grpSpPr>
        <p:sp>
          <p:nvSpPr>
            <p:cNvPr id="3740" name="Google Shape;3740;p83"/>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3"/>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3"/>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3"/>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3"/>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3"/>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3"/>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3"/>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3"/>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3"/>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3"/>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3"/>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3"/>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3"/>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3"/>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3"/>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3"/>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3"/>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3"/>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3"/>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3"/>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3"/>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3"/>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3"/>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3"/>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3"/>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3"/>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3"/>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3"/>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3"/>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3"/>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3"/>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3"/>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3"/>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3"/>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8" name="Shape 3778"/>
        <p:cNvGrpSpPr/>
        <p:nvPr/>
      </p:nvGrpSpPr>
      <p:grpSpPr>
        <a:xfrm>
          <a:off x="0" y="0"/>
          <a:ext cx="0" cy="0"/>
          <a:chOff x="0" y="0"/>
          <a:chExt cx="0" cy="0"/>
        </a:xfrm>
      </p:grpSpPr>
      <p:sp>
        <p:nvSpPr>
          <p:cNvPr id="3779" name="Google Shape;3779;p84"/>
          <p:cNvSpPr txBox="1"/>
          <p:nvPr>
            <p:ph type="title"/>
          </p:nvPr>
        </p:nvSpPr>
        <p:spPr>
          <a:xfrm>
            <a:off x="1766100" y="556225"/>
            <a:ext cx="6831000" cy="10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C</a:t>
            </a:r>
            <a:r>
              <a:rPr lang="en" sz="6000"/>
              <a:t>onclusion</a:t>
            </a:r>
            <a:endParaRPr sz="6000"/>
          </a:p>
        </p:txBody>
      </p:sp>
      <p:sp>
        <p:nvSpPr>
          <p:cNvPr id="3780" name="Google Shape;3780;p84"/>
          <p:cNvSpPr/>
          <p:nvPr/>
        </p:nvSpPr>
        <p:spPr>
          <a:xfrm>
            <a:off x="357625" y="549025"/>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1" name="Google Shape;3781;p84"/>
          <p:cNvSpPr txBox="1"/>
          <p:nvPr>
            <p:ph idx="4294967295" type="title"/>
          </p:nvPr>
        </p:nvSpPr>
        <p:spPr>
          <a:xfrm>
            <a:off x="686225" y="719575"/>
            <a:ext cx="8808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6</a:t>
            </a:r>
            <a:endParaRPr sz="3700"/>
          </a:p>
        </p:txBody>
      </p:sp>
      <p:grpSp>
        <p:nvGrpSpPr>
          <p:cNvPr id="3782" name="Google Shape;3782;p84"/>
          <p:cNvGrpSpPr/>
          <p:nvPr/>
        </p:nvGrpSpPr>
        <p:grpSpPr>
          <a:xfrm>
            <a:off x="6116692" y="2041919"/>
            <a:ext cx="3135810" cy="3001654"/>
            <a:chOff x="801025" y="358275"/>
            <a:chExt cx="6170425" cy="5079800"/>
          </a:xfrm>
        </p:grpSpPr>
        <p:sp>
          <p:nvSpPr>
            <p:cNvPr id="3783" name="Google Shape;3783;p84"/>
            <p:cNvSpPr/>
            <p:nvPr/>
          </p:nvSpPr>
          <p:spPr>
            <a:xfrm>
              <a:off x="801025" y="358275"/>
              <a:ext cx="6170425" cy="5079600"/>
            </a:xfrm>
            <a:custGeom>
              <a:rect b="b" l="l" r="r" t="t"/>
              <a:pathLst>
                <a:path extrusionOk="0" h="203184" w="246817">
                  <a:moveTo>
                    <a:pt x="170638" y="0"/>
                  </a:moveTo>
                  <a:cubicBezTo>
                    <a:pt x="142380" y="0"/>
                    <a:pt x="121472" y="21138"/>
                    <a:pt x="99526" y="32497"/>
                  </a:cubicBezTo>
                  <a:cubicBezTo>
                    <a:pt x="86882" y="39041"/>
                    <a:pt x="72463" y="36527"/>
                    <a:pt x="59043" y="39670"/>
                  </a:cubicBezTo>
                  <a:cubicBezTo>
                    <a:pt x="16157" y="49800"/>
                    <a:pt x="1" y="113241"/>
                    <a:pt x="17858" y="149325"/>
                  </a:cubicBezTo>
                  <a:cubicBezTo>
                    <a:pt x="33311" y="180565"/>
                    <a:pt x="60559" y="196795"/>
                    <a:pt x="102003" y="200529"/>
                  </a:cubicBezTo>
                  <a:cubicBezTo>
                    <a:pt x="116217" y="201822"/>
                    <a:pt x="128973" y="203183"/>
                    <a:pt x="141096" y="203183"/>
                  </a:cubicBezTo>
                  <a:cubicBezTo>
                    <a:pt x="164350" y="203183"/>
                    <a:pt x="185275" y="198173"/>
                    <a:pt x="209698" y="178051"/>
                  </a:cubicBezTo>
                  <a:cubicBezTo>
                    <a:pt x="246816" y="147439"/>
                    <a:pt x="244339" y="83739"/>
                    <a:pt x="227000" y="39374"/>
                  </a:cubicBezTo>
                  <a:cubicBezTo>
                    <a:pt x="227000" y="39374"/>
                    <a:pt x="212175" y="5657"/>
                    <a:pt x="179345" y="666"/>
                  </a:cubicBezTo>
                  <a:cubicBezTo>
                    <a:pt x="176364" y="212"/>
                    <a:pt x="173464" y="0"/>
                    <a:pt x="17063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4"/>
            <p:cNvSpPr/>
            <p:nvPr/>
          </p:nvSpPr>
          <p:spPr>
            <a:xfrm>
              <a:off x="1068150" y="358275"/>
              <a:ext cx="5711975" cy="5079800"/>
            </a:xfrm>
            <a:custGeom>
              <a:rect b="b" l="l" r="r" t="t"/>
              <a:pathLst>
                <a:path extrusionOk="0" h="203192" w="228479">
                  <a:moveTo>
                    <a:pt x="158345" y="49763"/>
                  </a:moveTo>
                  <a:lnTo>
                    <a:pt x="131689" y="81299"/>
                  </a:lnTo>
                  <a:lnTo>
                    <a:pt x="119230" y="96087"/>
                  </a:lnTo>
                  <a:cubicBezTo>
                    <a:pt x="120007" y="96937"/>
                    <a:pt x="120746" y="97899"/>
                    <a:pt x="121486" y="99008"/>
                  </a:cubicBezTo>
                  <a:lnTo>
                    <a:pt x="156386" y="57638"/>
                  </a:lnTo>
                  <a:cubicBezTo>
                    <a:pt x="156940" y="55641"/>
                    <a:pt x="157495" y="53793"/>
                    <a:pt x="157976" y="52166"/>
                  </a:cubicBezTo>
                  <a:lnTo>
                    <a:pt x="158013" y="51389"/>
                  </a:lnTo>
                  <a:lnTo>
                    <a:pt x="158013" y="51353"/>
                  </a:lnTo>
                  <a:cubicBezTo>
                    <a:pt x="158013" y="51353"/>
                    <a:pt x="158086" y="50761"/>
                    <a:pt x="158345" y="49763"/>
                  </a:cubicBezTo>
                  <a:close/>
                  <a:moveTo>
                    <a:pt x="159972" y="0"/>
                  </a:moveTo>
                  <a:cubicBezTo>
                    <a:pt x="148622" y="0"/>
                    <a:pt x="138455" y="3401"/>
                    <a:pt x="128917" y="8208"/>
                  </a:cubicBezTo>
                  <a:cubicBezTo>
                    <a:pt x="130359" y="8393"/>
                    <a:pt x="131763" y="8614"/>
                    <a:pt x="133131" y="8873"/>
                  </a:cubicBezTo>
                  <a:cubicBezTo>
                    <a:pt x="148437" y="11572"/>
                    <a:pt x="162856" y="18301"/>
                    <a:pt x="175906" y="28948"/>
                  </a:cubicBezTo>
                  <a:lnTo>
                    <a:pt x="171285" y="34420"/>
                  </a:lnTo>
                  <a:cubicBezTo>
                    <a:pt x="173023" y="33902"/>
                    <a:pt x="174760" y="33644"/>
                    <a:pt x="176461" y="33644"/>
                  </a:cubicBezTo>
                  <a:lnTo>
                    <a:pt x="176646" y="33644"/>
                  </a:lnTo>
                  <a:lnTo>
                    <a:pt x="178642" y="31277"/>
                  </a:lnTo>
                  <a:cubicBezTo>
                    <a:pt x="179862" y="32313"/>
                    <a:pt x="181045" y="33385"/>
                    <a:pt x="182154" y="34494"/>
                  </a:cubicBezTo>
                  <a:cubicBezTo>
                    <a:pt x="185519" y="35455"/>
                    <a:pt x="188661" y="37119"/>
                    <a:pt x="191397" y="39152"/>
                  </a:cubicBezTo>
                  <a:cubicBezTo>
                    <a:pt x="193763" y="40927"/>
                    <a:pt x="195353" y="43441"/>
                    <a:pt x="196314" y="46214"/>
                  </a:cubicBezTo>
                  <a:cubicBezTo>
                    <a:pt x="197164" y="48617"/>
                    <a:pt x="197534" y="51205"/>
                    <a:pt x="197645" y="53719"/>
                  </a:cubicBezTo>
                  <a:cubicBezTo>
                    <a:pt x="212581" y="78193"/>
                    <a:pt x="215465" y="108250"/>
                    <a:pt x="204559" y="136496"/>
                  </a:cubicBezTo>
                  <a:lnTo>
                    <a:pt x="200492" y="134832"/>
                  </a:lnTo>
                  <a:cubicBezTo>
                    <a:pt x="200455" y="134869"/>
                    <a:pt x="200455" y="134869"/>
                    <a:pt x="200418" y="134869"/>
                  </a:cubicBezTo>
                  <a:cubicBezTo>
                    <a:pt x="200381" y="134869"/>
                    <a:pt x="200344" y="134832"/>
                    <a:pt x="200270" y="134832"/>
                  </a:cubicBezTo>
                  <a:lnTo>
                    <a:pt x="187330" y="129546"/>
                  </a:lnTo>
                  <a:lnTo>
                    <a:pt x="147587" y="113352"/>
                  </a:lnTo>
                  <a:lnTo>
                    <a:pt x="141819" y="111023"/>
                  </a:lnTo>
                  <a:cubicBezTo>
                    <a:pt x="141745" y="110986"/>
                    <a:pt x="141709" y="110949"/>
                    <a:pt x="141672" y="110875"/>
                  </a:cubicBezTo>
                  <a:lnTo>
                    <a:pt x="123926" y="103629"/>
                  </a:lnTo>
                  <a:lnTo>
                    <a:pt x="123926" y="103629"/>
                  </a:lnTo>
                  <a:cubicBezTo>
                    <a:pt x="124406" y="104812"/>
                    <a:pt x="124924" y="106328"/>
                    <a:pt x="125478" y="108140"/>
                  </a:cubicBezTo>
                  <a:lnTo>
                    <a:pt x="129767" y="109877"/>
                  </a:lnTo>
                  <a:lnTo>
                    <a:pt x="203191" y="139823"/>
                  </a:lnTo>
                  <a:cubicBezTo>
                    <a:pt x="192506" y="164742"/>
                    <a:pt x="172209" y="182783"/>
                    <a:pt x="148400" y="191435"/>
                  </a:cubicBezTo>
                  <a:cubicBezTo>
                    <a:pt x="145258" y="192581"/>
                    <a:pt x="142041" y="193542"/>
                    <a:pt x="138788" y="194355"/>
                  </a:cubicBezTo>
                  <a:cubicBezTo>
                    <a:pt x="131542" y="196130"/>
                    <a:pt x="124074" y="197091"/>
                    <a:pt x="116532" y="197091"/>
                  </a:cubicBezTo>
                  <a:cubicBezTo>
                    <a:pt x="115903" y="197128"/>
                    <a:pt x="115312" y="197128"/>
                    <a:pt x="114683" y="197128"/>
                  </a:cubicBezTo>
                  <a:cubicBezTo>
                    <a:pt x="113796" y="197128"/>
                    <a:pt x="112908" y="197128"/>
                    <a:pt x="112021" y="197091"/>
                  </a:cubicBezTo>
                  <a:lnTo>
                    <a:pt x="111762" y="197091"/>
                  </a:lnTo>
                  <a:cubicBezTo>
                    <a:pt x="99969" y="197091"/>
                    <a:pt x="84959" y="192581"/>
                    <a:pt x="75457" y="188181"/>
                  </a:cubicBezTo>
                  <a:cubicBezTo>
                    <a:pt x="72574" y="186850"/>
                    <a:pt x="70207" y="185556"/>
                    <a:pt x="68581" y="184373"/>
                  </a:cubicBezTo>
                  <a:cubicBezTo>
                    <a:pt x="46472" y="171877"/>
                    <a:pt x="31425" y="152209"/>
                    <a:pt x="24734" y="126810"/>
                  </a:cubicBezTo>
                  <a:lnTo>
                    <a:pt x="82371" y="112613"/>
                  </a:lnTo>
                  <a:cubicBezTo>
                    <a:pt x="82593" y="111245"/>
                    <a:pt x="82814" y="109988"/>
                    <a:pt x="83110" y="108805"/>
                  </a:cubicBezTo>
                  <a:lnTo>
                    <a:pt x="83110" y="108805"/>
                  </a:lnTo>
                  <a:lnTo>
                    <a:pt x="80633" y="109397"/>
                  </a:lnTo>
                  <a:lnTo>
                    <a:pt x="70503" y="111911"/>
                  </a:lnTo>
                  <a:lnTo>
                    <a:pt x="56861" y="115201"/>
                  </a:lnTo>
                  <a:lnTo>
                    <a:pt x="23883" y="123298"/>
                  </a:lnTo>
                  <a:cubicBezTo>
                    <a:pt x="22294" y="116310"/>
                    <a:pt x="21517" y="109323"/>
                    <a:pt x="21517" y="102409"/>
                  </a:cubicBezTo>
                  <a:cubicBezTo>
                    <a:pt x="21554" y="79487"/>
                    <a:pt x="29946" y="57711"/>
                    <a:pt x="44402" y="40779"/>
                  </a:cubicBezTo>
                  <a:lnTo>
                    <a:pt x="44402" y="40779"/>
                  </a:lnTo>
                  <a:cubicBezTo>
                    <a:pt x="15639" y="50132"/>
                    <a:pt x="0" y="84256"/>
                    <a:pt x="0" y="115682"/>
                  </a:cubicBezTo>
                  <a:cubicBezTo>
                    <a:pt x="0" y="127808"/>
                    <a:pt x="2329" y="139565"/>
                    <a:pt x="7173" y="149325"/>
                  </a:cubicBezTo>
                  <a:cubicBezTo>
                    <a:pt x="22626" y="180565"/>
                    <a:pt x="49874" y="196795"/>
                    <a:pt x="91318" y="200529"/>
                  </a:cubicBezTo>
                  <a:cubicBezTo>
                    <a:pt x="105514" y="201823"/>
                    <a:pt x="118269" y="203191"/>
                    <a:pt x="130396" y="203191"/>
                  </a:cubicBezTo>
                  <a:cubicBezTo>
                    <a:pt x="153650" y="203191"/>
                    <a:pt x="174575" y="198200"/>
                    <a:pt x="199013" y="178051"/>
                  </a:cubicBezTo>
                  <a:cubicBezTo>
                    <a:pt x="220160" y="160601"/>
                    <a:pt x="228478" y="132392"/>
                    <a:pt x="228478" y="103112"/>
                  </a:cubicBezTo>
                  <a:cubicBezTo>
                    <a:pt x="228478" y="81077"/>
                    <a:pt x="223783" y="58451"/>
                    <a:pt x="216315" y="39374"/>
                  </a:cubicBezTo>
                  <a:cubicBezTo>
                    <a:pt x="216315" y="39374"/>
                    <a:pt x="201490" y="5657"/>
                    <a:pt x="168660" y="666"/>
                  </a:cubicBezTo>
                  <a:cubicBezTo>
                    <a:pt x="165702" y="185"/>
                    <a:pt x="162782" y="0"/>
                    <a:pt x="159972"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4"/>
            <p:cNvSpPr/>
            <p:nvPr/>
          </p:nvSpPr>
          <p:spPr>
            <a:xfrm>
              <a:off x="1686475" y="2966550"/>
              <a:ext cx="4461450" cy="2319500"/>
            </a:xfrm>
            <a:custGeom>
              <a:rect b="b" l="l" r="r" t="t"/>
              <a:pathLst>
                <a:path extrusionOk="0" h="92780" w="178458">
                  <a:moveTo>
                    <a:pt x="91355" y="1"/>
                  </a:moveTo>
                  <a:lnTo>
                    <a:pt x="1" y="22479"/>
                  </a:lnTo>
                  <a:cubicBezTo>
                    <a:pt x="7838" y="52240"/>
                    <a:pt x="27100" y="74090"/>
                    <a:pt x="55752" y="85773"/>
                  </a:cubicBezTo>
                  <a:cubicBezTo>
                    <a:pt x="67419" y="90528"/>
                    <a:pt x="79493" y="92779"/>
                    <a:pt x="91376" y="92779"/>
                  </a:cubicBezTo>
                  <a:cubicBezTo>
                    <a:pt x="128179" y="92779"/>
                    <a:pt x="163142" y="71181"/>
                    <a:pt x="178458" y="35492"/>
                  </a:cubicBezTo>
                  <a:lnTo>
                    <a:pt x="105034" y="5546"/>
                  </a:lnTo>
                  <a:lnTo>
                    <a:pt x="91355"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4"/>
            <p:cNvSpPr/>
            <p:nvPr/>
          </p:nvSpPr>
          <p:spPr>
            <a:xfrm>
              <a:off x="1381475" y="545825"/>
              <a:ext cx="4084350" cy="2894900"/>
            </a:xfrm>
            <a:custGeom>
              <a:rect b="b" l="l" r="r" t="t"/>
              <a:pathLst>
                <a:path extrusionOk="0" h="115796" w="163374">
                  <a:moveTo>
                    <a:pt x="104967" y="0"/>
                  </a:moveTo>
                  <a:cubicBezTo>
                    <a:pt x="97163" y="0"/>
                    <a:pt x="89179" y="994"/>
                    <a:pt x="81077" y="2998"/>
                  </a:cubicBezTo>
                  <a:cubicBezTo>
                    <a:pt x="30945" y="15346"/>
                    <a:pt x="0" y="65700"/>
                    <a:pt x="11350" y="115796"/>
                  </a:cubicBezTo>
                  <a:lnTo>
                    <a:pt x="82334" y="98345"/>
                  </a:lnTo>
                  <a:lnTo>
                    <a:pt x="102705" y="93317"/>
                  </a:lnTo>
                  <a:lnTo>
                    <a:pt x="119156" y="73797"/>
                  </a:lnTo>
                  <a:lnTo>
                    <a:pt x="163373" y="21446"/>
                  </a:lnTo>
                  <a:cubicBezTo>
                    <a:pt x="150323" y="10799"/>
                    <a:pt x="135904" y="4070"/>
                    <a:pt x="120598" y="1371"/>
                  </a:cubicBezTo>
                  <a:cubicBezTo>
                    <a:pt x="115484" y="459"/>
                    <a:pt x="110267" y="0"/>
                    <a:pt x="10496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4"/>
            <p:cNvSpPr/>
            <p:nvPr/>
          </p:nvSpPr>
          <p:spPr>
            <a:xfrm>
              <a:off x="1606075" y="545900"/>
              <a:ext cx="3859750" cy="2894825"/>
            </a:xfrm>
            <a:custGeom>
              <a:rect b="b" l="l" r="r" t="t"/>
              <a:pathLst>
                <a:path extrusionOk="0" h="115793" w="154390">
                  <a:moveTo>
                    <a:pt x="96050" y="0"/>
                  </a:moveTo>
                  <a:cubicBezTo>
                    <a:pt x="88212" y="0"/>
                    <a:pt x="80189" y="998"/>
                    <a:pt x="72093" y="2995"/>
                  </a:cubicBezTo>
                  <a:cubicBezTo>
                    <a:pt x="65956" y="4511"/>
                    <a:pt x="60077" y="6581"/>
                    <a:pt x="54569" y="9169"/>
                  </a:cubicBezTo>
                  <a:cubicBezTo>
                    <a:pt x="56824" y="9834"/>
                    <a:pt x="58931" y="10944"/>
                    <a:pt x="60669" y="12570"/>
                  </a:cubicBezTo>
                  <a:cubicBezTo>
                    <a:pt x="65993" y="17413"/>
                    <a:pt x="68728" y="25140"/>
                    <a:pt x="68802" y="32165"/>
                  </a:cubicBezTo>
                  <a:cubicBezTo>
                    <a:pt x="68802" y="32313"/>
                    <a:pt x="68802" y="32498"/>
                    <a:pt x="68802" y="32682"/>
                  </a:cubicBezTo>
                  <a:cubicBezTo>
                    <a:pt x="68802" y="33089"/>
                    <a:pt x="68802" y="33496"/>
                    <a:pt x="68802" y="33939"/>
                  </a:cubicBezTo>
                  <a:cubicBezTo>
                    <a:pt x="68839" y="34272"/>
                    <a:pt x="68913" y="34642"/>
                    <a:pt x="68950" y="35048"/>
                  </a:cubicBezTo>
                  <a:cubicBezTo>
                    <a:pt x="69246" y="34827"/>
                    <a:pt x="69616" y="34679"/>
                    <a:pt x="70022" y="34679"/>
                  </a:cubicBezTo>
                  <a:lnTo>
                    <a:pt x="70059" y="34679"/>
                  </a:lnTo>
                  <a:cubicBezTo>
                    <a:pt x="70170" y="34679"/>
                    <a:pt x="70318" y="34679"/>
                    <a:pt x="70429" y="34716"/>
                  </a:cubicBezTo>
                  <a:cubicBezTo>
                    <a:pt x="70836" y="34790"/>
                    <a:pt x="71205" y="35012"/>
                    <a:pt x="71464" y="35307"/>
                  </a:cubicBezTo>
                  <a:cubicBezTo>
                    <a:pt x="71760" y="35640"/>
                    <a:pt x="71982" y="36047"/>
                    <a:pt x="72130" y="36490"/>
                  </a:cubicBezTo>
                  <a:cubicBezTo>
                    <a:pt x="72462" y="37415"/>
                    <a:pt x="72610" y="38561"/>
                    <a:pt x="72610" y="39781"/>
                  </a:cubicBezTo>
                  <a:cubicBezTo>
                    <a:pt x="72610" y="41444"/>
                    <a:pt x="72315" y="43219"/>
                    <a:pt x="71760" y="44550"/>
                  </a:cubicBezTo>
                  <a:cubicBezTo>
                    <a:pt x="71501" y="45178"/>
                    <a:pt x="71095" y="45622"/>
                    <a:pt x="70688" y="45918"/>
                  </a:cubicBezTo>
                  <a:lnTo>
                    <a:pt x="70651" y="45918"/>
                  </a:lnTo>
                  <a:cubicBezTo>
                    <a:pt x="71723" y="52277"/>
                    <a:pt x="73091" y="59375"/>
                    <a:pt x="74570" y="65623"/>
                  </a:cubicBezTo>
                  <a:cubicBezTo>
                    <a:pt x="75198" y="68137"/>
                    <a:pt x="75827" y="70540"/>
                    <a:pt x="76455" y="72648"/>
                  </a:cubicBezTo>
                  <a:cubicBezTo>
                    <a:pt x="77675" y="72537"/>
                    <a:pt x="78858" y="72426"/>
                    <a:pt x="80041" y="72426"/>
                  </a:cubicBezTo>
                  <a:cubicBezTo>
                    <a:pt x="81077" y="72426"/>
                    <a:pt x="82112" y="72500"/>
                    <a:pt x="83036" y="72759"/>
                  </a:cubicBezTo>
                  <a:cubicBezTo>
                    <a:pt x="83960" y="73054"/>
                    <a:pt x="84811" y="73498"/>
                    <a:pt x="85550" y="74200"/>
                  </a:cubicBezTo>
                  <a:cubicBezTo>
                    <a:pt x="86400" y="75088"/>
                    <a:pt x="86992" y="76788"/>
                    <a:pt x="87473" y="78859"/>
                  </a:cubicBezTo>
                  <a:cubicBezTo>
                    <a:pt x="87731" y="80116"/>
                    <a:pt x="87953" y="81484"/>
                    <a:pt x="88138" y="82926"/>
                  </a:cubicBezTo>
                  <a:lnTo>
                    <a:pt x="88175" y="82926"/>
                  </a:lnTo>
                  <a:cubicBezTo>
                    <a:pt x="89617" y="83036"/>
                    <a:pt x="91909" y="83739"/>
                    <a:pt x="94423" y="85550"/>
                  </a:cubicBezTo>
                  <a:cubicBezTo>
                    <a:pt x="95495" y="86327"/>
                    <a:pt x="96641" y="87325"/>
                    <a:pt x="97713" y="88582"/>
                  </a:cubicBezTo>
                  <a:lnTo>
                    <a:pt x="110172" y="73794"/>
                  </a:lnTo>
                  <a:lnTo>
                    <a:pt x="136828" y="42258"/>
                  </a:lnTo>
                  <a:cubicBezTo>
                    <a:pt x="137124" y="41112"/>
                    <a:pt x="137568" y="39522"/>
                    <a:pt x="138344" y="37747"/>
                  </a:cubicBezTo>
                  <a:cubicBezTo>
                    <a:pt x="139786" y="34420"/>
                    <a:pt x="142263" y="30538"/>
                    <a:pt x="146367" y="28320"/>
                  </a:cubicBezTo>
                  <a:cubicBezTo>
                    <a:pt x="147513" y="27728"/>
                    <a:pt x="148622" y="27248"/>
                    <a:pt x="149768" y="26915"/>
                  </a:cubicBezTo>
                  <a:lnTo>
                    <a:pt x="154389" y="21443"/>
                  </a:lnTo>
                  <a:cubicBezTo>
                    <a:pt x="141339" y="10796"/>
                    <a:pt x="126920" y="4067"/>
                    <a:pt x="111614" y="1368"/>
                  </a:cubicBezTo>
                  <a:cubicBezTo>
                    <a:pt x="106512" y="444"/>
                    <a:pt x="101337" y="0"/>
                    <a:pt x="96050" y="0"/>
                  </a:cubicBezTo>
                  <a:close/>
                  <a:moveTo>
                    <a:pt x="31758" y="24216"/>
                  </a:moveTo>
                  <a:cubicBezTo>
                    <a:pt x="11905" y="41962"/>
                    <a:pt x="37" y="67657"/>
                    <a:pt x="0" y="94904"/>
                  </a:cubicBezTo>
                  <a:cubicBezTo>
                    <a:pt x="0" y="101818"/>
                    <a:pt x="777" y="108805"/>
                    <a:pt x="2366" y="115793"/>
                  </a:cubicBezTo>
                  <a:lnTo>
                    <a:pt x="35344" y="107696"/>
                  </a:lnTo>
                  <a:lnTo>
                    <a:pt x="18005" y="111874"/>
                  </a:lnTo>
                  <a:lnTo>
                    <a:pt x="17931" y="111874"/>
                  </a:lnTo>
                  <a:cubicBezTo>
                    <a:pt x="17857" y="111874"/>
                    <a:pt x="17783" y="111874"/>
                    <a:pt x="17746" y="111800"/>
                  </a:cubicBezTo>
                  <a:cubicBezTo>
                    <a:pt x="17672" y="111763"/>
                    <a:pt x="17598" y="111652"/>
                    <a:pt x="17635" y="111578"/>
                  </a:cubicBezTo>
                  <a:cubicBezTo>
                    <a:pt x="17635" y="111578"/>
                    <a:pt x="17857" y="105071"/>
                    <a:pt x="18411" y="97455"/>
                  </a:cubicBezTo>
                  <a:cubicBezTo>
                    <a:pt x="18929" y="89876"/>
                    <a:pt x="19779" y="81225"/>
                    <a:pt x="20962" y="76825"/>
                  </a:cubicBezTo>
                  <a:cubicBezTo>
                    <a:pt x="21332" y="75605"/>
                    <a:pt x="21665" y="74681"/>
                    <a:pt x="22146" y="74200"/>
                  </a:cubicBezTo>
                  <a:cubicBezTo>
                    <a:pt x="22848" y="73498"/>
                    <a:pt x="23735" y="73054"/>
                    <a:pt x="24660" y="72759"/>
                  </a:cubicBezTo>
                  <a:cubicBezTo>
                    <a:pt x="25584" y="72500"/>
                    <a:pt x="26619" y="72426"/>
                    <a:pt x="27654" y="72426"/>
                  </a:cubicBezTo>
                  <a:cubicBezTo>
                    <a:pt x="29244" y="72426"/>
                    <a:pt x="30871" y="72611"/>
                    <a:pt x="32497" y="72759"/>
                  </a:cubicBezTo>
                  <a:cubicBezTo>
                    <a:pt x="32904" y="72796"/>
                    <a:pt x="33274" y="72833"/>
                    <a:pt x="33643" y="72833"/>
                  </a:cubicBezTo>
                  <a:cubicBezTo>
                    <a:pt x="34198" y="68692"/>
                    <a:pt x="34752" y="62850"/>
                    <a:pt x="34752" y="55678"/>
                  </a:cubicBezTo>
                  <a:cubicBezTo>
                    <a:pt x="34752" y="53682"/>
                    <a:pt x="34716" y="51537"/>
                    <a:pt x="34605" y="49319"/>
                  </a:cubicBezTo>
                  <a:cubicBezTo>
                    <a:pt x="34087" y="49171"/>
                    <a:pt x="33569" y="48839"/>
                    <a:pt x="33126" y="48247"/>
                  </a:cubicBezTo>
                  <a:cubicBezTo>
                    <a:pt x="31758" y="46435"/>
                    <a:pt x="30760" y="43441"/>
                    <a:pt x="30760" y="41186"/>
                  </a:cubicBezTo>
                  <a:cubicBezTo>
                    <a:pt x="30760" y="40557"/>
                    <a:pt x="30834" y="39966"/>
                    <a:pt x="31018" y="39485"/>
                  </a:cubicBezTo>
                  <a:cubicBezTo>
                    <a:pt x="31203" y="39004"/>
                    <a:pt x="31499" y="38598"/>
                    <a:pt x="31980" y="38376"/>
                  </a:cubicBezTo>
                  <a:cubicBezTo>
                    <a:pt x="32238" y="38265"/>
                    <a:pt x="32534" y="38191"/>
                    <a:pt x="32793" y="38191"/>
                  </a:cubicBezTo>
                  <a:cubicBezTo>
                    <a:pt x="33126" y="38191"/>
                    <a:pt x="33459" y="38302"/>
                    <a:pt x="33717" y="38413"/>
                  </a:cubicBezTo>
                  <a:cubicBezTo>
                    <a:pt x="32386" y="34938"/>
                    <a:pt x="31573" y="31093"/>
                    <a:pt x="31573" y="27322"/>
                  </a:cubicBezTo>
                  <a:cubicBezTo>
                    <a:pt x="31573" y="26286"/>
                    <a:pt x="31610" y="25251"/>
                    <a:pt x="31758" y="24216"/>
                  </a:cubicBezTo>
                  <a:close/>
                </a:path>
              </a:pathLst>
            </a:custGeom>
            <a:solidFill>
              <a:srgbClr val="477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4"/>
            <p:cNvSpPr/>
            <p:nvPr/>
          </p:nvSpPr>
          <p:spPr>
            <a:xfrm>
              <a:off x="4047975" y="1140200"/>
              <a:ext cx="2499225" cy="2630500"/>
            </a:xfrm>
            <a:custGeom>
              <a:rect b="b" l="l" r="r" t="t"/>
              <a:pathLst>
                <a:path extrusionOk="0" h="105220" w="99969">
                  <a:moveTo>
                    <a:pt x="59449" y="0"/>
                  </a:moveTo>
                  <a:lnTo>
                    <a:pt x="0" y="70430"/>
                  </a:lnTo>
                  <a:lnTo>
                    <a:pt x="59375" y="94645"/>
                  </a:lnTo>
                  <a:lnTo>
                    <a:pt x="85366" y="105219"/>
                  </a:lnTo>
                  <a:cubicBezTo>
                    <a:pt x="99969" y="67546"/>
                    <a:pt x="89876" y="26582"/>
                    <a:pt x="594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4"/>
            <p:cNvSpPr/>
            <p:nvPr/>
          </p:nvSpPr>
          <p:spPr>
            <a:xfrm>
              <a:off x="3702300" y="1057950"/>
              <a:ext cx="600800" cy="15725"/>
            </a:xfrm>
            <a:custGeom>
              <a:rect b="b" l="l" r="r" t="t"/>
              <a:pathLst>
                <a:path extrusionOk="0" h="629" w="24032">
                  <a:moveTo>
                    <a:pt x="296" y="0"/>
                  </a:moveTo>
                  <a:cubicBezTo>
                    <a:pt x="111" y="0"/>
                    <a:pt x="0" y="148"/>
                    <a:pt x="0" y="333"/>
                  </a:cubicBezTo>
                  <a:cubicBezTo>
                    <a:pt x="0" y="481"/>
                    <a:pt x="111" y="629"/>
                    <a:pt x="296" y="629"/>
                  </a:cubicBezTo>
                  <a:lnTo>
                    <a:pt x="23699" y="629"/>
                  </a:lnTo>
                  <a:cubicBezTo>
                    <a:pt x="23883" y="629"/>
                    <a:pt x="24031" y="481"/>
                    <a:pt x="24031" y="333"/>
                  </a:cubicBezTo>
                  <a:cubicBezTo>
                    <a:pt x="24031" y="148"/>
                    <a:pt x="23883" y="0"/>
                    <a:pt x="236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4"/>
            <p:cNvSpPr/>
            <p:nvPr/>
          </p:nvSpPr>
          <p:spPr>
            <a:xfrm>
              <a:off x="3702300" y="1157750"/>
              <a:ext cx="600800" cy="15750"/>
            </a:xfrm>
            <a:custGeom>
              <a:rect b="b" l="l" r="r" t="t"/>
              <a:pathLst>
                <a:path extrusionOk="0" h="630" w="24032">
                  <a:moveTo>
                    <a:pt x="296" y="1"/>
                  </a:moveTo>
                  <a:cubicBezTo>
                    <a:pt x="111" y="1"/>
                    <a:pt x="0" y="149"/>
                    <a:pt x="0" y="297"/>
                  </a:cubicBezTo>
                  <a:cubicBezTo>
                    <a:pt x="0" y="481"/>
                    <a:pt x="111" y="629"/>
                    <a:pt x="296" y="629"/>
                  </a:cubicBezTo>
                  <a:lnTo>
                    <a:pt x="23699" y="629"/>
                  </a:lnTo>
                  <a:cubicBezTo>
                    <a:pt x="23883" y="629"/>
                    <a:pt x="24031" y="481"/>
                    <a:pt x="24031" y="297"/>
                  </a:cubicBezTo>
                  <a:cubicBezTo>
                    <a:pt x="24031" y="149"/>
                    <a:pt x="23883" y="1"/>
                    <a:pt x="236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4"/>
            <p:cNvSpPr/>
            <p:nvPr/>
          </p:nvSpPr>
          <p:spPr>
            <a:xfrm>
              <a:off x="3702300" y="1257575"/>
              <a:ext cx="600800" cy="15750"/>
            </a:xfrm>
            <a:custGeom>
              <a:rect b="b" l="l" r="r" t="t"/>
              <a:pathLst>
                <a:path extrusionOk="0" h="630" w="24032">
                  <a:moveTo>
                    <a:pt x="296" y="1"/>
                  </a:moveTo>
                  <a:cubicBezTo>
                    <a:pt x="111" y="1"/>
                    <a:pt x="0" y="149"/>
                    <a:pt x="0" y="296"/>
                  </a:cubicBezTo>
                  <a:cubicBezTo>
                    <a:pt x="0" y="481"/>
                    <a:pt x="111" y="629"/>
                    <a:pt x="296" y="629"/>
                  </a:cubicBezTo>
                  <a:lnTo>
                    <a:pt x="23699" y="629"/>
                  </a:lnTo>
                  <a:cubicBezTo>
                    <a:pt x="23883" y="629"/>
                    <a:pt x="24031" y="481"/>
                    <a:pt x="24031" y="296"/>
                  </a:cubicBezTo>
                  <a:cubicBezTo>
                    <a:pt x="24031" y="149"/>
                    <a:pt x="23883" y="1"/>
                    <a:pt x="236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4"/>
            <p:cNvSpPr/>
            <p:nvPr/>
          </p:nvSpPr>
          <p:spPr>
            <a:xfrm>
              <a:off x="3702300" y="1357400"/>
              <a:ext cx="600800" cy="14825"/>
            </a:xfrm>
            <a:custGeom>
              <a:rect b="b" l="l" r="r" t="t"/>
              <a:pathLst>
                <a:path extrusionOk="0" h="593" w="24032">
                  <a:moveTo>
                    <a:pt x="296" y="1"/>
                  </a:moveTo>
                  <a:cubicBezTo>
                    <a:pt x="111" y="1"/>
                    <a:pt x="0" y="111"/>
                    <a:pt x="0" y="296"/>
                  </a:cubicBezTo>
                  <a:cubicBezTo>
                    <a:pt x="0" y="481"/>
                    <a:pt x="111" y="592"/>
                    <a:pt x="296" y="592"/>
                  </a:cubicBezTo>
                  <a:lnTo>
                    <a:pt x="23699" y="592"/>
                  </a:lnTo>
                  <a:cubicBezTo>
                    <a:pt x="23883" y="592"/>
                    <a:pt x="24031" y="481"/>
                    <a:pt x="24031" y="296"/>
                  </a:cubicBezTo>
                  <a:cubicBezTo>
                    <a:pt x="24031" y="111"/>
                    <a:pt x="23883" y="1"/>
                    <a:pt x="236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4"/>
            <p:cNvSpPr/>
            <p:nvPr/>
          </p:nvSpPr>
          <p:spPr>
            <a:xfrm>
              <a:off x="4225425" y="2428625"/>
              <a:ext cx="600800" cy="15750"/>
            </a:xfrm>
            <a:custGeom>
              <a:rect b="b" l="l" r="r" t="t"/>
              <a:pathLst>
                <a:path extrusionOk="0" h="630" w="24032">
                  <a:moveTo>
                    <a:pt x="297" y="1"/>
                  </a:moveTo>
                  <a:cubicBezTo>
                    <a:pt x="112" y="1"/>
                    <a:pt x="1" y="148"/>
                    <a:pt x="1" y="296"/>
                  </a:cubicBezTo>
                  <a:cubicBezTo>
                    <a:pt x="1" y="481"/>
                    <a:pt x="112" y="629"/>
                    <a:pt x="297" y="629"/>
                  </a:cubicBezTo>
                  <a:lnTo>
                    <a:pt x="23699" y="629"/>
                  </a:lnTo>
                  <a:cubicBezTo>
                    <a:pt x="23884" y="629"/>
                    <a:pt x="24032" y="481"/>
                    <a:pt x="24032" y="296"/>
                  </a:cubicBezTo>
                  <a:cubicBezTo>
                    <a:pt x="24032" y="148"/>
                    <a:pt x="23884" y="1"/>
                    <a:pt x="236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4"/>
            <p:cNvSpPr/>
            <p:nvPr/>
          </p:nvSpPr>
          <p:spPr>
            <a:xfrm>
              <a:off x="4225425" y="2528450"/>
              <a:ext cx="600800" cy="14800"/>
            </a:xfrm>
            <a:custGeom>
              <a:rect b="b" l="l" r="r" t="t"/>
              <a:pathLst>
                <a:path extrusionOk="0" h="592" w="24032">
                  <a:moveTo>
                    <a:pt x="297" y="0"/>
                  </a:moveTo>
                  <a:cubicBezTo>
                    <a:pt x="112" y="0"/>
                    <a:pt x="1" y="111"/>
                    <a:pt x="1" y="296"/>
                  </a:cubicBezTo>
                  <a:cubicBezTo>
                    <a:pt x="1" y="481"/>
                    <a:pt x="112" y="592"/>
                    <a:pt x="297" y="592"/>
                  </a:cubicBezTo>
                  <a:lnTo>
                    <a:pt x="23699" y="592"/>
                  </a:lnTo>
                  <a:cubicBezTo>
                    <a:pt x="23884" y="592"/>
                    <a:pt x="24032" y="481"/>
                    <a:pt x="24032" y="296"/>
                  </a:cubicBezTo>
                  <a:cubicBezTo>
                    <a:pt x="24032" y="111"/>
                    <a:pt x="23884" y="0"/>
                    <a:pt x="236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4"/>
            <p:cNvSpPr/>
            <p:nvPr/>
          </p:nvSpPr>
          <p:spPr>
            <a:xfrm>
              <a:off x="4225425" y="2628275"/>
              <a:ext cx="600800" cy="14800"/>
            </a:xfrm>
            <a:custGeom>
              <a:rect b="b" l="l" r="r" t="t"/>
              <a:pathLst>
                <a:path extrusionOk="0" h="592" w="24032">
                  <a:moveTo>
                    <a:pt x="297" y="0"/>
                  </a:moveTo>
                  <a:cubicBezTo>
                    <a:pt x="112" y="0"/>
                    <a:pt x="1" y="111"/>
                    <a:pt x="1" y="296"/>
                  </a:cubicBezTo>
                  <a:cubicBezTo>
                    <a:pt x="1" y="444"/>
                    <a:pt x="112" y="592"/>
                    <a:pt x="297" y="592"/>
                  </a:cubicBezTo>
                  <a:lnTo>
                    <a:pt x="23699" y="592"/>
                  </a:lnTo>
                  <a:cubicBezTo>
                    <a:pt x="23884" y="592"/>
                    <a:pt x="24032" y="444"/>
                    <a:pt x="24032" y="296"/>
                  </a:cubicBezTo>
                  <a:cubicBezTo>
                    <a:pt x="24032" y="111"/>
                    <a:pt x="23884" y="0"/>
                    <a:pt x="236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4"/>
            <p:cNvSpPr/>
            <p:nvPr/>
          </p:nvSpPr>
          <p:spPr>
            <a:xfrm>
              <a:off x="4225425" y="2727175"/>
              <a:ext cx="600800" cy="15725"/>
            </a:xfrm>
            <a:custGeom>
              <a:rect b="b" l="l" r="r" t="t"/>
              <a:pathLst>
                <a:path extrusionOk="0" h="629" w="24032">
                  <a:moveTo>
                    <a:pt x="297" y="0"/>
                  </a:moveTo>
                  <a:cubicBezTo>
                    <a:pt x="112" y="0"/>
                    <a:pt x="1" y="148"/>
                    <a:pt x="1" y="333"/>
                  </a:cubicBezTo>
                  <a:cubicBezTo>
                    <a:pt x="1" y="481"/>
                    <a:pt x="112" y="629"/>
                    <a:pt x="297" y="629"/>
                  </a:cubicBezTo>
                  <a:lnTo>
                    <a:pt x="23699" y="629"/>
                  </a:lnTo>
                  <a:cubicBezTo>
                    <a:pt x="23884" y="629"/>
                    <a:pt x="24032" y="481"/>
                    <a:pt x="24032" y="333"/>
                  </a:cubicBezTo>
                  <a:cubicBezTo>
                    <a:pt x="24032" y="148"/>
                    <a:pt x="23884" y="0"/>
                    <a:pt x="236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4"/>
            <p:cNvSpPr/>
            <p:nvPr/>
          </p:nvSpPr>
          <p:spPr>
            <a:xfrm>
              <a:off x="2344550" y="3724450"/>
              <a:ext cx="600800" cy="14825"/>
            </a:xfrm>
            <a:custGeom>
              <a:rect b="b" l="l" r="r" t="t"/>
              <a:pathLst>
                <a:path extrusionOk="0" h="593" w="24032">
                  <a:moveTo>
                    <a:pt x="296" y="1"/>
                  </a:moveTo>
                  <a:cubicBezTo>
                    <a:pt x="112" y="1"/>
                    <a:pt x="1" y="111"/>
                    <a:pt x="1" y="296"/>
                  </a:cubicBezTo>
                  <a:cubicBezTo>
                    <a:pt x="1" y="444"/>
                    <a:pt x="112" y="592"/>
                    <a:pt x="296" y="592"/>
                  </a:cubicBezTo>
                  <a:lnTo>
                    <a:pt x="23699" y="592"/>
                  </a:lnTo>
                  <a:cubicBezTo>
                    <a:pt x="23884" y="592"/>
                    <a:pt x="24032" y="444"/>
                    <a:pt x="24032" y="296"/>
                  </a:cubicBezTo>
                  <a:cubicBezTo>
                    <a:pt x="24032" y="111"/>
                    <a:pt x="23884" y="1"/>
                    <a:pt x="236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4"/>
            <p:cNvSpPr/>
            <p:nvPr/>
          </p:nvSpPr>
          <p:spPr>
            <a:xfrm>
              <a:off x="2344550" y="3823350"/>
              <a:ext cx="600800" cy="15725"/>
            </a:xfrm>
            <a:custGeom>
              <a:rect b="b" l="l" r="r" t="t"/>
              <a:pathLst>
                <a:path extrusionOk="0" h="629" w="24032">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4"/>
            <p:cNvSpPr/>
            <p:nvPr/>
          </p:nvSpPr>
          <p:spPr>
            <a:xfrm>
              <a:off x="2344550" y="3923175"/>
              <a:ext cx="600800" cy="15725"/>
            </a:xfrm>
            <a:custGeom>
              <a:rect b="b" l="l" r="r" t="t"/>
              <a:pathLst>
                <a:path extrusionOk="0" h="629" w="24032">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4"/>
            <p:cNvSpPr/>
            <p:nvPr/>
          </p:nvSpPr>
          <p:spPr>
            <a:xfrm>
              <a:off x="2344550" y="4023000"/>
              <a:ext cx="600800" cy="15725"/>
            </a:xfrm>
            <a:custGeom>
              <a:rect b="b" l="l" r="r" t="t"/>
              <a:pathLst>
                <a:path extrusionOk="0" h="629" w="24032">
                  <a:moveTo>
                    <a:pt x="296" y="0"/>
                  </a:moveTo>
                  <a:cubicBezTo>
                    <a:pt x="112" y="0"/>
                    <a:pt x="1" y="148"/>
                    <a:pt x="1" y="296"/>
                  </a:cubicBezTo>
                  <a:cubicBezTo>
                    <a:pt x="1" y="481"/>
                    <a:pt x="112" y="629"/>
                    <a:pt x="296" y="629"/>
                  </a:cubicBezTo>
                  <a:lnTo>
                    <a:pt x="23699" y="629"/>
                  </a:lnTo>
                  <a:cubicBezTo>
                    <a:pt x="23884" y="629"/>
                    <a:pt x="24032" y="481"/>
                    <a:pt x="24032" y="296"/>
                  </a:cubicBezTo>
                  <a:cubicBezTo>
                    <a:pt x="24032" y="148"/>
                    <a:pt x="23884" y="0"/>
                    <a:pt x="236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4"/>
            <p:cNvSpPr/>
            <p:nvPr/>
          </p:nvSpPr>
          <p:spPr>
            <a:xfrm>
              <a:off x="2424975" y="1254800"/>
              <a:ext cx="1139625" cy="1286625"/>
            </a:xfrm>
            <a:custGeom>
              <a:rect b="b" l="l" r="r" t="t"/>
              <a:pathLst>
                <a:path extrusionOk="0" h="51465" w="45585">
                  <a:moveTo>
                    <a:pt x="34937" y="1"/>
                  </a:moveTo>
                  <a:lnTo>
                    <a:pt x="296" y="3328"/>
                  </a:lnTo>
                  <a:cubicBezTo>
                    <a:pt x="4991" y="31352"/>
                    <a:pt x="0" y="51464"/>
                    <a:pt x="0" y="51464"/>
                  </a:cubicBezTo>
                  <a:lnTo>
                    <a:pt x="45585" y="50207"/>
                  </a:lnTo>
                  <a:cubicBezTo>
                    <a:pt x="39891" y="38302"/>
                    <a:pt x="34937" y="1"/>
                    <a:pt x="349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4"/>
            <p:cNvSpPr/>
            <p:nvPr/>
          </p:nvSpPr>
          <p:spPr>
            <a:xfrm>
              <a:off x="2462850" y="1693825"/>
              <a:ext cx="1038900" cy="674750"/>
            </a:xfrm>
            <a:custGeom>
              <a:rect b="b" l="l" r="r" t="t"/>
              <a:pathLst>
                <a:path extrusionOk="0" h="26990" w="41556">
                  <a:moveTo>
                    <a:pt x="26805" y="13532"/>
                  </a:moveTo>
                  <a:lnTo>
                    <a:pt x="26768" y="13569"/>
                  </a:lnTo>
                  <a:cubicBezTo>
                    <a:pt x="26583" y="15713"/>
                    <a:pt x="26435" y="17969"/>
                    <a:pt x="26435" y="19743"/>
                  </a:cubicBezTo>
                  <a:cubicBezTo>
                    <a:pt x="26435" y="20372"/>
                    <a:pt x="26435" y="20963"/>
                    <a:pt x="26509" y="21444"/>
                  </a:cubicBezTo>
                  <a:cubicBezTo>
                    <a:pt x="26546" y="21888"/>
                    <a:pt x="26620" y="22294"/>
                    <a:pt x="26694" y="22516"/>
                  </a:cubicBezTo>
                  <a:cubicBezTo>
                    <a:pt x="26878" y="22960"/>
                    <a:pt x="27174" y="23366"/>
                    <a:pt x="27581" y="23736"/>
                  </a:cubicBezTo>
                  <a:lnTo>
                    <a:pt x="26805" y="13532"/>
                  </a:lnTo>
                  <a:close/>
                  <a:moveTo>
                    <a:pt x="10168" y="12053"/>
                  </a:moveTo>
                  <a:lnTo>
                    <a:pt x="10168" y="12053"/>
                  </a:lnTo>
                  <a:cubicBezTo>
                    <a:pt x="10390" y="15713"/>
                    <a:pt x="10537" y="19632"/>
                    <a:pt x="10537" y="23625"/>
                  </a:cubicBezTo>
                  <a:cubicBezTo>
                    <a:pt x="10537" y="23921"/>
                    <a:pt x="10537" y="24217"/>
                    <a:pt x="10537" y="24512"/>
                  </a:cubicBezTo>
                  <a:cubicBezTo>
                    <a:pt x="10759" y="24402"/>
                    <a:pt x="10981" y="24254"/>
                    <a:pt x="11166" y="24106"/>
                  </a:cubicBezTo>
                  <a:cubicBezTo>
                    <a:pt x="11794" y="23625"/>
                    <a:pt x="12238" y="23071"/>
                    <a:pt x="12460" y="22516"/>
                  </a:cubicBezTo>
                  <a:cubicBezTo>
                    <a:pt x="12534" y="22294"/>
                    <a:pt x="12608" y="21888"/>
                    <a:pt x="12645" y="21444"/>
                  </a:cubicBezTo>
                  <a:cubicBezTo>
                    <a:pt x="12682" y="20963"/>
                    <a:pt x="12719" y="20372"/>
                    <a:pt x="12719" y="19743"/>
                  </a:cubicBezTo>
                  <a:cubicBezTo>
                    <a:pt x="12719" y="18117"/>
                    <a:pt x="12608" y="16120"/>
                    <a:pt x="12423" y="14124"/>
                  </a:cubicBezTo>
                  <a:cubicBezTo>
                    <a:pt x="11647" y="13495"/>
                    <a:pt x="10907" y="12793"/>
                    <a:pt x="10168" y="12053"/>
                  </a:cubicBezTo>
                  <a:close/>
                  <a:moveTo>
                    <a:pt x="29725" y="8578"/>
                  </a:moveTo>
                  <a:cubicBezTo>
                    <a:pt x="28986" y="10131"/>
                    <a:pt x="28209" y="11573"/>
                    <a:pt x="27359" y="12793"/>
                  </a:cubicBezTo>
                  <a:lnTo>
                    <a:pt x="28246" y="24291"/>
                  </a:lnTo>
                  <a:cubicBezTo>
                    <a:pt x="28838" y="24697"/>
                    <a:pt x="29577" y="25067"/>
                    <a:pt x="30391" y="25400"/>
                  </a:cubicBezTo>
                  <a:cubicBezTo>
                    <a:pt x="30945" y="25622"/>
                    <a:pt x="31574" y="25843"/>
                    <a:pt x="32202" y="26028"/>
                  </a:cubicBezTo>
                  <a:cubicBezTo>
                    <a:pt x="32128" y="25696"/>
                    <a:pt x="32054" y="25363"/>
                    <a:pt x="32017" y="25030"/>
                  </a:cubicBezTo>
                  <a:cubicBezTo>
                    <a:pt x="31389" y="21222"/>
                    <a:pt x="30760" y="16712"/>
                    <a:pt x="30206" y="12386"/>
                  </a:cubicBezTo>
                  <a:cubicBezTo>
                    <a:pt x="30021" y="11092"/>
                    <a:pt x="29873" y="9798"/>
                    <a:pt x="29725" y="8578"/>
                  </a:cubicBezTo>
                  <a:close/>
                  <a:moveTo>
                    <a:pt x="5731" y="5990"/>
                  </a:moveTo>
                  <a:lnTo>
                    <a:pt x="5731" y="5990"/>
                  </a:lnTo>
                  <a:cubicBezTo>
                    <a:pt x="5768" y="6988"/>
                    <a:pt x="5768" y="8024"/>
                    <a:pt x="5768" y="9059"/>
                  </a:cubicBezTo>
                  <a:cubicBezTo>
                    <a:pt x="5768" y="15270"/>
                    <a:pt x="5399" y="21666"/>
                    <a:pt x="5066" y="26472"/>
                  </a:cubicBezTo>
                  <a:cubicBezTo>
                    <a:pt x="6877" y="26102"/>
                    <a:pt x="8578" y="25585"/>
                    <a:pt x="9909" y="24882"/>
                  </a:cubicBezTo>
                  <a:cubicBezTo>
                    <a:pt x="9909" y="24475"/>
                    <a:pt x="9909" y="24032"/>
                    <a:pt x="9909" y="23625"/>
                  </a:cubicBezTo>
                  <a:cubicBezTo>
                    <a:pt x="9909" y="19374"/>
                    <a:pt x="9761" y="15159"/>
                    <a:pt x="9502" y="11351"/>
                  </a:cubicBezTo>
                  <a:cubicBezTo>
                    <a:pt x="8578" y="10279"/>
                    <a:pt x="7728" y="9133"/>
                    <a:pt x="6951" y="7987"/>
                  </a:cubicBezTo>
                  <a:cubicBezTo>
                    <a:pt x="6545" y="7321"/>
                    <a:pt x="6138" y="6656"/>
                    <a:pt x="5731" y="5990"/>
                  </a:cubicBezTo>
                  <a:close/>
                  <a:moveTo>
                    <a:pt x="33274" y="1"/>
                  </a:moveTo>
                  <a:lnTo>
                    <a:pt x="33274" y="1"/>
                  </a:lnTo>
                  <a:cubicBezTo>
                    <a:pt x="33385" y="518"/>
                    <a:pt x="33496" y="1110"/>
                    <a:pt x="33607" y="1702"/>
                  </a:cubicBezTo>
                  <a:cubicBezTo>
                    <a:pt x="34827" y="8134"/>
                    <a:pt x="36491" y="16231"/>
                    <a:pt x="38081" y="22775"/>
                  </a:cubicBezTo>
                  <a:cubicBezTo>
                    <a:pt x="38450" y="24291"/>
                    <a:pt x="38783" y="25696"/>
                    <a:pt x="39153" y="26953"/>
                  </a:cubicBezTo>
                  <a:cubicBezTo>
                    <a:pt x="39818" y="26953"/>
                    <a:pt x="40521" y="26879"/>
                    <a:pt x="41223" y="26805"/>
                  </a:cubicBezTo>
                  <a:cubicBezTo>
                    <a:pt x="41334" y="26805"/>
                    <a:pt x="41445" y="26805"/>
                    <a:pt x="41556" y="26768"/>
                  </a:cubicBezTo>
                  <a:cubicBezTo>
                    <a:pt x="40927" y="24697"/>
                    <a:pt x="40299" y="22331"/>
                    <a:pt x="39707" y="19854"/>
                  </a:cubicBezTo>
                  <a:cubicBezTo>
                    <a:pt x="38450" y="14567"/>
                    <a:pt x="37267" y="8652"/>
                    <a:pt x="36306" y="3106"/>
                  </a:cubicBezTo>
                  <a:cubicBezTo>
                    <a:pt x="36121" y="2145"/>
                    <a:pt x="35973" y="1184"/>
                    <a:pt x="35825" y="260"/>
                  </a:cubicBezTo>
                  <a:cubicBezTo>
                    <a:pt x="35567" y="334"/>
                    <a:pt x="35271" y="371"/>
                    <a:pt x="35012" y="371"/>
                  </a:cubicBezTo>
                  <a:cubicBezTo>
                    <a:pt x="34384" y="371"/>
                    <a:pt x="33755" y="186"/>
                    <a:pt x="33274" y="1"/>
                  </a:cubicBezTo>
                  <a:close/>
                  <a:moveTo>
                    <a:pt x="3698" y="2256"/>
                  </a:moveTo>
                  <a:cubicBezTo>
                    <a:pt x="3587" y="2367"/>
                    <a:pt x="3439" y="2478"/>
                    <a:pt x="3291" y="2589"/>
                  </a:cubicBezTo>
                  <a:cubicBezTo>
                    <a:pt x="2700" y="3032"/>
                    <a:pt x="1886" y="3476"/>
                    <a:pt x="999" y="3513"/>
                  </a:cubicBezTo>
                  <a:lnTo>
                    <a:pt x="962" y="3513"/>
                  </a:lnTo>
                  <a:cubicBezTo>
                    <a:pt x="1073" y="5694"/>
                    <a:pt x="1110" y="7765"/>
                    <a:pt x="1110" y="9761"/>
                  </a:cubicBezTo>
                  <a:cubicBezTo>
                    <a:pt x="1110" y="16933"/>
                    <a:pt x="555" y="22775"/>
                    <a:pt x="1" y="26953"/>
                  </a:cubicBezTo>
                  <a:cubicBezTo>
                    <a:pt x="297" y="26989"/>
                    <a:pt x="592" y="26989"/>
                    <a:pt x="851" y="26989"/>
                  </a:cubicBezTo>
                  <a:cubicBezTo>
                    <a:pt x="1332" y="26989"/>
                    <a:pt x="1775" y="26953"/>
                    <a:pt x="2219" y="26916"/>
                  </a:cubicBezTo>
                  <a:cubicBezTo>
                    <a:pt x="2330" y="26916"/>
                    <a:pt x="2404" y="26879"/>
                    <a:pt x="2515" y="26879"/>
                  </a:cubicBezTo>
                  <a:lnTo>
                    <a:pt x="2552" y="26879"/>
                  </a:lnTo>
                  <a:cubicBezTo>
                    <a:pt x="3180" y="26805"/>
                    <a:pt x="3809" y="26731"/>
                    <a:pt x="4437" y="26620"/>
                  </a:cubicBezTo>
                  <a:cubicBezTo>
                    <a:pt x="4437" y="26435"/>
                    <a:pt x="4437" y="26287"/>
                    <a:pt x="4474" y="26139"/>
                  </a:cubicBezTo>
                  <a:cubicBezTo>
                    <a:pt x="4807" y="21370"/>
                    <a:pt x="5140" y="15085"/>
                    <a:pt x="5140" y="9059"/>
                  </a:cubicBezTo>
                  <a:cubicBezTo>
                    <a:pt x="5140" y="7617"/>
                    <a:pt x="5140" y="6249"/>
                    <a:pt x="5103" y="4881"/>
                  </a:cubicBezTo>
                  <a:cubicBezTo>
                    <a:pt x="4622" y="3994"/>
                    <a:pt x="4142" y="3143"/>
                    <a:pt x="3698" y="2256"/>
                  </a:cubicBezTo>
                  <a:close/>
                  <a:moveTo>
                    <a:pt x="32683" y="186"/>
                  </a:moveTo>
                  <a:cubicBezTo>
                    <a:pt x="32017" y="2774"/>
                    <a:pt x="31167" y="5251"/>
                    <a:pt x="30206" y="7469"/>
                  </a:cubicBezTo>
                  <a:cubicBezTo>
                    <a:pt x="30871" y="13052"/>
                    <a:pt x="31759" y="19669"/>
                    <a:pt x="32609" y="24919"/>
                  </a:cubicBezTo>
                  <a:cubicBezTo>
                    <a:pt x="32683" y="25363"/>
                    <a:pt x="32757" y="25769"/>
                    <a:pt x="32831" y="26213"/>
                  </a:cubicBezTo>
                  <a:cubicBezTo>
                    <a:pt x="33940" y="26472"/>
                    <a:pt x="35086" y="26694"/>
                    <a:pt x="36232" y="26842"/>
                  </a:cubicBezTo>
                  <a:lnTo>
                    <a:pt x="36269" y="26842"/>
                  </a:lnTo>
                  <a:cubicBezTo>
                    <a:pt x="36491" y="26879"/>
                    <a:pt x="36713" y="26879"/>
                    <a:pt x="36934" y="26916"/>
                  </a:cubicBezTo>
                  <a:cubicBezTo>
                    <a:pt x="37156" y="26953"/>
                    <a:pt x="37341" y="26953"/>
                    <a:pt x="37563" y="26953"/>
                  </a:cubicBezTo>
                  <a:cubicBezTo>
                    <a:pt x="37822" y="26989"/>
                    <a:pt x="38044" y="26989"/>
                    <a:pt x="38265" y="26989"/>
                  </a:cubicBezTo>
                  <a:lnTo>
                    <a:pt x="38524" y="26989"/>
                  </a:lnTo>
                  <a:cubicBezTo>
                    <a:pt x="38191" y="25732"/>
                    <a:pt x="37822" y="24365"/>
                    <a:pt x="37489" y="22923"/>
                  </a:cubicBezTo>
                  <a:cubicBezTo>
                    <a:pt x="36417" y="18560"/>
                    <a:pt x="35308" y="13495"/>
                    <a:pt x="34347" y="8689"/>
                  </a:cubicBezTo>
                  <a:cubicBezTo>
                    <a:pt x="33755" y="5694"/>
                    <a:pt x="33163" y="2774"/>
                    <a:pt x="32683" y="186"/>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4"/>
            <p:cNvSpPr/>
            <p:nvPr/>
          </p:nvSpPr>
          <p:spPr>
            <a:xfrm>
              <a:off x="2416650" y="1246500"/>
              <a:ext cx="1156275" cy="1303225"/>
            </a:xfrm>
            <a:custGeom>
              <a:rect b="b" l="l" r="r" t="t"/>
              <a:pathLst>
                <a:path extrusionOk="0" h="52129" w="46251">
                  <a:moveTo>
                    <a:pt x="35012" y="657"/>
                  </a:moveTo>
                  <a:cubicBezTo>
                    <a:pt x="35230" y="2328"/>
                    <a:pt x="36393" y="11067"/>
                    <a:pt x="38154" y="20999"/>
                  </a:cubicBezTo>
                  <a:cubicBezTo>
                    <a:pt x="39115" y="26545"/>
                    <a:pt x="40298" y="32460"/>
                    <a:pt x="41555" y="37747"/>
                  </a:cubicBezTo>
                  <a:cubicBezTo>
                    <a:pt x="42754" y="42789"/>
                    <a:pt x="44087" y="47226"/>
                    <a:pt x="45459" y="50256"/>
                  </a:cubicBezTo>
                  <a:lnTo>
                    <a:pt x="45459" y="50256"/>
                  </a:lnTo>
                  <a:lnTo>
                    <a:pt x="723" y="51488"/>
                  </a:lnTo>
                  <a:lnTo>
                    <a:pt x="723" y="51488"/>
                  </a:lnTo>
                  <a:cubicBezTo>
                    <a:pt x="1160" y="49518"/>
                    <a:pt x="2958" y="40712"/>
                    <a:pt x="2958" y="27654"/>
                  </a:cubicBezTo>
                  <a:cubicBezTo>
                    <a:pt x="2958" y="20791"/>
                    <a:pt x="2453" y="12775"/>
                    <a:pt x="981" y="3926"/>
                  </a:cubicBezTo>
                  <a:lnTo>
                    <a:pt x="981" y="3926"/>
                  </a:lnTo>
                  <a:lnTo>
                    <a:pt x="35012" y="657"/>
                  </a:lnTo>
                  <a:close/>
                  <a:moveTo>
                    <a:pt x="35270" y="0"/>
                  </a:moveTo>
                  <a:lnTo>
                    <a:pt x="592" y="3364"/>
                  </a:lnTo>
                  <a:cubicBezTo>
                    <a:pt x="518" y="3364"/>
                    <a:pt x="444" y="3401"/>
                    <a:pt x="407" y="3475"/>
                  </a:cubicBezTo>
                  <a:cubicBezTo>
                    <a:pt x="333" y="3549"/>
                    <a:pt x="333" y="3623"/>
                    <a:pt x="333" y="3697"/>
                  </a:cubicBezTo>
                  <a:cubicBezTo>
                    <a:pt x="1812" y="12644"/>
                    <a:pt x="2329" y="20741"/>
                    <a:pt x="2329" y="27654"/>
                  </a:cubicBezTo>
                  <a:cubicBezTo>
                    <a:pt x="2329" y="35048"/>
                    <a:pt x="1738" y="41075"/>
                    <a:pt x="1183" y="45252"/>
                  </a:cubicBezTo>
                  <a:cubicBezTo>
                    <a:pt x="888" y="47323"/>
                    <a:pt x="592" y="48949"/>
                    <a:pt x="370" y="50058"/>
                  </a:cubicBezTo>
                  <a:cubicBezTo>
                    <a:pt x="259" y="50613"/>
                    <a:pt x="185" y="51020"/>
                    <a:pt x="111" y="51315"/>
                  </a:cubicBezTo>
                  <a:cubicBezTo>
                    <a:pt x="37" y="51611"/>
                    <a:pt x="0" y="51722"/>
                    <a:pt x="0" y="51722"/>
                  </a:cubicBezTo>
                  <a:cubicBezTo>
                    <a:pt x="0" y="51833"/>
                    <a:pt x="0" y="51944"/>
                    <a:pt x="74" y="52018"/>
                  </a:cubicBezTo>
                  <a:cubicBezTo>
                    <a:pt x="148" y="52092"/>
                    <a:pt x="222" y="52129"/>
                    <a:pt x="333" y="52129"/>
                  </a:cubicBezTo>
                  <a:lnTo>
                    <a:pt x="45955" y="50835"/>
                  </a:lnTo>
                  <a:cubicBezTo>
                    <a:pt x="46029" y="50835"/>
                    <a:pt x="46140" y="50798"/>
                    <a:pt x="46177" y="50687"/>
                  </a:cubicBezTo>
                  <a:cubicBezTo>
                    <a:pt x="46251" y="50613"/>
                    <a:pt x="46251" y="50502"/>
                    <a:pt x="46214" y="50391"/>
                  </a:cubicBezTo>
                  <a:cubicBezTo>
                    <a:pt x="44809" y="47470"/>
                    <a:pt x="43404" y="42849"/>
                    <a:pt x="42147" y="37599"/>
                  </a:cubicBezTo>
                  <a:cubicBezTo>
                    <a:pt x="40261" y="29725"/>
                    <a:pt x="38598" y="20371"/>
                    <a:pt x="37452" y="13014"/>
                  </a:cubicBezTo>
                  <a:cubicBezTo>
                    <a:pt x="36860" y="9354"/>
                    <a:pt x="36416" y="6137"/>
                    <a:pt x="36084" y="3882"/>
                  </a:cubicBezTo>
                  <a:cubicBezTo>
                    <a:pt x="35936" y="2773"/>
                    <a:pt x="35788" y="1849"/>
                    <a:pt x="35714" y="1220"/>
                  </a:cubicBezTo>
                  <a:cubicBezTo>
                    <a:pt x="35640" y="629"/>
                    <a:pt x="35603" y="296"/>
                    <a:pt x="35603" y="296"/>
                  </a:cubicBezTo>
                  <a:cubicBezTo>
                    <a:pt x="35566" y="111"/>
                    <a:pt x="35418" y="0"/>
                    <a:pt x="3527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4"/>
            <p:cNvSpPr/>
            <p:nvPr/>
          </p:nvSpPr>
          <p:spPr>
            <a:xfrm>
              <a:off x="2556200" y="1537450"/>
              <a:ext cx="50875" cy="1017975"/>
            </a:xfrm>
            <a:custGeom>
              <a:rect b="b" l="l" r="r" t="t"/>
              <a:pathLst>
                <a:path extrusionOk="0" h="40719" w="2035">
                  <a:moveTo>
                    <a:pt x="541" y="1"/>
                  </a:moveTo>
                  <a:cubicBezTo>
                    <a:pt x="521" y="1"/>
                    <a:pt x="501" y="3"/>
                    <a:pt x="482" y="8"/>
                  </a:cubicBezTo>
                  <a:cubicBezTo>
                    <a:pt x="297" y="45"/>
                    <a:pt x="186" y="193"/>
                    <a:pt x="223" y="378"/>
                  </a:cubicBezTo>
                  <a:cubicBezTo>
                    <a:pt x="1110" y="4186"/>
                    <a:pt x="1406" y="9657"/>
                    <a:pt x="1406" y="15314"/>
                  </a:cubicBezTo>
                  <a:cubicBezTo>
                    <a:pt x="1406" y="21340"/>
                    <a:pt x="1073" y="27625"/>
                    <a:pt x="740" y="32394"/>
                  </a:cubicBezTo>
                  <a:cubicBezTo>
                    <a:pt x="555" y="34760"/>
                    <a:pt x="371" y="36757"/>
                    <a:pt x="260" y="38162"/>
                  </a:cubicBezTo>
                  <a:cubicBezTo>
                    <a:pt x="112" y="39566"/>
                    <a:pt x="38" y="40380"/>
                    <a:pt x="38" y="40380"/>
                  </a:cubicBezTo>
                  <a:cubicBezTo>
                    <a:pt x="1" y="40528"/>
                    <a:pt x="149" y="40713"/>
                    <a:pt x="297" y="40713"/>
                  </a:cubicBezTo>
                  <a:cubicBezTo>
                    <a:pt x="316" y="40716"/>
                    <a:pt x="335" y="40718"/>
                    <a:pt x="354" y="40718"/>
                  </a:cubicBezTo>
                  <a:cubicBezTo>
                    <a:pt x="511" y="40718"/>
                    <a:pt x="629" y="40586"/>
                    <a:pt x="629" y="40454"/>
                  </a:cubicBezTo>
                  <a:cubicBezTo>
                    <a:pt x="629" y="40417"/>
                    <a:pt x="2034" y="27440"/>
                    <a:pt x="2034" y="15314"/>
                  </a:cubicBezTo>
                  <a:cubicBezTo>
                    <a:pt x="2034" y="9620"/>
                    <a:pt x="1739" y="4149"/>
                    <a:pt x="851" y="230"/>
                  </a:cubicBezTo>
                  <a:cubicBezTo>
                    <a:pt x="819" y="101"/>
                    <a:pt x="675" y="1"/>
                    <a:pt x="54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4"/>
            <p:cNvSpPr/>
            <p:nvPr/>
          </p:nvSpPr>
          <p:spPr>
            <a:xfrm>
              <a:off x="2661575" y="1557050"/>
              <a:ext cx="64725" cy="988200"/>
            </a:xfrm>
            <a:custGeom>
              <a:rect b="b" l="l" r="r" t="t"/>
              <a:pathLst>
                <a:path extrusionOk="0" h="39528" w="2589">
                  <a:moveTo>
                    <a:pt x="259" y="0"/>
                  </a:moveTo>
                  <a:cubicBezTo>
                    <a:pt x="111" y="37"/>
                    <a:pt x="1" y="185"/>
                    <a:pt x="1" y="370"/>
                  </a:cubicBezTo>
                  <a:cubicBezTo>
                    <a:pt x="1" y="370"/>
                    <a:pt x="38" y="592"/>
                    <a:pt x="111" y="998"/>
                  </a:cubicBezTo>
                  <a:cubicBezTo>
                    <a:pt x="481" y="3882"/>
                    <a:pt x="1960" y="16341"/>
                    <a:pt x="1960" y="29096"/>
                  </a:cubicBezTo>
                  <a:cubicBezTo>
                    <a:pt x="1960" y="32497"/>
                    <a:pt x="1849" y="35936"/>
                    <a:pt x="1590" y="39189"/>
                  </a:cubicBezTo>
                  <a:cubicBezTo>
                    <a:pt x="1590" y="39374"/>
                    <a:pt x="1701" y="39522"/>
                    <a:pt x="1886" y="39522"/>
                  </a:cubicBezTo>
                  <a:cubicBezTo>
                    <a:pt x="1906" y="39526"/>
                    <a:pt x="1925" y="39528"/>
                    <a:pt x="1943" y="39528"/>
                  </a:cubicBezTo>
                  <a:cubicBezTo>
                    <a:pt x="2100" y="39528"/>
                    <a:pt x="2219" y="39395"/>
                    <a:pt x="2219" y="39263"/>
                  </a:cubicBezTo>
                  <a:cubicBezTo>
                    <a:pt x="2478" y="35973"/>
                    <a:pt x="2588" y="32497"/>
                    <a:pt x="2588" y="29096"/>
                  </a:cubicBezTo>
                  <a:cubicBezTo>
                    <a:pt x="2588" y="14456"/>
                    <a:pt x="629" y="296"/>
                    <a:pt x="629" y="259"/>
                  </a:cubicBezTo>
                  <a:cubicBezTo>
                    <a:pt x="592" y="111"/>
                    <a:pt x="444" y="0"/>
                    <a:pt x="25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4"/>
            <p:cNvSpPr/>
            <p:nvPr/>
          </p:nvSpPr>
          <p:spPr>
            <a:xfrm>
              <a:off x="3105225" y="1671650"/>
              <a:ext cx="81350" cy="858675"/>
            </a:xfrm>
            <a:custGeom>
              <a:rect b="b" l="l" r="r" t="t"/>
              <a:pathLst>
                <a:path extrusionOk="0" h="34347" w="3254">
                  <a:moveTo>
                    <a:pt x="296" y="1"/>
                  </a:moveTo>
                  <a:cubicBezTo>
                    <a:pt x="148" y="38"/>
                    <a:pt x="0" y="185"/>
                    <a:pt x="37" y="333"/>
                  </a:cubicBezTo>
                  <a:lnTo>
                    <a:pt x="2625" y="34051"/>
                  </a:lnTo>
                  <a:cubicBezTo>
                    <a:pt x="2625" y="34235"/>
                    <a:pt x="2773" y="34346"/>
                    <a:pt x="2958" y="34346"/>
                  </a:cubicBezTo>
                  <a:cubicBezTo>
                    <a:pt x="3106" y="34346"/>
                    <a:pt x="3254" y="34198"/>
                    <a:pt x="3217" y="34014"/>
                  </a:cubicBezTo>
                  <a:lnTo>
                    <a:pt x="629" y="296"/>
                  </a:lnTo>
                  <a:cubicBezTo>
                    <a:pt x="629" y="111"/>
                    <a:pt x="481" y="1"/>
                    <a:pt x="29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4"/>
            <p:cNvSpPr/>
            <p:nvPr/>
          </p:nvSpPr>
          <p:spPr>
            <a:xfrm>
              <a:off x="3169925" y="1582000"/>
              <a:ext cx="157150" cy="953650"/>
            </a:xfrm>
            <a:custGeom>
              <a:rect b="b" l="l" r="r" t="t"/>
              <a:pathLst>
                <a:path extrusionOk="0" h="38146" w="6286">
                  <a:moveTo>
                    <a:pt x="296" y="0"/>
                  </a:moveTo>
                  <a:cubicBezTo>
                    <a:pt x="148" y="37"/>
                    <a:pt x="0" y="185"/>
                    <a:pt x="37" y="333"/>
                  </a:cubicBezTo>
                  <a:cubicBezTo>
                    <a:pt x="37" y="333"/>
                    <a:pt x="814" y="8245"/>
                    <a:pt x="1923" y="16859"/>
                  </a:cubicBezTo>
                  <a:cubicBezTo>
                    <a:pt x="2477" y="21185"/>
                    <a:pt x="3106" y="25695"/>
                    <a:pt x="3734" y="29503"/>
                  </a:cubicBezTo>
                  <a:cubicBezTo>
                    <a:pt x="4363" y="33311"/>
                    <a:pt x="5028" y="36380"/>
                    <a:pt x="5620" y="37932"/>
                  </a:cubicBezTo>
                  <a:cubicBezTo>
                    <a:pt x="5675" y="38069"/>
                    <a:pt x="5791" y="38146"/>
                    <a:pt x="5907" y="38146"/>
                  </a:cubicBezTo>
                  <a:cubicBezTo>
                    <a:pt x="5948" y="38146"/>
                    <a:pt x="5988" y="38136"/>
                    <a:pt x="6027" y="38117"/>
                  </a:cubicBezTo>
                  <a:cubicBezTo>
                    <a:pt x="6174" y="38043"/>
                    <a:pt x="6285" y="37858"/>
                    <a:pt x="6211" y="37711"/>
                  </a:cubicBezTo>
                  <a:cubicBezTo>
                    <a:pt x="5620" y="36269"/>
                    <a:pt x="4954" y="33163"/>
                    <a:pt x="4326" y="29392"/>
                  </a:cubicBezTo>
                  <a:cubicBezTo>
                    <a:pt x="3402" y="23699"/>
                    <a:pt x="2477" y="16415"/>
                    <a:pt x="1775" y="10574"/>
                  </a:cubicBezTo>
                  <a:cubicBezTo>
                    <a:pt x="1442" y="7653"/>
                    <a:pt x="1146" y="5065"/>
                    <a:pt x="962" y="3217"/>
                  </a:cubicBezTo>
                  <a:cubicBezTo>
                    <a:pt x="740" y="1405"/>
                    <a:pt x="629" y="296"/>
                    <a:pt x="629" y="296"/>
                  </a:cubicBezTo>
                  <a:cubicBezTo>
                    <a:pt x="629" y="111"/>
                    <a:pt x="481" y="0"/>
                    <a:pt x="29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4"/>
            <p:cNvSpPr/>
            <p:nvPr/>
          </p:nvSpPr>
          <p:spPr>
            <a:xfrm>
              <a:off x="3234625" y="1447800"/>
              <a:ext cx="256975" cy="1077700"/>
            </a:xfrm>
            <a:custGeom>
              <a:rect b="b" l="l" r="r" t="t"/>
              <a:pathLst>
                <a:path extrusionOk="0" h="43108" w="10279">
                  <a:moveTo>
                    <a:pt x="356" y="0"/>
                  </a:moveTo>
                  <a:cubicBezTo>
                    <a:pt x="336" y="0"/>
                    <a:pt x="316" y="3"/>
                    <a:pt x="296" y="8"/>
                  </a:cubicBezTo>
                  <a:cubicBezTo>
                    <a:pt x="111" y="8"/>
                    <a:pt x="0" y="193"/>
                    <a:pt x="37" y="340"/>
                  </a:cubicBezTo>
                  <a:cubicBezTo>
                    <a:pt x="37" y="340"/>
                    <a:pt x="1516" y="8918"/>
                    <a:pt x="3476" y="18530"/>
                  </a:cubicBezTo>
                  <a:cubicBezTo>
                    <a:pt x="4437" y="23336"/>
                    <a:pt x="5546" y="28401"/>
                    <a:pt x="6618" y="32764"/>
                  </a:cubicBezTo>
                  <a:cubicBezTo>
                    <a:pt x="7690" y="37163"/>
                    <a:pt x="8725" y="40823"/>
                    <a:pt x="9650" y="42931"/>
                  </a:cubicBezTo>
                  <a:cubicBezTo>
                    <a:pt x="9677" y="43039"/>
                    <a:pt x="9783" y="43108"/>
                    <a:pt x="9911" y="43108"/>
                  </a:cubicBezTo>
                  <a:cubicBezTo>
                    <a:pt x="9957" y="43108"/>
                    <a:pt x="10007" y="43098"/>
                    <a:pt x="10056" y="43079"/>
                  </a:cubicBezTo>
                  <a:cubicBezTo>
                    <a:pt x="10204" y="43005"/>
                    <a:pt x="10278" y="42820"/>
                    <a:pt x="10204" y="42672"/>
                  </a:cubicBezTo>
                  <a:cubicBezTo>
                    <a:pt x="9317" y="40675"/>
                    <a:pt x="8282" y="36978"/>
                    <a:pt x="7210" y="32616"/>
                  </a:cubicBezTo>
                  <a:cubicBezTo>
                    <a:pt x="5620" y="26072"/>
                    <a:pt x="3956" y="17975"/>
                    <a:pt x="2736" y="11543"/>
                  </a:cubicBezTo>
                  <a:cubicBezTo>
                    <a:pt x="2108" y="8289"/>
                    <a:pt x="1590" y="5479"/>
                    <a:pt x="1220" y="3446"/>
                  </a:cubicBezTo>
                  <a:cubicBezTo>
                    <a:pt x="1035" y="2448"/>
                    <a:pt x="888" y="1634"/>
                    <a:pt x="777" y="1117"/>
                  </a:cubicBezTo>
                  <a:cubicBezTo>
                    <a:pt x="703" y="562"/>
                    <a:pt x="629" y="229"/>
                    <a:pt x="629" y="229"/>
                  </a:cubicBezTo>
                  <a:cubicBezTo>
                    <a:pt x="629" y="101"/>
                    <a:pt x="489" y="0"/>
                    <a:pt x="3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4"/>
            <p:cNvSpPr/>
            <p:nvPr/>
          </p:nvSpPr>
          <p:spPr>
            <a:xfrm>
              <a:off x="2356575" y="1508525"/>
              <a:ext cx="207050" cy="265150"/>
            </a:xfrm>
            <a:custGeom>
              <a:rect b="b" l="l" r="r" t="t"/>
              <a:pathLst>
                <a:path extrusionOk="0" h="10606" w="8282">
                  <a:moveTo>
                    <a:pt x="2784" y="0"/>
                  </a:moveTo>
                  <a:cubicBezTo>
                    <a:pt x="2558" y="0"/>
                    <a:pt x="2320" y="51"/>
                    <a:pt x="2071" y="167"/>
                  </a:cubicBezTo>
                  <a:cubicBezTo>
                    <a:pt x="0" y="1128"/>
                    <a:pt x="1294" y="6858"/>
                    <a:pt x="3365" y="9557"/>
                  </a:cubicBezTo>
                  <a:cubicBezTo>
                    <a:pt x="3957" y="10330"/>
                    <a:pt x="4614" y="10606"/>
                    <a:pt x="5249" y="10606"/>
                  </a:cubicBezTo>
                  <a:cubicBezTo>
                    <a:pt x="6832" y="10606"/>
                    <a:pt x="8282" y="8892"/>
                    <a:pt x="8282" y="8892"/>
                  </a:cubicBezTo>
                  <a:lnTo>
                    <a:pt x="5435" y="2718"/>
                  </a:lnTo>
                  <a:cubicBezTo>
                    <a:pt x="5435" y="2718"/>
                    <a:pt x="4434" y="0"/>
                    <a:pt x="2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4"/>
            <p:cNvSpPr/>
            <p:nvPr/>
          </p:nvSpPr>
          <p:spPr>
            <a:xfrm>
              <a:off x="2389850" y="1516375"/>
              <a:ext cx="159000" cy="249575"/>
            </a:xfrm>
            <a:custGeom>
              <a:rect b="b" l="l" r="r" t="t"/>
              <a:pathLst>
                <a:path extrusionOk="0" h="9983" w="6360">
                  <a:moveTo>
                    <a:pt x="1442" y="0"/>
                  </a:moveTo>
                  <a:cubicBezTo>
                    <a:pt x="1294" y="0"/>
                    <a:pt x="1109" y="37"/>
                    <a:pt x="887" y="148"/>
                  </a:cubicBezTo>
                  <a:cubicBezTo>
                    <a:pt x="592" y="259"/>
                    <a:pt x="370" y="518"/>
                    <a:pt x="222" y="888"/>
                  </a:cubicBezTo>
                  <a:cubicBezTo>
                    <a:pt x="74" y="1258"/>
                    <a:pt x="0" y="1775"/>
                    <a:pt x="0" y="2367"/>
                  </a:cubicBezTo>
                  <a:cubicBezTo>
                    <a:pt x="0" y="4437"/>
                    <a:pt x="998" y="7395"/>
                    <a:pt x="2255" y="9058"/>
                  </a:cubicBezTo>
                  <a:cubicBezTo>
                    <a:pt x="2810" y="9761"/>
                    <a:pt x="3365" y="9983"/>
                    <a:pt x="3919" y="9983"/>
                  </a:cubicBezTo>
                  <a:cubicBezTo>
                    <a:pt x="4548" y="9983"/>
                    <a:pt x="5213" y="9650"/>
                    <a:pt x="5731" y="9280"/>
                  </a:cubicBezTo>
                  <a:cubicBezTo>
                    <a:pt x="5989" y="9095"/>
                    <a:pt x="6174" y="8910"/>
                    <a:pt x="6359" y="8763"/>
                  </a:cubicBezTo>
                  <a:cubicBezTo>
                    <a:pt x="5879" y="7801"/>
                    <a:pt x="5435" y="6840"/>
                    <a:pt x="4991" y="5879"/>
                  </a:cubicBezTo>
                  <a:cubicBezTo>
                    <a:pt x="4954" y="5879"/>
                    <a:pt x="4917" y="5879"/>
                    <a:pt x="4843" y="5842"/>
                  </a:cubicBezTo>
                  <a:lnTo>
                    <a:pt x="4326" y="5842"/>
                  </a:lnTo>
                  <a:cubicBezTo>
                    <a:pt x="4178" y="5842"/>
                    <a:pt x="3993" y="5842"/>
                    <a:pt x="3882" y="5879"/>
                  </a:cubicBezTo>
                  <a:cubicBezTo>
                    <a:pt x="3771" y="5879"/>
                    <a:pt x="3697" y="5916"/>
                    <a:pt x="3697" y="5953"/>
                  </a:cubicBezTo>
                  <a:cubicBezTo>
                    <a:pt x="3697" y="5953"/>
                    <a:pt x="3697" y="6027"/>
                    <a:pt x="3771" y="6101"/>
                  </a:cubicBezTo>
                  <a:cubicBezTo>
                    <a:pt x="3845" y="6249"/>
                    <a:pt x="3808" y="6433"/>
                    <a:pt x="3697" y="6544"/>
                  </a:cubicBezTo>
                  <a:cubicBezTo>
                    <a:pt x="3623" y="6581"/>
                    <a:pt x="3586" y="6581"/>
                    <a:pt x="3512" y="6581"/>
                  </a:cubicBezTo>
                  <a:cubicBezTo>
                    <a:pt x="3401" y="6581"/>
                    <a:pt x="3328" y="6544"/>
                    <a:pt x="3254" y="6470"/>
                  </a:cubicBezTo>
                  <a:cubicBezTo>
                    <a:pt x="3143" y="6286"/>
                    <a:pt x="3069" y="6101"/>
                    <a:pt x="3069" y="5916"/>
                  </a:cubicBezTo>
                  <a:cubicBezTo>
                    <a:pt x="3069" y="5768"/>
                    <a:pt x="3143" y="5620"/>
                    <a:pt x="3254" y="5509"/>
                  </a:cubicBezTo>
                  <a:cubicBezTo>
                    <a:pt x="3365" y="5398"/>
                    <a:pt x="3475" y="5361"/>
                    <a:pt x="3586" y="5324"/>
                  </a:cubicBezTo>
                  <a:cubicBezTo>
                    <a:pt x="3808" y="5213"/>
                    <a:pt x="4067" y="5213"/>
                    <a:pt x="4326" y="5213"/>
                  </a:cubicBezTo>
                  <a:cubicBezTo>
                    <a:pt x="4178" y="5065"/>
                    <a:pt x="3993" y="4881"/>
                    <a:pt x="3808" y="4696"/>
                  </a:cubicBezTo>
                  <a:cubicBezTo>
                    <a:pt x="3217" y="4104"/>
                    <a:pt x="2477" y="3439"/>
                    <a:pt x="1997" y="3180"/>
                  </a:cubicBezTo>
                  <a:cubicBezTo>
                    <a:pt x="1849" y="3106"/>
                    <a:pt x="1738" y="3032"/>
                    <a:pt x="1664" y="3032"/>
                  </a:cubicBezTo>
                  <a:lnTo>
                    <a:pt x="1664" y="3069"/>
                  </a:lnTo>
                  <a:cubicBezTo>
                    <a:pt x="1627" y="3143"/>
                    <a:pt x="1590" y="3291"/>
                    <a:pt x="1590" y="3476"/>
                  </a:cubicBezTo>
                  <a:cubicBezTo>
                    <a:pt x="1590" y="3993"/>
                    <a:pt x="1738" y="4659"/>
                    <a:pt x="1812" y="4992"/>
                  </a:cubicBezTo>
                  <a:cubicBezTo>
                    <a:pt x="1849" y="5065"/>
                    <a:pt x="1849" y="5139"/>
                    <a:pt x="1849" y="5139"/>
                  </a:cubicBezTo>
                  <a:cubicBezTo>
                    <a:pt x="1886" y="5324"/>
                    <a:pt x="1812" y="5472"/>
                    <a:pt x="1627" y="5509"/>
                  </a:cubicBezTo>
                  <a:cubicBezTo>
                    <a:pt x="1627" y="5509"/>
                    <a:pt x="1590" y="5546"/>
                    <a:pt x="1553" y="5546"/>
                  </a:cubicBezTo>
                  <a:cubicBezTo>
                    <a:pt x="1405" y="5546"/>
                    <a:pt x="1294" y="5435"/>
                    <a:pt x="1257" y="5287"/>
                  </a:cubicBezTo>
                  <a:cubicBezTo>
                    <a:pt x="1257" y="5287"/>
                    <a:pt x="998" y="4289"/>
                    <a:pt x="998" y="3476"/>
                  </a:cubicBezTo>
                  <a:cubicBezTo>
                    <a:pt x="998" y="3291"/>
                    <a:pt x="998" y="3143"/>
                    <a:pt x="1035" y="2995"/>
                  </a:cubicBezTo>
                  <a:cubicBezTo>
                    <a:pt x="1072" y="2810"/>
                    <a:pt x="1146" y="2662"/>
                    <a:pt x="1294" y="2551"/>
                  </a:cubicBezTo>
                  <a:cubicBezTo>
                    <a:pt x="1368" y="2478"/>
                    <a:pt x="1516" y="2404"/>
                    <a:pt x="1664" y="2404"/>
                  </a:cubicBezTo>
                  <a:lnTo>
                    <a:pt x="1812" y="2441"/>
                  </a:lnTo>
                  <a:cubicBezTo>
                    <a:pt x="1960" y="2478"/>
                    <a:pt x="2108" y="2551"/>
                    <a:pt x="2292" y="2625"/>
                  </a:cubicBezTo>
                  <a:cubicBezTo>
                    <a:pt x="2477" y="2736"/>
                    <a:pt x="2625" y="2847"/>
                    <a:pt x="2810" y="2995"/>
                  </a:cubicBezTo>
                  <a:cubicBezTo>
                    <a:pt x="3180" y="3291"/>
                    <a:pt x="3586" y="3661"/>
                    <a:pt x="3956" y="3993"/>
                  </a:cubicBezTo>
                  <a:cubicBezTo>
                    <a:pt x="4104" y="4104"/>
                    <a:pt x="4215" y="4252"/>
                    <a:pt x="4326" y="4363"/>
                  </a:cubicBezTo>
                  <a:cubicBezTo>
                    <a:pt x="3845" y="3254"/>
                    <a:pt x="3401" y="2145"/>
                    <a:pt x="2921" y="1036"/>
                  </a:cubicBezTo>
                  <a:cubicBezTo>
                    <a:pt x="2884" y="962"/>
                    <a:pt x="2847" y="888"/>
                    <a:pt x="2847" y="814"/>
                  </a:cubicBezTo>
                  <a:cubicBezTo>
                    <a:pt x="2699" y="629"/>
                    <a:pt x="2551" y="481"/>
                    <a:pt x="2366" y="370"/>
                  </a:cubicBezTo>
                  <a:cubicBezTo>
                    <a:pt x="2071" y="111"/>
                    <a:pt x="1775" y="0"/>
                    <a:pt x="144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4"/>
            <p:cNvSpPr/>
            <p:nvPr/>
          </p:nvSpPr>
          <p:spPr>
            <a:xfrm>
              <a:off x="2414800" y="1576450"/>
              <a:ext cx="110925" cy="105150"/>
            </a:xfrm>
            <a:custGeom>
              <a:rect b="b" l="l" r="r" t="t"/>
              <a:pathLst>
                <a:path extrusionOk="0" h="4206" w="4437">
                  <a:moveTo>
                    <a:pt x="666" y="1"/>
                  </a:moveTo>
                  <a:cubicBezTo>
                    <a:pt x="518" y="1"/>
                    <a:pt x="407" y="75"/>
                    <a:pt x="296" y="148"/>
                  </a:cubicBezTo>
                  <a:cubicBezTo>
                    <a:pt x="148" y="259"/>
                    <a:pt x="74" y="407"/>
                    <a:pt x="37" y="592"/>
                  </a:cubicBezTo>
                  <a:cubicBezTo>
                    <a:pt x="0" y="740"/>
                    <a:pt x="0" y="888"/>
                    <a:pt x="0" y="1073"/>
                  </a:cubicBezTo>
                  <a:cubicBezTo>
                    <a:pt x="0" y="1886"/>
                    <a:pt x="259" y="2884"/>
                    <a:pt x="259" y="2884"/>
                  </a:cubicBezTo>
                  <a:cubicBezTo>
                    <a:pt x="290" y="3038"/>
                    <a:pt x="424" y="3115"/>
                    <a:pt x="553" y="3115"/>
                  </a:cubicBezTo>
                  <a:cubicBezTo>
                    <a:pt x="579" y="3115"/>
                    <a:pt x="604" y="3112"/>
                    <a:pt x="629" y="3106"/>
                  </a:cubicBezTo>
                  <a:cubicBezTo>
                    <a:pt x="814" y="3069"/>
                    <a:pt x="888" y="2921"/>
                    <a:pt x="851" y="2736"/>
                  </a:cubicBezTo>
                  <a:cubicBezTo>
                    <a:pt x="851" y="2736"/>
                    <a:pt x="851" y="2662"/>
                    <a:pt x="814" y="2589"/>
                  </a:cubicBezTo>
                  <a:cubicBezTo>
                    <a:pt x="740" y="2256"/>
                    <a:pt x="592" y="1590"/>
                    <a:pt x="592" y="1073"/>
                  </a:cubicBezTo>
                  <a:cubicBezTo>
                    <a:pt x="592" y="888"/>
                    <a:pt x="629" y="740"/>
                    <a:pt x="666" y="666"/>
                  </a:cubicBezTo>
                  <a:lnTo>
                    <a:pt x="666" y="629"/>
                  </a:lnTo>
                  <a:cubicBezTo>
                    <a:pt x="740" y="629"/>
                    <a:pt x="851" y="703"/>
                    <a:pt x="999" y="777"/>
                  </a:cubicBezTo>
                  <a:cubicBezTo>
                    <a:pt x="1479" y="1036"/>
                    <a:pt x="2219" y="1701"/>
                    <a:pt x="2810" y="2293"/>
                  </a:cubicBezTo>
                  <a:cubicBezTo>
                    <a:pt x="2998" y="2480"/>
                    <a:pt x="3185" y="2653"/>
                    <a:pt x="3344" y="2810"/>
                  </a:cubicBezTo>
                  <a:lnTo>
                    <a:pt x="3344" y="2810"/>
                  </a:lnTo>
                  <a:cubicBezTo>
                    <a:pt x="3339" y="2810"/>
                    <a:pt x="3333" y="2810"/>
                    <a:pt x="3328" y="2810"/>
                  </a:cubicBezTo>
                  <a:cubicBezTo>
                    <a:pt x="3106" y="2810"/>
                    <a:pt x="2847" y="2810"/>
                    <a:pt x="2588" y="2921"/>
                  </a:cubicBezTo>
                  <a:cubicBezTo>
                    <a:pt x="2477" y="2958"/>
                    <a:pt x="2367" y="2995"/>
                    <a:pt x="2256" y="3106"/>
                  </a:cubicBezTo>
                  <a:cubicBezTo>
                    <a:pt x="2145" y="3217"/>
                    <a:pt x="2071" y="3365"/>
                    <a:pt x="2071" y="3513"/>
                  </a:cubicBezTo>
                  <a:cubicBezTo>
                    <a:pt x="2071" y="3698"/>
                    <a:pt x="2145" y="3883"/>
                    <a:pt x="2256" y="4067"/>
                  </a:cubicBezTo>
                  <a:cubicBezTo>
                    <a:pt x="2323" y="4157"/>
                    <a:pt x="2417" y="4206"/>
                    <a:pt x="2514" y="4206"/>
                  </a:cubicBezTo>
                  <a:cubicBezTo>
                    <a:pt x="2577" y="4206"/>
                    <a:pt x="2641" y="4185"/>
                    <a:pt x="2699" y="4141"/>
                  </a:cubicBezTo>
                  <a:cubicBezTo>
                    <a:pt x="2810" y="4030"/>
                    <a:pt x="2847" y="3846"/>
                    <a:pt x="2773" y="3698"/>
                  </a:cubicBezTo>
                  <a:cubicBezTo>
                    <a:pt x="2715" y="3610"/>
                    <a:pt x="2703" y="3569"/>
                    <a:pt x="2700" y="3537"/>
                  </a:cubicBezTo>
                  <a:lnTo>
                    <a:pt x="2700" y="3537"/>
                  </a:lnTo>
                  <a:cubicBezTo>
                    <a:pt x="2742" y="3515"/>
                    <a:pt x="2803" y="3476"/>
                    <a:pt x="2884" y="3476"/>
                  </a:cubicBezTo>
                  <a:cubicBezTo>
                    <a:pt x="3032" y="3439"/>
                    <a:pt x="3180" y="3439"/>
                    <a:pt x="3328" y="3439"/>
                  </a:cubicBezTo>
                  <a:lnTo>
                    <a:pt x="3845" y="3439"/>
                  </a:lnTo>
                  <a:cubicBezTo>
                    <a:pt x="3919" y="3476"/>
                    <a:pt x="3956" y="3476"/>
                    <a:pt x="3993" y="3476"/>
                  </a:cubicBezTo>
                  <a:lnTo>
                    <a:pt x="4067" y="3476"/>
                  </a:lnTo>
                  <a:cubicBezTo>
                    <a:pt x="4087" y="3482"/>
                    <a:pt x="4108" y="3485"/>
                    <a:pt x="4129" y="3485"/>
                  </a:cubicBezTo>
                  <a:cubicBezTo>
                    <a:pt x="4228" y="3485"/>
                    <a:pt x="4339" y="3419"/>
                    <a:pt x="4400" y="3328"/>
                  </a:cubicBezTo>
                  <a:cubicBezTo>
                    <a:pt x="4437" y="3217"/>
                    <a:pt x="4437" y="3069"/>
                    <a:pt x="4326" y="2958"/>
                  </a:cubicBezTo>
                  <a:cubicBezTo>
                    <a:pt x="4326" y="2958"/>
                    <a:pt x="3697" y="2293"/>
                    <a:pt x="2958" y="1590"/>
                  </a:cubicBezTo>
                  <a:cubicBezTo>
                    <a:pt x="2588" y="1258"/>
                    <a:pt x="2182" y="888"/>
                    <a:pt x="1812" y="592"/>
                  </a:cubicBezTo>
                  <a:cubicBezTo>
                    <a:pt x="1627" y="444"/>
                    <a:pt x="1479" y="333"/>
                    <a:pt x="1294" y="222"/>
                  </a:cubicBezTo>
                  <a:cubicBezTo>
                    <a:pt x="1110" y="148"/>
                    <a:pt x="962" y="75"/>
                    <a:pt x="814" y="38"/>
                  </a:cubicBezTo>
                  <a:lnTo>
                    <a:pt x="666"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4"/>
            <p:cNvSpPr/>
            <p:nvPr/>
          </p:nvSpPr>
          <p:spPr>
            <a:xfrm>
              <a:off x="2375050" y="1500650"/>
              <a:ext cx="196900" cy="281025"/>
            </a:xfrm>
            <a:custGeom>
              <a:rect b="b" l="l" r="r" t="t"/>
              <a:pathLst>
                <a:path extrusionOk="0" h="11241" w="7876">
                  <a:moveTo>
                    <a:pt x="2034" y="629"/>
                  </a:moveTo>
                  <a:cubicBezTo>
                    <a:pt x="2367" y="629"/>
                    <a:pt x="2663" y="740"/>
                    <a:pt x="2958" y="999"/>
                  </a:cubicBezTo>
                  <a:cubicBezTo>
                    <a:pt x="3402" y="1332"/>
                    <a:pt x="3772" y="1850"/>
                    <a:pt x="4030" y="2330"/>
                  </a:cubicBezTo>
                  <a:cubicBezTo>
                    <a:pt x="4141" y="2552"/>
                    <a:pt x="4215" y="2737"/>
                    <a:pt x="4289" y="2885"/>
                  </a:cubicBezTo>
                  <a:cubicBezTo>
                    <a:pt x="4326" y="2959"/>
                    <a:pt x="4363" y="3033"/>
                    <a:pt x="4363" y="3070"/>
                  </a:cubicBezTo>
                  <a:lnTo>
                    <a:pt x="4400" y="3144"/>
                  </a:lnTo>
                  <a:lnTo>
                    <a:pt x="7162" y="9170"/>
                  </a:lnTo>
                  <a:lnTo>
                    <a:pt x="7162" y="9170"/>
                  </a:lnTo>
                  <a:cubicBezTo>
                    <a:pt x="7000" y="9350"/>
                    <a:pt x="6700" y="9639"/>
                    <a:pt x="6323" y="9909"/>
                  </a:cubicBezTo>
                  <a:cubicBezTo>
                    <a:pt x="5805" y="10279"/>
                    <a:pt x="5140" y="10612"/>
                    <a:pt x="4511" y="10612"/>
                  </a:cubicBezTo>
                  <a:cubicBezTo>
                    <a:pt x="3957" y="10612"/>
                    <a:pt x="3402" y="10390"/>
                    <a:pt x="2847" y="9687"/>
                  </a:cubicBezTo>
                  <a:cubicBezTo>
                    <a:pt x="1590" y="8024"/>
                    <a:pt x="592" y="5066"/>
                    <a:pt x="592" y="2996"/>
                  </a:cubicBezTo>
                  <a:cubicBezTo>
                    <a:pt x="592" y="2404"/>
                    <a:pt x="666" y="1887"/>
                    <a:pt x="814" y="1517"/>
                  </a:cubicBezTo>
                  <a:cubicBezTo>
                    <a:pt x="962" y="1147"/>
                    <a:pt x="1184" y="888"/>
                    <a:pt x="1479" y="777"/>
                  </a:cubicBezTo>
                  <a:cubicBezTo>
                    <a:pt x="1701" y="666"/>
                    <a:pt x="1886" y="629"/>
                    <a:pt x="2034" y="629"/>
                  </a:cubicBezTo>
                  <a:close/>
                  <a:moveTo>
                    <a:pt x="2034" y="1"/>
                  </a:moveTo>
                  <a:cubicBezTo>
                    <a:pt x="1775" y="1"/>
                    <a:pt x="1479" y="75"/>
                    <a:pt x="1221" y="186"/>
                  </a:cubicBezTo>
                  <a:cubicBezTo>
                    <a:pt x="740" y="408"/>
                    <a:pt x="444" y="814"/>
                    <a:pt x="259" y="1295"/>
                  </a:cubicBezTo>
                  <a:cubicBezTo>
                    <a:pt x="75" y="1776"/>
                    <a:pt x="1" y="2367"/>
                    <a:pt x="1" y="2996"/>
                  </a:cubicBezTo>
                  <a:cubicBezTo>
                    <a:pt x="1" y="5251"/>
                    <a:pt x="999" y="8245"/>
                    <a:pt x="2367" y="10057"/>
                  </a:cubicBezTo>
                  <a:cubicBezTo>
                    <a:pt x="2995" y="10870"/>
                    <a:pt x="3772" y="11240"/>
                    <a:pt x="4511" y="11240"/>
                  </a:cubicBezTo>
                  <a:cubicBezTo>
                    <a:pt x="5398" y="11203"/>
                    <a:pt x="6212" y="10759"/>
                    <a:pt x="6803" y="10316"/>
                  </a:cubicBezTo>
                  <a:cubicBezTo>
                    <a:pt x="7395" y="9872"/>
                    <a:pt x="7764" y="9429"/>
                    <a:pt x="7764" y="9429"/>
                  </a:cubicBezTo>
                  <a:cubicBezTo>
                    <a:pt x="7838" y="9318"/>
                    <a:pt x="7875" y="9207"/>
                    <a:pt x="7838" y="9096"/>
                  </a:cubicBezTo>
                  <a:lnTo>
                    <a:pt x="4955" y="2885"/>
                  </a:lnTo>
                  <a:lnTo>
                    <a:pt x="4943" y="2891"/>
                  </a:lnTo>
                  <a:lnTo>
                    <a:pt x="4943" y="2891"/>
                  </a:lnTo>
                  <a:cubicBezTo>
                    <a:pt x="4888" y="2749"/>
                    <a:pt x="4642" y="2133"/>
                    <a:pt x="4252" y="1517"/>
                  </a:cubicBezTo>
                  <a:cubicBezTo>
                    <a:pt x="3993" y="1147"/>
                    <a:pt x="3698" y="777"/>
                    <a:pt x="3365" y="482"/>
                  </a:cubicBezTo>
                  <a:cubicBezTo>
                    <a:pt x="2995" y="223"/>
                    <a:pt x="2552" y="1"/>
                    <a:pt x="203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4"/>
            <p:cNvSpPr/>
            <p:nvPr/>
          </p:nvSpPr>
          <p:spPr>
            <a:xfrm>
              <a:off x="3269750" y="1420400"/>
              <a:ext cx="156225" cy="275075"/>
            </a:xfrm>
            <a:custGeom>
              <a:rect b="b" l="l" r="r" t="t"/>
              <a:pathLst>
                <a:path extrusionOk="0" h="11003" w="6249">
                  <a:moveTo>
                    <a:pt x="3508" y="0"/>
                  </a:moveTo>
                  <a:cubicBezTo>
                    <a:pt x="1552" y="0"/>
                    <a:pt x="1220" y="3322"/>
                    <a:pt x="1220" y="3322"/>
                  </a:cubicBezTo>
                  <a:lnTo>
                    <a:pt x="0" y="10051"/>
                  </a:lnTo>
                  <a:cubicBezTo>
                    <a:pt x="0" y="10051"/>
                    <a:pt x="1358" y="11003"/>
                    <a:pt x="2713" y="11003"/>
                  </a:cubicBezTo>
                  <a:cubicBezTo>
                    <a:pt x="3560" y="11003"/>
                    <a:pt x="4405" y="10631"/>
                    <a:pt x="4917" y="9422"/>
                  </a:cubicBezTo>
                  <a:cubicBezTo>
                    <a:pt x="6248" y="6317"/>
                    <a:pt x="6063" y="438"/>
                    <a:pt x="3845" y="32"/>
                  </a:cubicBezTo>
                  <a:cubicBezTo>
                    <a:pt x="3728" y="10"/>
                    <a:pt x="3615" y="0"/>
                    <a:pt x="35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4"/>
            <p:cNvSpPr/>
            <p:nvPr/>
          </p:nvSpPr>
          <p:spPr>
            <a:xfrm>
              <a:off x="3286375" y="1428575"/>
              <a:ext cx="120175" cy="258825"/>
            </a:xfrm>
            <a:custGeom>
              <a:rect b="b" l="l" r="r" t="t"/>
              <a:pathLst>
                <a:path extrusionOk="0" h="10353" w="4807">
                  <a:moveTo>
                    <a:pt x="2847" y="0"/>
                  </a:moveTo>
                  <a:cubicBezTo>
                    <a:pt x="2478" y="0"/>
                    <a:pt x="2182" y="111"/>
                    <a:pt x="1923" y="370"/>
                  </a:cubicBezTo>
                  <a:cubicBezTo>
                    <a:pt x="1738" y="555"/>
                    <a:pt x="1590" y="777"/>
                    <a:pt x="1443" y="1072"/>
                  </a:cubicBezTo>
                  <a:cubicBezTo>
                    <a:pt x="1295" y="2736"/>
                    <a:pt x="1073" y="4400"/>
                    <a:pt x="777" y="6100"/>
                  </a:cubicBezTo>
                  <a:cubicBezTo>
                    <a:pt x="1036" y="5620"/>
                    <a:pt x="1775" y="4215"/>
                    <a:pt x="2441" y="3328"/>
                  </a:cubicBezTo>
                  <a:cubicBezTo>
                    <a:pt x="2700" y="2958"/>
                    <a:pt x="2958" y="2625"/>
                    <a:pt x="3254" y="2477"/>
                  </a:cubicBezTo>
                  <a:cubicBezTo>
                    <a:pt x="3365" y="2440"/>
                    <a:pt x="3439" y="2403"/>
                    <a:pt x="3550" y="2403"/>
                  </a:cubicBezTo>
                  <a:cubicBezTo>
                    <a:pt x="3735" y="2403"/>
                    <a:pt x="3920" y="2477"/>
                    <a:pt x="3993" y="2588"/>
                  </a:cubicBezTo>
                  <a:cubicBezTo>
                    <a:pt x="4104" y="2699"/>
                    <a:pt x="4178" y="2810"/>
                    <a:pt x="4215" y="2958"/>
                  </a:cubicBezTo>
                  <a:cubicBezTo>
                    <a:pt x="4363" y="3217"/>
                    <a:pt x="4400" y="3549"/>
                    <a:pt x="4474" y="3845"/>
                  </a:cubicBezTo>
                  <a:cubicBezTo>
                    <a:pt x="4548" y="4474"/>
                    <a:pt x="4585" y="5065"/>
                    <a:pt x="4585" y="5065"/>
                  </a:cubicBezTo>
                  <a:cubicBezTo>
                    <a:pt x="4585" y="5250"/>
                    <a:pt x="4437" y="5398"/>
                    <a:pt x="4289" y="5398"/>
                  </a:cubicBezTo>
                  <a:lnTo>
                    <a:pt x="4252" y="5398"/>
                  </a:lnTo>
                  <a:cubicBezTo>
                    <a:pt x="4104" y="5398"/>
                    <a:pt x="3957" y="5250"/>
                    <a:pt x="3957" y="5102"/>
                  </a:cubicBezTo>
                  <a:cubicBezTo>
                    <a:pt x="3957" y="5102"/>
                    <a:pt x="3957" y="5028"/>
                    <a:pt x="3957" y="4917"/>
                  </a:cubicBezTo>
                  <a:cubicBezTo>
                    <a:pt x="3957" y="4843"/>
                    <a:pt x="3957" y="4696"/>
                    <a:pt x="3920" y="4511"/>
                  </a:cubicBezTo>
                  <a:cubicBezTo>
                    <a:pt x="3883" y="4178"/>
                    <a:pt x="3846" y="3771"/>
                    <a:pt x="3735" y="3439"/>
                  </a:cubicBezTo>
                  <a:cubicBezTo>
                    <a:pt x="3698" y="3217"/>
                    <a:pt x="3587" y="3069"/>
                    <a:pt x="3550" y="3032"/>
                  </a:cubicBezTo>
                  <a:cubicBezTo>
                    <a:pt x="3476" y="3069"/>
                    <a:pt x="3291" y="3217"/>
                    <a:pt x="3106" y="3439"/>
                  </a:cubicBezTo>
                  <a:cubicBezTo>
                    <a:pt x="2921" y="3660"/>
                    <a:pt x="2736" y="3956"/>
                    <a:pt x="2552" y="4252"/>
                  </a:cubicBezTo>
                  <a:cubicBezTo>
                    <a:pt x="2182" y="4806"/>
                    <a:pt x="1849" y="5398"/>
                    <a:pt x="1590" y="5842"/>
                  </a:cubicBezTo>
                  <a:cubicBezTo>
                    <a:pt x="1812" y="5805"/>
                    <a:pt x="2071" y="5731"/>
                    <a:pt x="2293" y="5731"/>
                  </a:cubicBezTo>
                  <a:cubicBezTo>
                    <a:pt x="2441" y="5731"/>
                    <a:pt x="2626" y="5768"/>
                    <a:pt x="2773" y="5879"/>
                  </a:cubicBezTo>
                  <a:cubicBezTo>
                    <a:pt x="2958" y="5990"/>
                    <a:pt x="3032" y="6211"/>
                    <a:pt x="3032" y="6396"/>
                  </a:cubicBezTo>
                  <a:cubicBezTo>
                    <a:pt x="3032" y="6507"/>
                    <a:pt x="3032" y="6618"/>
                    <a:pt x="2995" y="6766"/>
                  </a:cubicBezTo>
                  <a:cubicBezTo>
                    <a:pt x="2958" y="6877"/>
                    <a:pt x="2810" y="6951"/>
                    <a:pt x="2700" y="6951"/>
                  </a:cubicBezTo>
                  <a:lnTo>
                    <a:pt x="2589" y="6951"/>
                  </a:lnTo>
                  <a:cubicBezTo>
                    <a:pt x="2441" y="6914"/>
                    <a:pt x="2330" y="6729"/>
                    <a:pt x="2404" y="6581"/>
                  </a:cubicBezTo>
                  <a:cubicBezTo>
                    <a:pt x="2404" y="6470"/>
                    <a:pt x="2441" y="6433"/>
                    <a:pt x="2441" y="6396"/>
                  </a:cubicBezTo>
                  <a:lnTo>
                    <a:pt x="2441" y="6359"/>
                  </a:lnTo>
                  <a:lnTo>
                    <a:pt x="2293" y="6359"/>
                  </a:lnTo>
                  <a:cubicBezTo>
                    <a:pt x="2108" y="6359"/>
                    <a:pt x="1849" y="6433"/>
                    <a:pt x="1627" y="6507"/>
                  </a:cubicBezTo>
                  <a:cubicBezTo>
                    <a:pt x="1406" y="6581"/>
                    <a:pt x="1184" y="6655"/>
                    <a:pt x="1110" y="6692"/>
                  </a:cubicBezTo>
                  <a:lnTo>
                    <a:pt x="1073" y="6692"/>
                  </a:lnTo>
                  <a:cubicBezTo>
                    <a:pt x="1036" y="6729"/>
                    <a:pt x="999" y="6729"/>
                    <a:pt x="962" y="6729"/>
                  </a:cubicBezTo>
                  <a:cubicBezTo>
                    <a:pt x="888" y="6729"/>
                    <a:pt x="777" y="6692"/>
                    <a:pt x="740" y="6655"/>
                  </a:cubicBezTo>
                  <a:cubicBezTo>
                    <a:pt x="703" y="6618"/>
                    <a:pt x="703" y="6618"/>
                    <a:pt x="703" y="6581"/>
                  </a:cubicBezTo>
                  <a:cubicBezTo>
                    <a:pt x="481" y="7653"/>
                    <a:pt x="259" y="8725"/>
                    <a:pt x="1" y="9761"/>
                  </a:cubicBezTo>
                  <a:cubicBezTo>
                    <a:pt x="112" y="9798"/>
                    <a:pt x="222" y="9871"/>
                    <a:pt x="333" y="9908"/>
                  </a:cubicBezTo>
                  <a:cubicBezTo>
                    <a:pt x="814" y="10130"/>
                    <a:pt x="1443" y="10352"/>
                    <a:pt x="2071" y="10352"/>
                  </a:cubicBezTo>
                  <a:cubicBezTo>
                    <a:pt x="2441" y="10352"/>
                    <a:pt x="2810" y="10278"/>
                    <a:pt x="3143" y="10093"/>
                  </a:cubicBezTo>
                  <a:cubicBezTo>
                    <a:pt x="3439" y="9871"/>
                    <a:pt x="3735" y="9539"/>
                    <a:pt x="3993" y="8984"/>
                  </a:cubicBezTo>
                  <a:cubicBezTo>
                    <a:pt x="4511" y="7764"/>
                    <a:pt x="4807" y="6063"/>
                    <a:pt x="4807" y="4474"/>
                  </a:cubicBezTo>
                  <a:cubicBezTo>
                    <a:pt x="4807" y="3586"/>
                    <a:pt x="4696" y="2773"/>
                    <a:pt x="4548" y="2071"/>
                  </a:cubicBezTo>
                  <a:cubicBezTo>
                    <a:pt x="4363" y="1331"/>
                    <a:pt x="4104" y="777"/>
                    <a:pt x="3809" y="444"/>
                  </a:cubicBezTo>
                  <a:cubicBezTo>
                    <a:pt x="3587" y="185"/>
                    <a:pt x="3365" y="74"/>
                    <a:pt x="310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4"/>
            <p:cNvSpPr/>
            <p:nvPr/>
          </p:nvSpPr>
          <p:spPr>
            <a:xfrm>
              <a:off x="3302100" y="1488650"/>
              <a:ext cx="98925" cy="113950"/>
            </a:xfrm>
            <a:custGeom>
              <a:rect b="b" l="l" r="r" t="t"/>
              <a:pathLst>
                <a:path extrusionOk="0" h="4558" w="3957">
                  <a:moveTo>
                    <a:pt x="2921" y="0"/>
                  </a:moveTo>
                  <a:cubicBezTo>
                    <a:pt x="2810" y="0"/>
                    <a:pt x="2736" y="37"/>
                    <a:pt x="2625" y="74"/>
                  </a:cubicBezTo>
                  <a:cubicBezTo>
                    <a:pt x="2329" y="222"/>
                    <a:pt x="2071" y="555"/>
                    <a:pt x="1812" y="925"/>
                  </a:cubicBezTo>
                  <a:cubicBezTo>
                    <a:pt x="961" y="2034"/>
                    <a:pt x="74" y="3882"/>
                    <a:pt x="37" y="3882"/>
                  </a:cubicBezTo>
                  <a:cubicBezTo>
                    <a:pt x="0" y="3993"/>
                    <a:pt x="0" y="4141"/>
                    <a:pt x="111" y="4252"/>
                  </a:cubicBezTo>
                  <a:cubicBezTo>
                    <a:pt x="157" y="4298"/>
                    <a:pt x="231" y="4329"/>
                    <a:pt x="307" y="4329"/>
                  </a:cubicBezTo>
                  <a:cubicBezTo>
                    <a:pt x="354" y="4329"/>
                    <a:pt x="401" y="4317"/>
                    <a:pt x="444" y="4289"/>
                  </a:cubicBezTo>
                  <a:lnTo>
                    <a:pt x="481" y="4289"/>
                  </a:lnTo>
                  <a:cubicBezTo>
                    <a:pt x="555" y="4252"/>
                    <a:pt x="777" y="4178"/>
                    <a:pt x="998" y="4104"/>
                  </a:cubicBezTo>
                  <a:cubicBezTo>
                    <a:pt x="1220" y="4030"/>
                    <a:pt x="1479" y="3956"/>
                    <a:pt x="1664" y="3956"/>
                  </a:cubicBezTo>
                  <a:cubicBezTo>
                    <a:pt x="1738" y="3956"/>
                    <a:pt x="1812" y="3956"/>
                    <a:pt x="1812" y="3993"/>
                  </a:cubicBezTo>
                  <a:cubicBezTo>
                    <a:pt x="1812" y="4030"/>
                    <a:pt x="1775" y="4067"/>
                    <a:pt x="1775" y="4178"/>
                  </a:cubicBezTo>
                  <a:cubicBezTo>
                    <a:pt x="1701" y="4326"/>
                    <a:pt x="1812" y="4511"/>
                    <a:pt x="1960" y="4548"/>
                  </a:cubicBezTo>
                  <a:cubicBezTo>
                    <a:pt x="1991" y="4554"/>
                    <a:pt x="2022" y="4557"/>
                    <a:pt x="2051" y="4557"/>
                  </a:cubicBezTo>
                  <a:cubicBezTo>
                    <a:pt x="2193" y="4557"/>
                    <a:pt x="2305" y="4485"/>
                    <a:pt x="2366" y="4363"/>
                  </a:cubicBezTo>
                  <a:cubicBezTo>
                    <a:pt x="2403" y="4215"/>
                    <a:pt x="2403" y="4104"/>
                    <a:pt x="2403" y="3993"/>
                  </a:cubicBezTo>
                  <a:cubicBezTo>
                    <a:pt x="2403" y="3808"/>
                    <a:pt x="2329" y="3587"/>
                    <a:pt x="2144" y="3476"/>
                  </a:cubicBezTo>
                  <a:cubicBezTo>
                    <a:pt x="1997" y="3365"/>
                    <a:pt x="1812" y="3328"/>
                    <a:pt x="1664" y="3328"/>
                  </a:cubicBezTo>
                  <a:cubicBezTo>
                    <a:pt x="1432" y="3328"/>
                    <a:pt x="1182" y="3382"/>
                    <a:pt x="965" y="3452"/>
                  </a:cubicBezTo>
                  <a:lnTo>
                    <a:pt x="965" y="3452"/>
                  </a:lnTo>
                  <a:cubicBezTo>
                    <a:pt x="1220" y="2989"/>
                    <a:pt x="1572" y="2392"/>
                    <a:pt x="1923" y="1849"/>
                  </a:cubicBezTo>
                  <a:cubicBezTo>
                    <a:pt x="2107" y="1553"/>
                    <a:pt x="2292" y="1257"/>
                    <a:pt x="2477" y="1036"/>
                  </a:cubicBezTo>
                  <a:cubicBezTo>
                    <a:pt x="2662" y="814"/>
                    <a:pt x="2847" y="666"/>
                    <a:pt x="2921" y="629"/>
                  </a:cubicBezTo>
                  <a:cubicBezTo>
                    <a:pt x="2958" y="666"/>
                    <a:pt x="3069" y="814"/>
                    <a:pt x="3106" y="1036"/>
                  </a:cubicBezTo>
                  <a:cubicBezTo>
                    <a:pt x="3217" y="1368"/>
                    <a:pt x="3254" y="1775"/>
                    <a:pt x="3291" y="2108"/>
                  </a:cubicBezTo>
                  <a:cubicBezTo>
                    <a:pt x="3328" y="2293"/>
                    <a:pt x="3328" y="2440"/>
                    <a:pt x="3328" y="2514"/>
                  </a:cubicBezTo>
                  <a:cubicBezTo>
                    <a:pt x="3328" y="2625"/>
                    <a:pt x="3328" y="2699"/>
                    <a:pt x="3328" y="2699"/>
                  </a:cubicBezTo>
                  <a:cubicBezTo>
                    <a:pt x="3328" y="2847"/>
                    <a:pt x="3475" y="2995"/>
                    <a:pt x="3660" y="2995"/>
                  </a:cubicBezTo>
                  <a:cubicBezTo>
                    <a:pt x="3808" y="2995"/>
                    <a:pt x="3956" y="2847"/>
                    <a:pt x="3956" y="2662"/>
                  </a:cubicBezTo>
                  <a:cubicBezTo>
                    <a:pt x="3956" y="2662"/>
                    <a:pt x="3919" y="2071"/>
                    <a:pt x="3845" y="1442"/>
                  </a:cubicBezTo>
                  <a:cubicBezTo>
                    <a:pt x="3771" y="1146"/>
                    <a:pt x="3734" y="814"/>
                    <a:pt x="3586" y="555"/>
                  </a:cubicBezTo>
                  <a:cubicBezTo>
                    <a:pt x="3549" y="407"/>
                    <a:pt x="3475" y="296"/>
                    <a:pt x="3364" y="185"/>
                  </a:cubicBezTo>
                  <a:cubicBezTo>
                    <a:pt x="3254" y="74"/>
                    <a:pt x="3106" y="0"/>
                    <a:pt x="292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4"/>
            <p:cNvSpPr/>
            <p:nvPr/>
          </p:nvSpPr>
          <p:spPr>
            <a:xfrm>
              <a:off x="3261425" y="1412850"/>
              <a:ext cx="159925" cy="290250"/>
            </a:xfrm>
            <a:custGeom>
              <a:rect b="b" l="l" r="r" t="t"/>
              <a:pathLst>
                <a:path extrusionOk="0" h="11610" w="6397">
                  <a:moveTo>
                    <a:pt x="4104" y="629"/>
                  </a:moveTo>
                  <a:cubicBezTo>
                    <a:pt x="4363" y="703"/>
                    <a:pt x="4585" y="814"/>
                    <a:pt x="4807" y="1073"/>
                  </a:cubicBezTo>
                  <a:cubicBezTo>
                    <a:pt x="5102" y="1406"/>
                    <a:pt x="5361" y="1960"/>
                    <a:pt x="5546" y="2700"/>
                  </a:cubicBezTo>
                  <a:cubicBezTo>
                    <a:pt x="5694" y="3402"/>
                    <a:pt x="5805" y="4215"/>
                    <a:pt x="5805" y="5103"/>
                  </a:cubicBezTo>
                  <a:cubicBezTo>
                    <a:pt x="5805" y="6692"/>
                    <a:pt x="5509" y="8393"/>
                    <a:pt x="4991" y="9613"/>
                  </a:cubicBezTo>
                  <a:cubicBezTo>
                    <a:pt x="4733" y="10168"/>
                    <a:pt x="4437" y="10500"/>
                    <a:pt x="4141" y="10722"/>
                  </a:cubicBezTo>
                  <a:cubicBezTo>
                    <a:pt x="3808" y="10907"/>
                    <a:pt x="3439" y="10981"/>
                    <a:pt x="3069" y="10981"/>
                  </a:cubicBezTo>
                  <a:cubicBezTo>
                    <a:pt x="2441" y="10981"/>
                    <a:pt x="1812" y="10759"/>
                    <a:pt x="1331" y="10537"/>
                  </a:cubicBezTo>
                  <a:cubicBezTo>
                    <a:pt x="1073" y="10427"/>
                    <a:pt x="888" y="10316"/>
                    <a:pt x="740" y="10242"/>
                  </a:cubicBezTo>
                  <a:cubicBezTo>
                    <a:pt x="714" y="10229"/>
                    <a:pt x="688" y="10216"/>
                    <a:pt x="664" y="10203"/>
                  </a:cubicBezTo>
                  <a:lnTo>
                    <a:pt x="664" y="10203"/>
                  </a:lnTo>
                  <a:lnTo>
                    <a:pt x="1886" y="3698"/>
                  </a:lnTo>
                  <a:lnTo>
                    <a:pt x="1886" y="3661"/>
                  </a:lnTo>
                  <a:lnTo>
                    <a:pt x="1886" y="3624"/>
                  </a:lnTo>
                  <a:cubicBezTo>
                    <a:pt x="1886" y="3476"/>
                    <a:pt x="1997" y="2663"/>
                    <a:pt x="2330" y="1923"/>
                  </a:cubicBezTo>
                  <a:cubicBezTo>
                    <a:pt x="2477" y="1554"/>
                    <a:pt x="2699" y="1221"/>
                    <a:pt x="2921" y="999"/>
                  </a:cubicBezTo>
                  <a:cubicBezTo>
                    <a:pt x="3180" y="740"/>
                    <a:pt x="3476" y="629"/>
                    <a:pt x="3845" y="629"/>
                  </a:cubicBezTo>
                  <a:close/>
                  <a:moveTo>
                    <a:pt x="3845" y="1"/>
                  </a:moveTo>
                  <a:cubicBezTo>
                    <a:pt x="3254" y="1"/>
                    <a:pt x="2773" y="260"/>
                    <a:pt x="2441" y="592"/>
                  </a:cubicBezTo>
                  <a:cubicBezTo>
                    <a:pt x="1923" y="1147"/>
                    <a:pt x="1664" y="1886"/>
                    <a:pt x="1479" y="2515"/>
                  </a:cubicBezTo>
                  <a:cubicBezTo>
                    <a:pt x="1294" y="3106"/>
                    <a:pt x="1257" y="3587"/>
                    <a:pt x="1257" y="3587"/>
                  </a:cubicBezTo>
                  <a:lnTo>
                    <a:pt x="37" y="10279"/>
                  </a:lnTo>
                  <a:cubicBezTo>
                    <a:pt x="0" y="10390"/>
                    <a:pt x="74" y="10537"/>
                    <a:pt x="148" y="10611"/>
                  </a:cubicBezTo>
                  <a:cubicBezTo>
                    <a:pt x="148" y="10611"/>
                    <a:pt x="518" y="10870"/>
                    <a:pt x="1073" y="11092"/>
                  </a:cubicBezTo>
                  <a:cubicBezTo>
                    <a:pt x="1590" y="11351"/>
                    <a:pt x="2330" y="11610"/>
                    <a:pt x="3069" y="11610"/>
                  </a:cubicBezTo>
                  <a:cubicBezTo>
                    <a:pt x="3550" y="11610"/>
                    <a:pt x="4030" y="11499"/>
                    <a:pt x="4474" y="11240"/>
                  </a:cubicBezTo>
                  <a:cubicBezTo>
                    <a:pt x="4881" y="10944"/>
                    <a:pt x="5287" y="10500"/>
                    <a:pt x="5546" y="9872"/>
                  </a:cubicBezTo>
                  <a:cubicBezTo>
                    <a:pt x="6101" y="8541"/>
                    <a:pt x="6396" y="6766"/>
                    <a:pt x="6396" y="5103"/>
                  </a:cubicBezTo>
                  <a:cubicBezTo>
                    <a:pt x="6396" y="3883"/>
                    <a:pt x="6248" y="2737"/>
                    <a:pt x="5916" y="1812"/>
                  </a:cubicBezTo>
                  <a:cubicBezTo>
                    <a:pt x="5768" y="1369"/>
                    <a:pt x="5546" y="962"/>
                    <a:pt x="5250" y="629"/>
                  </a:cubicBezTo>
                  <a:cubicBezTo>
                    <a:pt x="4991" y="334"/>
                    <a:pt x="4622" y="112"/>
                    <a:pt x="4215" y="38"/>
                  </a:cubicBezTo>
                  <a:cubicBezTo>
                    <a:pt x="4104" y="1"/>
                    <a:pt x="3956" y="1"/>
                    <a:pt x="384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4"/>
            <p:cNvSpPr/>
            <p:nvPr/>
          </p:nvSpPr>
          <p:spPr>
            <a:xfrm>
              <a:off x="2054325" y="1865750"/>
              <a:ext cx="1766300" cy="1469600"/>
            </a:xfrm>
            <a:custGeom>
              <a:rect b="b" l="l" r="r" t="t"/>
              <a:pathLst>
                <a:path extrusionOk="0" h="58784" w="70652">
                  <a:moveTo>
                    <a:pt x="28283" y="0"/>
                  </a:moveTo>
                  <a:cubicBezTo>
                    <a:pt x="28283" y="1"/>
                    <a:pt x="30021" y="13199"/>
                    <a:pt x="29097" y="15750"/>
                  </a:cubicBezTo>
                  <a:cubicBezTo>
                    <a:pt x="28135" y="18264"/>
                    <a:pt x="23218" y="19854"/>
                    <a:pt x="18597" y="20334"/>
                  </a:cubicBezTo>
                  <a:cubicBezTo>
                    <a:pt x="18132" y="20390"/>
                    <a:pt x="17648" y="20412"/>
                    <a:pt x="17149" y="20412"/>
                  </a:cubicBezTo>
                  <a:cubicBezTo>
                    <a:pt x="15982" y="20412"/>
                    <a:pt x="14739" y="20290"/>
                    <a:pt x="13495" y="20186"/>
                  </a:cubicBezTo>
                  <a:cubicBezTo>
                    <a:pt x="12212" y="20064"/>
                    <a:pt x="10929" y="19941"/>
                    <a:pt x="9714" y="19941"/>
                  </a:cubicBezTo>
                  <a:cubicBezTo>
                    <a:pt x="7640" y="19941"/>
                    <a:pt x="5766" y="20299"/>
                    <a:pt x="4437" y="21628"/>
                  </a:cubicBezTo>
                  <a:cubicBezTo>
                    <a:pt x="1258" y="24808"/>
                    <a:pt x="1" y="58784"/>
                    <a:pt x="1" y="58784"/>
                  </a:cubicBezTo>
                  <a:lnTo>
                    <a:pt x="30982" y="51316"/>
                  </a:lnTo>
                  <a:lnTo>
                    <a:pt x="41112" y="48802"/>
                  </a:lnTo>
                  <a:lnTo>
                    <a:pt x="70652" y="41851"/>
                  </a:lnTo>
                  <a:cubicBezTo>
                    <a:pt x="70652" y="41851"/>
                    <a:pt x="70578" y="24808"/>
                    <a:pt x="67398" y="21628"/>
                  </a:cubicBezTo>
                  <a:cubicBezTo>
                    <a:pt x="66069" y="20299"/>
                    <a:pt x="64196" y="19941"/>
                    <a:pt x="62122" y="19941"/>
                  </a:cubicBezTo>
                  <a:cubicBezTo>
                    <a:pt x="60907" y="19941"/>
                    <a:pt x="59624" y="20064"/>
                    <a:pt x="58340" y="20186"/>
                  </a:cubicBezTo>
                  <a:cubicBezTo>
                    <a:pt x="57097" y="20290"/>
                    <a:pt x="55853" y="20412"/>
                    <a:pt x="54686" y="20412"/>
                  </a:cubicBezTo>
                  <a:cubicBezTo>
                    <a:pt x="54188" y="20412"/>
                    <a:pt x="53703" y="20390"/>
                    <a:pt x="53239" y="20334"/>
                  </a:cubicBezTo>
                  <a:cubicBezTo>
                    <a:pt x="48617" y="19854"/>
                    <a:pt x="43700" y="18264"/>
                    <a:pt x="42739" y="15750"/>
                  </a:cubicBezTo>
                  <a:cubicBezTo>
                    <a:pt x="41815" y="13199"/>
                    <a:pt x="43552" y="1"/>
                    <a:pt x="43552" y="0"/>
                  </a:cubicBezTo>
                  <a:lnTo>
                    <a:pt x="43552" y="0"/>
                  </a:lnTo>
                  <a:lnTo>
                    <a:pt x="35899" y="1220"/>
                  </a:lnTo>
                  <a:lnTo>
                    <a:pt x="28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4"/>
            <p:cNvSpPr/>
            <p:nvPr/>
          </p:nvSpPr>
          <p:spPr>
            <a:xfrm>
              <a:off x="2062650" y="2189250"/>
              <a:ext cx="1729325" cy="1135950"/>
            </a:xfrm>
            <a:custGeom>
              <a:rect b="b" l="l" r="r" t="t"/>
              <a:pathLst>
                <a:path extrusionOk="0" h="45438" w="69173">
                  <a:moveTo>
                    <a:pt x="61741" y="7320"/>
                  </a:moveTo>
                  <a:cubicBezTo>
                    <a:pt x="60411" y="7320"/>
                    <a:pt x="58969" y="7468"/>
                    <a:pt x="57527" y="7579"/>
                  </a:cubicBezTo>
                  <a:cubicBezTo>
                    <a:pt x="57490" y="8430"/>
                    <a:pt x="57453" y="9613"/>
                    <a:pt x="57453" y="10944"/>
                  </a:cubicBezTo>
                  <a:cubicBezTo>
                    <a:pt x="57453" y="13014"/>
                    <a:pt x="57564" y="15528"/>
                    <a:pt x="57934" y="18116"/>
                  </a:cubicBezTo>
                  <a:cubicBezTo>
                    <a:pt x="59967" y="17561"/>
                    <a:pt x="62814" y="16933"/>
                    <a:pt x="65660" y="16933"/>
                  </a:cubicBezTo>
                  <a:cubicBezTo>
                    <a:pt x="66548" y="16933"/>
                    <a:pt x="67435" y="17007"/>
                    <a:pt x="68285" y="17155"/>
                  </a:cubicBezTo>
                  <a:lnTo>
                    <a:pt x="69173" y="17155"/>
                  </a:lnTo>
                  <a:cubicBezTo>
                    <a:pt x="68914" y="15232"/>
                    <a:pt x="68655" y="13531"/>
                    <a:pt x="68322" y="12164"/>
                  </a:cubicBezTo>
                  <a:cubicBezTo>
                    <a:pt x="67916" y="10648"/>
                    <a:pt x="67398" y="9465"/>
                    <a:pt x="66843" y="8910"/>
                  </a:cubicBezTo>
                  <a:cubicBezTo>
                    <a:pt x="66215" y="8282"/>
                    <a:pt x="65476" y="7875"/>
                    <a:pt x="64588" y="7653"/>
                  </a:cubicBezTo>
                  <a:cubicBezTo>
                    <a:pt x="63738" y="7394"/>
                    <a:pt x="62777" y="7320"/>
                    <a:pt x="61778" y="7320"/>
                  </a:cubicBezTo>
                  <a:close/>
                  <a:moveTo>
                    <a:pt x="29355" y="0"/>
                  </a:moveTo>
                  <a:cubicBezTo>
                    <a:pt x="29355" y="629"/>
                    <a:pt x="29318" y="1183"/>
                    <a:pt x="29281" y="1664"/>
                  </a:cubicBezTo>
                  <a:cubicBezTo>
                    <a:pt x="29244" y="2181"/>
                    <a:pt x="29170" y="2588"/>
                    <a:pt x="29023" y="2921"/>
                  </a:cubicBezTo>
                  <a:cubicBezTo>
                    <a:pt x="28764" y="3623"/>
                    <a:pt x="28246" y="4215"/>
                    <a:pt x="27544" y="4769"/>
                  </a:cubicBezTo>
                  <a:cubicBezTo>
                    <a:pt x="26841" y="5324"/>
                    <a:pt x="25954" y="5768"/>
                    <a:pt x="24993" y="6174"/>
                  </a:cubicBezTo>
                  <a:cubicBezTo>
                    <a:pt x="23218" y="6877"/>
                    <a:pt x="21111" y="7357"/>
                    <a:pt x="19003" y="7616"/>
                  </a:cubicBezTo>
                  <a:cubicBezTo>
                    <a:pt x="19299" y="8393"/>
                    <a:pt x="19669" y="9317"/>
                    <a:pt x="20150" y="10315"/>
                  </a:cubicBezTo>
                  <a:cubicBezTo>
                    <a:pt x="24031" y="11313"/>
                    <a:pt x="30797" y="13864"/>
                    <a:pt x="31500" y="14936"/>
                  </a:cubicBezTo>
                  <a:cubicBezTo>
                    <a:pt x="31647" y="15121"/>
                    <a:pt x="31500" y="15195"/>
                    <a:pt x="31130" y="15195"/>
                  </a:cubicBezTo>
                  <a:cubicBezTo>
                    <a:pt x="29651" y="15195"/>
                    <a:pt x="24549" y="13716"/>
                    <a:pt x="21333" y="12755"/>
                  </a:cubicBezTo>
                  <a:lnTo>
                    <a:pt x="21333" y="12755"/>
                  </a:lnTo>
                  <a:cubicBezTo>
                    <a:pt x="21739" y="13531"/>
                    <a:pt x="22183" y="14308"/>
                    <a:pt x="22664" y="15121"/>
                  </a:cubicBezTo>
                  <a:cubicBezTo>
                    <a:pt x="24512" y="18153"/>
                    <a:pt x="26915" y="21258"/>
                    <a:pt x="29799" y="23218"/>
                  </a:cubicBezTo>
                  <a:cubicBezTo>
                    <a:pt x="31721" y="24512"/>
                    <a:pt x="33866" y="25325"/>
                    <a:pt x="36232" y="25325"/>
                  </a:cubicBezTo>
                  <a:cubicBezTo>
                    <a:pt x="36712" y="25325"/>
                    <a:pt x="37230" y="25288"/>
                    <a:pt x="37748" y="25214"/>
                  </a:cubicBezTo>
                  <a:cubicBezTo>
                    <a:pt x="42739" y="24475"/>
                    <a:pt x="46029" y="21258"/>
                    <a:pt x="48210" y="17561"/>
                  </a:cubicBezTo>
                  <a:cubicBezTo>
                    <a:pt x="48802" y="16526"/>
                    <a:pt x="49319" y="15491"/>
                    <a:pt x="49763" y="14456"/>
                  </a:cubicBezTo>
                  <a:lnTo>
                    <a:pt x="49763" y="14456"/>
                  </a:lnTo>
                  <a:cubicBezTo>
                    <a:pt x="47360" y="14641"/>
                    <a:pt x="43589" y="14899"/>
                    <a:pt x="41223" y="14899"/>
                  </a:cubicBezTo>
                  <a:cubicBezTo>
                    <a:pt x="40299" y="14899"/>
                    <a:pt x="39596" y="14862"/>
                    <a:pt x="39300" y="14751"/>
                  </a:cubicBezTo>
                  <a:cubicBezTo>
                    <a:pt x="38043" y="14382"/>
                    <a:pt x="46731" y="13125"/>
                    <a:pt x="50502" y="12607"/>
                  </a:cubicBezTo>
                  <a:cubicBezTo>
                    <a:pt x="51168" y="10722"/>
                    <a:pt x="51612" y="8947"/>
                    <a:pt x="51870" y="7579"/>
                  </a:cubicBezTo>
                  <a:cubicBezTo>
                    <a:pt x="48691" y="7172"/>
                    <a:pt x="45511" y="6211"/>
                    <a:pt x="43626" y="4769"/>
                  </a:cubicBezTo>
                  <a:cubicBezTo>
                    <a:pt x="42923" y="4215"/>
                    <a:pt x="42406" y="3623"/>
                    <a:pt x="42147" y="2921"/>
                  </a:cubicBezTo>
                  <a:cubicBezTo>
                    <a:pt x="41999" y="2588"/>
                    <a:pt x="41925" y="2181"/>
                    <a:pt x="41888" y="1664"/>
                  </a:cubicBezTo>
                  <a:cubicBezTo>
                    <a:pt x="41851" y="1257"/>
                    <a:pt x="41851" y="814"/>
                    <a:pt x="41814" y="333"/>
                  </a:cubicBezTo>
                  <a:cubicBezTo>
                    <a:pt x="40520" y="961"/>
                    <a:pt x="39042" y="1368"/>
                    <a:pt x="37378" y="1405"/>
                  </a:cubicBezTo>
                  <a:lnTo>
                    <a:pt x="36749" y="1405"/>
                  </a:lnTo>
                  <a:cubicBezTo>
                    <a:pt x="32978" y="1405"/>
                    <a:pt x="30723" y="740"/>
                    <a:pt x="29355" y="0"/>
                  </a:cubicBezTo>
                  <a:close/>
                  <a:moveTo>
                    <a:pt x="9391" y="7320"/>
                  </a:moveTo>
                  <a:cubicBezTo>
                    <a:pt x="8393" y="7320"/>
                    <a:pt x="7432" y="7394"/>
                    <a:pt x="6544" y="7653"/>
                  </a:cubicBezTo>
                  <a:cubicBezTo>
                    <a:pt x="5694" y="7875"/>
                    <a:pt x="4955" y="8282"/>
                    <a:pt x="4326" y="8910"/>
                  </a:cubicBezTo>
                  <a:cubicBezTo>
                    <a:pt x="4067" y="9169"/>
                    <a:pt x="3735" y="9871"/>
                    <a:pt x="3439" y="10833"/>
                  </a:cubicBezTo>
                  <a:cubicBezTo>
                    <a:pt x="3143" y="11831"/>
                    <a:pt x="2847" y="13088"/>
                    <a:pt x="2589" y="14567"/>
                  </a:cubicBezTo>
                  <a:cubicBezTo>
                    <a:pt x="2071" y="17524"/>
                    <a:pt x="1664" y="21258"/>
                    <a:pt x="1295" y="25140"/>
                  </a:cubicBezTo>
                  <a:cubicBezTo>
                    <a:pt x="592" y="32904"/>
                    <a:pt x="185" y="41112"/>
                    <a:pt x="38" y="44402"/>
                  </a:cubicBezTo>
                  <a:cubicBezTo>
                    <a:pt x="1" y="44846"/>
                    <a:pt x="1" y="45215"/>
                    <a:pt x="1" y="45437"/>
                  </a:cubicBezTo>
                  <a:lnTo>
                    <a:pt x="11351" y="42701"/>
                  </a:lnTo>
                  <a:cubicBezTo>
                    <a:pt x="11203" y="41592"/>
                    <a:pt x="11129" y="40446"/>
                    <a:pt x="11129" y="39337"/>
                  </a:cubicBezTo>
                  <a:cubicBezTo>
                    <a:pt x="11129" y="36121"/>
                    <a:pt x="11942" y="31795"/>
                    <a:pt x="12829" y="27469"/>
                  </a:cubicBezTo>
                  <a:cubicBezTo>
                    <a:pt x="13717" y="23107"/>
                    <a:pt x="14604" y="18781"/>
                    <a:pt x="14789" y="15676"/>
                  </a:cubicBezTo>
                  <a:cubicBezTo>
                    <a:pt x="14789" y="15195"/>
                    <a:pt x="14789" y="14751"/>
                    <a:pt x="14789" y="14345"/>
                  </a:cubicBezTo>
                  <a:cubicBezTo>
                    <a:pt x="14789" y="11646"/>
                    <a:pt x="14419" y="9317"/>
                    <a:pt x="13975" y="7616"/>
                  </a:cubicBezTo>
                  <a:cubicBezTo>
                    <a:pt x="12423" y="7468"/>
                    <a:pt x="10870" y="7320"/>
                    <a:pt x="9428" y="732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4"/>
            <p:cNvSpPr/>
            <p:nvPr/>
          </p:nvSpPr>
          <p:spPr>
            <a:xfrm>
              <a:off x="2790050" y="2053375"/>
              <a:ext cx="325375" cy="171025"/>
            </a:xfrm>
            <a:custGeom>
              <a:rect b="b" l="l" r="r" t="t"/>
              <a:pathLst>
                <a:path extrusionOk="0" h="6841" w="13015">
                  <a:moveTo>
                    <a:pt x="13014" y="0"/>
                  </a:moveTo>
                  <a:cubicBezTo>
                    <a:pt x="11979" y="1147"/>
                    <a:pt x="10907" y="1960"/>
                    <a:pt x="9798" y="2330"/>
                  </a:cubicBezTo>
                  <a:cubicBezTo>
                    <a:pt x="8836" y="2662"/>
                    <a:pt x="7875" y="2847"/>
                    <a:pt x="6914" y="2847"/>
                  </a:cubicBezTo>
                  <a:cubicBezTo>
                    <a:pt x="4474" y="2847"/>
                    <a:pt x="2108" y="1812"/>
                    <a:pt x="0" y="259"/>
                  </a:cubicBezTo>
                  <a:lnTo>
                    <a:pt x="0" y="259"/>
                  </a:lnTo>
                  <a:cubicBezTo>
                    <a:pt x="148" y="2071"/>
                    <a:pt x="259" y="3882"/>
                    <a:pt x="259" y="5361"/>
                  </a:cubicBezTo>
                  <a:lnTo>
                    <a:pt x="259" y="5435"/>
                  </a:lnTo>
                  <a:cubicBezTo>
                    <a:pt x="1627" y="6175"/>
                    <a:pt x="3882" y="6840"/>
                    <a:pt x="7653" y="6840"/>
                  </a:cubicBezTo>
                  <a:lnTo>
                    <a:pt x="8282" y="6840"/>
                  </a:lnTo>
                  <a:cubicBezTo>
                    <a:pt x="9946" y="6803"/>
                    <a:pt x="11424" y="6396"/>
                    <a:pt x="12718" y="5768"/>
                  </a:cubicBezTo>
                  <a:cubicBezTo>
                    <a:pt x="12718" y="5620"/>
                    <a:pt x="12718" y="5509"/>
                    <a:pt x="12718" y="5361"/>
                  </a:cubicBezTo>
                  <a:cubicBezTo>
                    <a:pt x="12718" y="3808"/>
                    <a:pt x="12829" y="1886"/>
                    <a:pt x="13014"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4"/>
            <p:cNvSpPr/>
            <p:nvPr/>
          </p:nvSpPr>
          <p:spPr>
            <a:xfrm>
              <a:off x="3013725" y="2504425"/>
              <a:ext cx="311500" cy="57325"/>
            </a:xfrm>
            <a:custGeom>
              <a:rect b="b" l="l" r="r" t="t"/>
              <a:pathLst>
                <a:path extrusionOk="0" h="2293" w="12460">
                  <a:moveTo>
                    <a:pt x="12459" y="0"/>
                  </a:moveTo>
                  <a:cubicBezTo>
                    <a:pt x="8688" y="518"/>
                    <a:pt x="0" y="1775"/>
                    <a:pt x="1257" y="2144"/>
                  </a:cubicBezTo>
                  <a:cubicBezTo>
                    <a:pt x="1553" y="2255"/>
                    <a:pt x="2256" y="2292"/>
                    <a:pt x="3180" y="2292"/>
                  </a:cubicBezTo>
                  <a:cubicBezTo>
                    <a:pt x="5546" y="2292"/>
                    <a:pt x="9317" y="2034"/>
                    <a:pt x="11720" y="1849"/>
                  </a:cubicBezTo>
                  <a:cubicBezTo>
                    <a:pt x="11979" y="1220"/>
                    <a:pt x="12238" y="629"/>
                    <a:pt x="12459"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4"/>
            <p:cNvSpPr/>
            <p:nvPr/>
          </p:nvSpPr>
          <p:spPr>
            <a:xfrm>
              <a:off x="2566375" y="2447125"/>
              <a:ext cx="287475" cy="122025"/>
            </a:xfrm>
            <a:custGeom>
              <a:rect b="b" l="l" r="r" t="t"/>
              <a:pathLst>
                <a:path extrusionOk="0" h="4881" w="11499">
                  <a:moveTo>
                    <a:pt x="1" y="0"/>
                  </a:moveTo>
                  <a:lnTo>
                    <a:pt x="1" y="0"/>
                  </a:lnTo>
                  <a:cubicBezTo>
                    <a:pt x="333" y="776"/>
                    <a:pt x="740" y="1590"/>
                    <a:pt x="1184" y="2440"/>
                  </a:cubicBezTo>
                  <a:cubicBezTo>
                    <a:pt x="4400" y="3401"/>
                    <a:pt x="9502" y="4880"/>
                    <a:pt x="10981" y="4880"/>
                  </a:cubicBezTo>
                  <a:cubicBezTo>
                    <a:pt x="11351" y="4880"/>
                    <a:pt x="11498" y="4806"/>
                    <a:pt x="11351" y="4621"/>
                  </a:cubicBezTo>
                  <a:cubicBezTo>
                    <a:pt x="10648" y="3549"/>
                    <a:pt x="3882" y="998"/>
                    <a:pt x="1"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4"/>
            <p:cNvSpPr/>
            <p:nvPr/>
          </p:nvSpPr>
          <p:spPr>
            <a:xfrm>
              <a:off x="2046025" y="1858000"/>
              <a:ext cx="1782000" cy="1485125"/>
            </a:xfrm>
            <a:custGeom>
              <a:rect b="b" l="l" r="r" t="t"/>
              <a:pathLst>
                <a:path extrusionOk="0" h="59405" w="71280">
                  <a:moveTo>
                    <a:pt x="28963" y="668"/>
                  </a:moveTo>
                  <a:lnTo>
                    <a:pt x="36194" y="1826"/>
                  </a:lnTo>
                  <a:lnTo>
                    <a:pt x="36305" y="1826"/>
                  </a:lnTo>
                  <a:lnTo>
                    <a:pt x="43536" y="668"/>
                  </a:lnTo>
                  <a:lnTo>
                    <a:pt x="43536" y="668"/>
                  </a:lnTo>
                  <a:cubicBezTo>
                    <a:pt x="43316" y="2351"/>
                    <a:pt x="42479" y="9033"/>
                    <a:pt x="42479" y="13176"/>
                  </a:cubicBezTo>
                  <a:cubicBezTo>
                    <a:pt x="42479" y="13842"/>
                    <a:pt x="42516" y="14433"/>
                    <a:pt x="42553" y="14914"/>
                  </a:cubicBezTo>
                  <a:cubicBezTo>
                    <a:pt x="42590" y="15431"/>
                    <a:pt x="42664" y="15838"/>
                    <a:pt x="42812" y="16171"/>
                  </a:cubicBezTo>
                  <a:cubicBezTo>
                    <a:pt x="43071" y="16873"/>
                    <a:pt x="43588" y="17465"/>
                    <a:pt x="44291" y="18019"/>
                  </a:cubicBezTo>
                  <a:cubicBezTo>
                    <a:pt x="46398" y="19609"/>
                    <a:pt x="50058" y="20607"/>
                    <a:pt x="53534" y="20977"/>
                  </a:cubicBezTo>
                  <a:cubicBezTo>
                    <a:pt x="54014" y="21014"/>
                    <a:pt x="54495" y="21014"/>
                    <a:pt x="54975" y="21014"/>
                  </a:cubicBezTo>
                  <a:cubicBezTo>
                    <a:pt x="57289" y="21014"/>
                    <a:pt x="59844" y="20568"/>
                    <a:pt x="62175" y="20568"/>
                  </a:cubicBezTo>
                  <a:cubicBezTo>
                    <a:pt x="62265" y="20568"/>
                    <a:pt x="62354" y="20569"/>
                    <a:pt x="62443" y="20570"/>
                  </a:cubicBezTo>
                  <a:cubicBezTo>
                    <a:pt x="63442" y="20570"/>
                    <a:pt x="64403" y="20644"/>
                    <a:pt x="65253" y="20903"/>
                  </a:cubicBezTo>
                  <a:cubicBezTo>
                    <a:pt x="66141" y="21125"/>
                    <a:pt x="66880" y="21532"/>
                    <a:pt x="67508" y="22160"/>
                  </a:cubicBezTo>
                  <a:cubicBezTo>
                    <a:pt x="68211" y="22826"/>
                    <a:pt x="68839" y="24489"/>
                    <a:pt x="69283" y="26486"/>
                  </a:cubicBezTo>
                  <a:cubicBezTo>
                    <a:pt x="69948" y="29517"/>
                    <a:pt x="70281" y="33436"/>
                    <a:pt x="70466" y="36616"/>
                  </a:cubicBezTo>
                  <a:cubicBezTo>
                    <a:pt x="70577" y="38168"/>
                    <a:pt x="70614" y="39573"/>
                    <a:pt x="70651" y="40572"/>
                  </a:cubicBezTo>
                  <a:cubicBezTo>
                    <a:pt x="70651" y="41168"/>
                    <a:pt x="70651" y="41622"/>
                    <a:pt x="70651" y="41890"/>
                  </a:cubicBezTo>
                  <a:lnTo>
                    <a:pt x="70651" y="41890"/>
                  </a:lnTo>
                  <a:lnTo>
                    <a:pt x="41370" y="48816"/>
                  </a:lnTo>
                  <a:lnTo>
                    <a:pt x="31240" y="51330"/>
                  </a:lnTo>
                  <a:lnTo>
                    <a:pt x="31240" y="51293"/>
                  </a:lnTo>
                  <a:lnTo>
                    <a:pt x="653" y="58703"/>
                  </a:lnTo>
                  <a:lnTo>
                    <a:pt x="653" y="58703"/>
                  </a:lnTo>
                  <a:cubicBezTo>
                    <a:pt x="666" y="58458"/>
                    <a:pt x="685" y="58104"/>
                    <a:pt x="703" y="57652"/>
                  </a:cubicBezTo>
                  <a:cubicBezTo>
                    <a:pt x="850" y="54362"/>
                    <a:pt x="1257" y="46154"/>
                    <a:pt x="1960" y="38390"/>
                  </a:cubicBezTo>
                  <a:cubicBezTo>
                    <a:pt x="2329" y="34508"/>
                    <a:pt x="2736" y="30774"/>
                    <a:pt x="3254" y="27817"/>
                  </a:cubicBezTo>
                  <a:cubicBezTo>
                    <a:pt x="3512" y="26338"/>
                    <a:pt x="3808" y="25081"/>
                    <a:pt x="4104" y="24083"/>
                  </a:cubicBezTo>
                  <a:cubicBezTo>
                    <a:pt x="4400" y="23121"/>
                    <a:pt x="4732" y="22419"/>
                    <a:pt x="4991" y="22160"/>
                  </a:cubicBezTo>
                  <a:cubicBezTo>
                    <a:pt x="5620" y="21532"/>
                    <a:pt x="6359" y="21125"/>
                    <a:pt x="7209" y="20903"/>
                  </a:cubicBezTo>
                  <a:cubicBezTo>
                    <a:pt x="8097" y="20644"/>
                    <a:pt x="9058" y="20570"/>
                    <a:pt x="10056" y="20570"/>
                  </a:cubicBezTo>
                  <a:cubicBezTo>
                    <a:pt x="10145" y="20569"/>
                    <a:pt x="10235" y="20568"/>
                    <a:pt x="10324" y="20568"/>
                  </a:cubicBezTo>
                  <a:cubicBezTo>
                    <a:pt x="12656" y="20568"/>
                    <a:pt x="15210" y="21014"/>
                    <a:pt x="17524" y="21014"/>
                  </a:cubicBezTo>
                  <a:cubicBezTo>
                    <a:pt x="18005" y="21014"/>
                    <a:pt x="18485" y="21014"/>
                    <a:pt x="18966" y="20977"/>
                  </a:cubicBezTo>
                  <a:cubicBezTo>
                    <a:pt x="21295" y="20718"/>
                    <a:pt x="23698" y="20201"/>
                    <a:pt x="25658" y="19424"/>
                  </a:cubicBezTo>
                  <a:cubicBezTo>
                    <a:pt x="26619" y="19018"/>
                    <a:pt x="27506" y="18574"/>
                    <a:pt x="28209" y="18019"/>
                  </a:cubicBezTo>
                  <a:cubicBezTo>
                    <a:pt x="28911" y="17465"/>
                    <a:pt x="29429" y="16873"/>
                    <a:pt x="29688" y="16171"/>
                  </a:cubicBezTo>
                  <a:cubicBezTo>
                    <a:pt x="29835" y="15838"/>
                    <a:pt x="29909" y="15431"/>
                    <a:pt x="29946" y="14914"/>
                  </a:cubicBezTo>
                  <a:cubicBezTo>
                    <a:pt x="29983" y="14433"/>
                    <a:pt x="30020" y="13842"/>
                    <a:pt x="30020" y="13176"/>
                  </a:cubicBezTo>
                  <a:cubicBezTo>
                    <a:pt x="30020" y="9033"/>
                    <a:pt x="29183" y="2351"/>
                    <a:pt x="28963" y="668"/>
                  </a:cubicBezTo>
                  <a:close/>
                  <a:moveTo>
                    <a:pt x="28586" y="0"/>
                  </a:moveTo>
                  <a:cubicBezTo>
                    <a:pt x="28522" y="0"/>
                    <a:pt x="28448" y="34"/>
                    <a:pt x="28394" y="89"/>
                  </a:cubicBezTo>
                  <a:cubicBezTo>
                    <a:pt x="28320" y="163"/>
                    <a:pt x="28283" y="273"/>
                    <a:pt x="28320" y="347"/>
                  </a:cubicBezTo>
                  <a:cubicBezTo>
                    <a:pt x="28320" y="347"/>
                    <a:pt x="28394" y="865"/>
                    <a:pt x="28467" y="1715"/>
                  </a:cubicBezTo>
                  <a:cubicBezTo>
                    <a:pt x="28800" y="4192"/>
                    <a:pt x="29392" y="9664"/>
                    <a:pt x="29392" y="13176"/>
                  </a:cubicBezTo>
                  <a:cubicBezTo>
                    <a:pt x="29392" y="13805"/>
                    <a:pt x="29355" y="14396"/>
                    <a:pt x="29318" y="14877"/>
                  </a:cubicBezTo>
                  <a:cubicBezTo>
                    <a:pt x="29281" y="15321"/>
                    <a:pt x="29207" y="15727"/>
                    <a:pt x="29133" y="15949"/>
                  </a:cubicBezTo>
                  <a:cubicBezTo>
                    <a:pt x="28911" y="16504"/>
                    <a:pt x="28467" y="17058"/>
                    <a:pt x="27839" y="17539"/>
                  </a:cubicBezTo>
                  <a:cubicBezTo>
                    <a:pt x="25917" y="19018"/>
                    <a:pt x="22330" y="20016"/>
                    <a:pt x="18892" y="20349"/>
                  </a:cubicBezTo>
                  <a:cubicBezTo>
                    <a:pt x="18448" y="20386"/>
                    <a:pt x="18005" y="20422"/>
                    <a:pt x="17524" y="20422"/>
                  </a:cubicBezTo>
                  <a:cubicBezTo>
                    <a:pt x="15195" y="20422"/>
                    <a:pt x="12533" y="19942"/>
                    <a:pt x="10056" y="19942"/>
                  </a:cubicBezTo>
                  <a:cubicBezTo>
                    <a:pt x="9021" y="19942"/>
                    <a:pt x="7986" y="20016"/>
                    <a:pt x="7062" y="20275"/>
                  </a:cubicBezTo>
                  <a:cubicBezTo>
                    <a:pt x="6137" y="20570"/>
                    <a:pt x="5250" y="21014"/>
                    <a:pt x="4548" y="21716"/>
                  </a:cubicBezTo>
                  <a:cubicBezTo>
                    <a:pt x="4067" y="22197"/>
                    <a:pt x="3734" y="23121"/>
                    <a:pt x="3364" y="24341"/>
                  </a:cubicBezTo>
                  <a:cubicBezTo>
                    <a:pt x="2181" y="28741"/>
                    <a:pt x="1331" y="37392"/>
                    <a:pt x="813" y="44971"/>
                  </a:cubicBezTo>
                  <a:cubicBezTo>
                    <a:pt x="259" y="52587"/>
                    <a:pt x="37" y="59094"/>
                    <a:pt x="37" y="59094"/>
                  </a:cubicBezTo>
                  <a:cubicBezTo>
                    <a:pt x="0" y="59168"/>
                    <a:pt x="74" y="59279"/>
                    <a:pt x="148" y="59316"/>
                  </a:cubicBezTo>
                  <a:cubicBezTo>
                    <a:pt x="202" y="59370"/>
                    <a:pt x="256" y="59404"/>
                    <a:pt x="325" y="59404"/>
                  </a:cubicBezTo>
                  <a:cubicBezTo>
                    <a:pt x="350" y="59404"/>
                    <a:pt x="377" y="59400"/>
                    <a:pt x="407" y="59390"/>
                  </a:cubicBezTo>
                  <a:lnTo>
                    <a:pt x="31388" y="51922"/>
                  </a:lnTo>
                  <a:lnTo>
                    <a:pt x="41518" y="49408"/>
                  </a:lnTo>
                  <a:lnTo>
                    <a:pt x="71058" y="42457"/>
                  </a:lnTo>
                  <a:cubicBezTo>
                    <a:pt x="71169" y="42420"/>
                    <a:pt x="71279" y="42272"/>
                    <a:pt x="71279" y="42124"/>
                  </a:cubicBezTo>
                  <a:cubicBezTo>
                    <a:pt x="71279" y="42124"/>
                    <a:pt x="71279" y="37873"/>
                    <a:pt x="70836" y="33214"/>
                  </a:cubicBezTo>
                  <a:cubicBezTo>
                    <a:pt x="70651" y="30848"/>
                    <a:pt x="70318" y="28445"/>
                    <a:pt x="69875" y="26375"/>
                  </a:cubicBezTo>
                  <a:cubicBezTo>
                    <a:pt x="69394" y="24304"/>
                    <a:pt x="68802" y="22604"/>
                    <a:pt x="67952" y="21716"/>
                  </a:cubicBezTo>
                  <a:cubicBezTo>
                    <a:pt x="67213" y="21014"/>
                    <a:pt x="66362" y="20570"/>
                    <a:pt x="65438" y="20275"/>
                  </a:cubicBezTo>
                  <a:cubicBezTo>
                    <a:pt x="64514" y="20016"/>
                    <a:pt x="63479" y="19942"/>
                    <a:pt x="62443" y="19942"/>
                  </a:cubicBezTo>
                  <a:cubicBezTo>
                    <a:pt x="59966" y="19942"/>
                    <a:pt x="57305" y="20422"/>
                    <a:pt x="54975" y="20422"/>
                  </a:cubicBezTo>
                  <a:cubicBezTo>
                    <a:pt x="54495" y="20422"/>
                    <a:pt x="54051" y="20386"/>
                    <a:pt x="53607" y="20349"/>
                  </a:cubicBezTo>
                  <a:cubicBezTo>
                    <a:pt x="51315" y="20127"/>
                    <a:pt x="48949" y="19609"/>
                    <a:pt x="47064" y="18833"/>
                  </a:cubicBezTo>
                  <a:cubicBezTo>
                    <a:pt x="46139" y="18463"/>
                    <a:pt x="45289" y="18019"/>
                    <a:pt x="44661" y="17539"/>
                  </a:cubicBezTo>
                  <a:cubicBezTo>
                    <a:pt x="44032" y="17058"/>
                    <a:pt x="43588" y="16504"/>
                    <a:pt x="43367" y="15949"/>
                  </a:cubicBezTo>
                  <a:cubicBezTo>
                    <a:pt x="43293" y="15727"/>
                    <a:pt x="43219" y="15321"/>
                    <a:pt x="43182" y="14877"/>
                  </a:cubicBezTo>
                  <a:cubicBezTo>
                    <a:pt x="43108" y="14396"/>
                    <a:pt x="43108" y="13805"/>
                    <a:pt x="43108" y="13176"/>
                  </a:cubicBezTo>
                  <a:cubicBezTo>
                    <a:pt x="43108" y="10847"/>
                    <a:pt x="43367" y="7631"/>
                    <a:pt x="43662" y="5006"/>
                  </a:cubicBezTo>
                  <a:cubicBezTo>
                    <a:pt x="43773" y="3712"/>
                    <a:pt x="43921" y="2529"/>
                    <a:pt x="44032" y="1715"/>
                  </a:cubicBezTo>
                  <a:cubicBezTo>
                    <a:pt x="44106" y="865"/>
                    <a:pt x="44180" y="347"/>
                    <a:pt x="44180" y="347"/>
                  </a:cubicBezTo>
                  <a:cubicBezTo>
                    <a:pt x="44180" y="273"/>
                    <a:pt x="44180" y="163"/>
                    <a:pt x="44106" y="89"/>
                  </a:cubicBezTo>
                  <a:cubicBezTo>
                    <a:pt x="44052" y="34"/>
                    <a:pt x="43978" y="0"/>
                    <a:pt x="43913" y="0"/>
                  </a:cubicBezTo>
                  <a:cubicBezTo>
                    <a:pt x="43890" y="0"/>
                    <a:pt x="43867" y="5"/>
                    <a:pt x="43847" y="15"/>
                  </a:cubicBezTo>
                  <a:lnTo>
                    <a:pt x="36231" y="1198"/>
                  </a:lnTo>
                  <a:lnTo>
                    <a:pt x="28652" y="15"/>
                  </a:lnTo>
                  <a:cubicBezTo>
                    <a:pt x="28633" y="5"/>
                    <a:pt x="28610" y="0"/>
                    <a:pt x="2858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4"/>
            <p:cNvSpPr/>
            <p:nvPr/>
          </p:nvSpPr>
          <p:spPr>
            <a:xfrm>
              <a:off x="2348250" y="2372250"/>
              <a:ext cx="1243150" cy="890100"/>
            </a:xfrm>
            <a:custGeom>
              <a:rect b="b" l="l" r="r" t="t"/>
              <a:pathLst>
                <a:path extrusionOk="0" h="35604" w="49726">
                  <a:moveTo>
                    <a:pt x="40816" y="0"/>
                  </a:moveTo>
                  <a:cubicBezTo>
                    <a:pt x="39855" y="4917"/>
                    <a:pt x="36527" y="16711"/>
                    <a:pt x="26398" y="18190"/>
                  </a:cubicBezTo>
                  <a:cubicBezTo>
                    <a:pt x="25854" y="18271"/>
                    <a:pt x="25321" y="18310"/>
                    <a:pt x="24798" y="18310"/>
                  </a:cubicBezTo>
                  <a:cubicBezTo>
                    <a:pt x="15083" y="18310"/>
                    <a:pt x="8995" y="4879"/>
                    <a:pt x="7136" y="37"/>
                  </a:cubicBezTo>
                  <a:cubicBezTo>
                    <a:pt x="7025" y="74"/>
                    <a:pt x="6951" y="74"/>
                    <a:pt x="6840" y="74"/>
                  </a:cubicBezTo>
                  <a:cubicBezTo>
                    <a:pt x="6360" y="131"/>
                    <a:pt x="5864" y="155"/>
                    <a:pt x="5355" y="155"/>
                  </a:cubicBezTo>
                  <a:cubicBezTo>
                    <a:pt x="4533" y="155"/>
                    <a:pt x="3679" y="92"/>
                    <a:pt x="2810" y="0"/>
                  </a:cubicBezTo>
                  <a:lnTo>
                    <a:pt x="2810" y="0"/>
                  </a:lnTo>
                  <a:cubicBezTo>
                    <a:pt x="3328" y="2034"/>
                    <a:pt x="3808" y="4954"/>
                    <a:pt x="3661" y="8356"/>
                  </a:cubicBezTo>
                  <a:cubicBezTo>
                    <a:pt x="3328" y="14715"/>
                    <a:pt x="1" y="25695"/>
                    <a:pt x="1" y="32017"/>
                  </a:cubicBezTo>
                  <a:cubicBezTo>
                    <a:pt x="1" y="33200"/>
                    <a:pt x="111" y="34420"/>
                    <a:pt x="296" y="35603"/>
                  </a:cubicBezTo>
                  <a:lnTo>
                    <a:pt x="49726" y="23514"/>
                  </a:lnTo>
                  <a:cubicBezTo>
                    <a:pt x="49097" y="21443"/>
                    <a:pt x="48321" y="19225"/>
                    <a:pt x="47508" y="16785"/>
                  </a:cubicBezTo>
                  <a:cubicBezTo>
                    <a:pt x="45437" y="10352"/>
                    <a:pt x="45622" y="2958"/>
                    <a:pt x="45807" y="0"/>
                  </a:cubicBezTo>
                  <a:lnTo>
                    <a:pt x="45807" y="0"/>
                  </a:lnTo>
                  <a:cubicBezTo>
                    <a:pt x="44839" y="73"/>
                    <a:pt x="43855" y="146"/>
                    <a:pt x="42917" y="146"/>
                  </a:cubicBezTo>
                  <a:cubicBezTo>
                    <a:pt x="42423" y="146"/>
                    <a:pt x="41941" y="125"/>
                    <a:pt x="41482" y="74"/>
                  </a:cubicBezTo>
                  <a:cubicBezTo>
                    <a:pt x="41260" y="74"/>
                    <a:pt x="41038" y="37"/>
                    <a:pt x="4081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4"/>
            <p:cNvSpPr/>
            <p:nvPr/>
          </p:nvSpPr>
          <p:spPr>
            <a:xfrm>
              <a:off x="2340850" y="2363925"/>
              <a:ext cx="1259800" cy="906425"/>
            </a:xfrm>
            <a:custGeom>
              <a:rect b="b" l="l" r="r" t="t"/>
              <a:pathLst>
                <a:path extrusionOk="0" h="36257" w="50392">
                  <a:moveTo>
                    <a:pt x="45792" y="655"/>
                  </a:moveTo>
                  <a:cubicBezTo>
                    <a:pt x="45753" y="1510"/>
                    <a:pt x="45696" y="2635"/>
                    <a:pt x="45696" y="3957"/>
                  </a:cubicBezTo>
                  <a:cubicBezTo>
                    <a:pt x="45696" y="7580"/>
                    <a:pt x="46029" y="12608"/>
                    <a:pt x="47545" y="17192"/>
                  </a:cubicBezTo>
                  <a:cubicBezTo>
                    <a:pt x="48280" y="19539"/>
                    <a:pt x="49016" y="21653"/>
                    <a:pt x="49626" y="23630"/>
                  </a:cubicBezTo>
                  <a:lnTo>
                    <a:pt x="49626" y="23630"/>
                  </a:lnTo>
                  <a:lnTo>
                    <a:pt x="837" y="35562"/>
                  </a:lnTo>
                  <a:lnTo>
                    <a:pt x="837" y="35562"/>
                  </a:lnTo>
                  <a:cubicBezTo>
                    <a:pt x="683" y="34492"/>
                    <a:pt x="592" y="33421"/>
                    <a:pt x="592" y="32350"/>
                  </a:cubicBezTo>
                  <a:cubicBezTo>
                    <a:pt x="592" y="29244"/>
                    <a:pt x="1443" y="24919"/>
                    <a:pt x="2293" y="20593"/>
                  </a:cubicBezTo>
                  <a:cubicBezTo>
                    <a:pt x="3180" y="16268"/>
                    <a:pt x="4104" y="11905"/>
                    <a:pt x="4252" y="8689"/>
                  </a:cubicBezTo>
                  <a:cubicBezTo>
                    <a:pt x="4289" y="8245"/>
                    <a:pt x="4289" y="7801"/>
                    <a:pt x="4289" y="7358"/>
                  </a:cubicBezTo>
                  <a:cubicBezTo>
                    <a:pt x="4289" y="4705"/>
                    <a:pt x="3914" y="2428"/>
                    <a:pt x="3508" y="699"/>
                  </a:cubicBezTo>
                  <a:lnTo>
                    <a:pt x="3508" y="699"/>
                  </a:lnTo>
                  <a:cubicBezTo>
                    <a:pt x="4275" y="751"/>
                    <a:pt x="5016" y="777"/>
                    <a:pt x="5731" y="777"/>
                  </a:cubicBezTo>
                  <a:cubicBezTo>
                    <a:pt x="6249" y="777"/>
                    <a:pt x="6692" y="777"/>
                    <a:pt x="7173" y="740"/>
                  </a:cubicBezTo>
                  <a:cubicBezTo>
                    <a:pt x="7194" y="733"/>
                    <a:pt x="7213" y="728"/>
                    <a:pt x="7232" y="723"/>
                  </a:cubicBezTo>
                  <a:lnTo>
                    <a:pt x="7232" y="723"/>
                  </a:lnTo>
                  <a:cubicBezTo>
                    <a:pt x="8227" y="3215"/>
                    <a:pt x="10190" y="7635"/>
                    <a:pt x="13088" y="11536"/>
                  </a:cubicBezTo>
                  <a:cubicBezTo>
                    <a:pt x="14567" y="13532"/>
                    <a:pt x="16305" y="15380"/>
                    <a:pt x="18338" y="16748"/>
                  </a:cubicBezTo>
                  <a:cubicBezTo>
                    <a:pt x="20335" y="18116"/>
                    <a:pt x="22590" y="18967"/>
                    <a:pt x="25104" y="18967"/>
                  </a:cubicBezTo>
                  <a:cubicBezTo>
                    <a:pt x="25621" y="18967"/>
                    <a:pt x="26176" y="18930"/>
                    <a:pt x="26730" y="18856"/>
                  </a:cubicBezTo>
                  <a:cubicBezTo>
                    <a:pt x="31906" y="18079"/>
                    <a:pt x="35382" y="14678"/>
                    <a:pt x="37600" y="10870"/>
                  </a:cubicBezTo>
                  <a:cubicBezTo>
                    <a:pt x="39773" y="7235"/>
                    <a:pt x="40848" y="3189"/>
                    <a:pt x="41353" y="683"/>
                  </a:cubicBezTo>
                  <a:lnTo>
                    <a:pt x="41353" y="683"/>
                  </a:lnTo>
                  <a:cubicBezTo>
                    <a:pt x="41482" y="697"/>
                    <a:pt x="41611" y="719"/>
                    <a:pt x="41741" y="740"/>
                  </a:cubicBezTo>
                  <a:cubicBezTo>
                    <a:pt x="42221" y="777"/>
                    <a:pt x="42665" y="777"/>
                    <a:pt x="43145" y="777"/>
                  </a:cubicBezTo>
                  <a:cubicBezTo>
                    <a:pt x="44027" y="777"/>
                    <a:pt x="44910" y="719"/>
                    <a:pt x="45792" y="655"/>
                  </a:cubicBezTo>
                  <a:close/>
                  <a:moveTo>
                    <a:pt x="46103" y="1"/>
                  </a:moveTo>
                  <a:cubicBezTo>
                    <a:pt x="45068" y="112"/>
                    <a:pt x="44107" y="185"/>
                    <a:pt x="43145" y="185"/>
                  </a:cubicBezTo>
                  <a:cubicBezTo>
                    <a:pt x="42702" y="185"/>
                    <a:pt x="42258" y="149"/>
                    <a:pt x="41814" y="112"/>
                  </a:cubicBezTo>
                  <a:cubicBezTo>
                    <a:pt x="41593" y="75"/>
                    <a:pt x="41371" y="75"/>
                    <a:pt x="41149" y="38"/>
                  </a:cubicBezTo>
                  <a:cubicBezTo>
                    <a:pt x="41130" y="33"/>
                    <a:pt x="41111" y="31"/>
                    <a:pt x="41092" y="31"/>
                  </a:cubicBezTo>
                  <a:cubicBezTo>
                    <a:pt x="40965" y="31"/>
                    <a:pt x="40848" y="135"/>
                    <a:pt x="40816" y="296"/>
                  </a:cubicBezTo>
                  <a:cubicBezTo>
                    <a:pt x="40336" y="2736"/>
                    <a:pt x="39264" y="6877"/>
                    <a:pt x="37082" y="10574"/>
                  </a:cubicBezTo>
                  <a:cubicBezTo>
                    <a:pt x="34901" y="14271"/>
                    <a:pt x="31611" y="17488"/>
                    <a:pt x="26620" y="18227"/>
                  </a:cubicBezTo>
                  <a:cubicBezTo>
                    <a:pt x="26102" y="18301"/>
                    <a:pt x="25584" y="18338"/>
                    <a:pt x="25104" y="18338"/>
                  </a:cubicBezTo>
                  <a:cubicBezTo>
                    <a:pt x="22738" y="18338"/>
                    <a:pt x="20593" y="17525"/>
                    <a:pt x="18671" y="16231"/>
                  </a:cubicBezTo>
                  <a:cubicBezTo>
                    <a:pt x="15787" y="14271"/>
                    <a:pt x="13384" y="11166"/>
                    <a:pt x="11536" y="8134"/>
                  </a:cubicBezTo>
                  <a:cubicBezTo>
                    <a:pt x="9687" y="5103"/>
                    <a:pt x="8430" y="2071"/>
                    <a:pt x="7728" y="259"/>
                  </a:cubicBezTo>
                  <a:cubicBezTo>
                    <a:pt x="7654" y="149"/>
                    <a:pt x="7543" y="75"/>
                    <a:pt x="7395" y="75"/>
                  </a:cubicBezTo>
                  <a:cubicBezTo>
                    <a:pt x="7284" y="75"/>
                    <a:pt x="7210" y="112"/>
                    <a:pt x="7099" y="112"/>
                  </a:cubicBezTo>
                  <a:cubicBezTo>
                    <a:pt x="6655" y="149"/>
                    <a:pt x="6212" y="185"/>
                    <a:pt x="5731" y="185"/>
                  </a:cubicBezTo>
                  <a:cubicBezTo>
                    <a:pt x="4918" y="185"/>
                    <a:pt x="4031" y="112"/>
                    <a:pt x="3106" y="38"/>
                  </a:cubicBezTo>
                  <a:cubicBezTo>
                    <a:pt x="3032" y="38"/>
                    <a:pt x="2921" y="75"/>
                    <a:pt x="2847" y="149"/>
                  </a:cubicBezTo>
                  <a:cubicBezTo>
                    <a:pt x="2811" y="222"/>
                    <a:pt x="2774" y="333"/>
                    <a:pt x="2811" y="407"/>
                  </a:cubicBezTo>
                  <a:cubicBezTo>
                    <a:pt x="3254" y="2145"/>
                    <a:pt x="3661" y="4548"/>
                    <a:pt x="3661" y="7358"/>
                  </a:cubicBezTo>
                  <a:cubicBezTo>
                    <a:pt x="3661" y="7764"/>
                    <a:pt x="3661" y="8208"/>
                    <a:pt x="3661" y="8689"/>
                  </a:cubicBezTo>
                  <a:cubicBezTo>
                    <a:pt x="3476" y="11794"/>
                    <a:pt x="2589" y="16120"/>
                    <a:pt x="1701" y="20482"/>
                  </a:cubicBezTo>
                  <a:cubicBezTo>
                    <a:pt x="814" y="24808"/>
                    <a:pt x="1" y="29134"/>
                    <a:pt x="1" y="32350"/>
                  </a:cubicBezTo>
                  <a:cubicBezTo>
                    <a:pt x="1" y="33570"/>
                    <a:pt x="112" y="34790"/>
                    <a:pt x="260" y="36010"/>
                  </a:cubicBezTo>
                  <a:cubicBezTo>
                    <a:pt x="297" y="36084"/>
                    <a:pt x="333" y="36158"/>
                    <a:pt x="407" y="36195"/>
                  </a:cubicBezTo>
                  <a:cubicBezTo>
                    <a:pt x="451" y="36238"/>
                    <a:pt x="494" y="36256"/>
                    <a:pt x="545" y="36256"/>
                  </a:cubicBezTo>
                  <a:cubicBezTo>
                    <a:pt x="581" y="36256"/>
                    <a:pt x="620" y="36247"/>
                    <a:pt x="666" y="36232"/>
                  </a:cubicBezTo>
                  <a:lnTo>
                    <a:pt x="50001" y="24166"/>
                  </a:lnTo>
                  <a:lnTo>
                    <a:pt x="50001" y="24166"/>
                  </a:lnTo>
                  <a:cubicBezTo>
                    <a:pt x="50007" y="24166"/>
                    <a:pt x="50012" y="24166"/>
                    <a:pt x="50017" y="24166"/>
                  </a:cubicBezTo>
                  <a:cubicBezTo>
                    <a:pt x="50054" y="24166"/>
                    <a:pt x="50092" y="24159"/>
                    <a:pt x="50133" y="24143"/>
                  </a:cubicBezTo>
                  <a:cubicBezTo>
                    <a:pt x="50281" y="24106"/>
                    <a:pt x="50392" y="23921"/>
                    <a:pt x="50318" y="23773"/>
                  </a:cubicBezTo>
                  <a:lnTo>
                    <a:pt x="50318" y="23773"/>
                  </a:lnTo>
                  <a:cubicBezTo>
                    <a:pt x="50318" y="23773"/>
                    <a:pt x="50318" y="23773"/>
                    <a:pt x="50318" y="23773"/>
                  </a:cubicBezTo>
                  <a:cubicBezTo>
                    <a:pt x="50316" y="23764"/>
                    <a:pt x="50313" y="23755"/>
                    <a:pt x="50310" y="23747"/>
                  </a:cubicBezTo>
                  <a:lnTo>
                    <a:pt x="50310" y="23747"/>
                  </a:lnTo>
                  <a:cubicBezTo>
                    <a:pt x="49683" y="21647"/>
                    <a:pt x="48910" y="19437"/>
                    <a:pt x="48099" y="17007"/>
                  </a:cubicBezTo>
                  <a:cubicBezTo>
                    <a:pt x="46658" y="12534"/>
                    <a:pt x="46325" y="7543"/>
                    <a:pt x="46325" y="3957"/>
                  </a:cubicBezTo>
                  <a:cubicBezTo>
                    <a:pt x="46325" y="2478"/>
                    <a:pt x="46362" y="1221"/>
                    <a:pt x="46436" y="333"/>
                  </a:cubicBezTo>
                  <a:cubicBezTo>
                    <a:pt x="46436" y="259"/>
                    <a:pt x="46399" y="149"/>
                    <a:pt x="46325" y="112"/>
                  </a:cubicBezTo>
                  <a:cubicBezTo>
                    <a:pt x="46288" y="38"/>
                    <a:pt x="46177" y="1"/>
                    <a:pt x="4610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4"/>
            <p:cNvSpPr/>
            <p:nvPr/>
          </p:nvSpPr>
          <p:spPr>
            <a:xfrm>
              <a:off x="2357500" y="766675"/>
              <a:ext cx="964950" cy="1349825"/>
            </a:xfrm>
            <a:custGeom>
              <a:rect b="b" l="l" r="r" t="t"/>
              <a:pathLst>
                <a:path extrusionOk="0" h="53993" w="38598">
                  <a:moveTo>
                    <a:pt x="19826" y="0"/>
                  </a:moveTo>
                  <a:cubicBezTo>
                    <a:pt x="15796" y="0"/>
                    <a:pt x="11036" y="1781"/>
                    <a:pt x="7949" y="4294"/>
                  </a:cubicBezTo>
                  <a:lnTo>
                    <a:pt x="7912" y="4368"/>
                  </a:lnTo>
                  <a:cubicBezTo>
                    <a:pt x="0" y="10949"/>
                    <a:pt x="851" y="22262"/>
                    <a:pt x="4511" y="30876"/>
                  </a:cubicBezTo>
                  <a:cubicBezTo>
                    <a:pt x="6581" y="35793"/>
                    <a:pt x="8540" y="40451"/>
                    <a:pt x="11424" y="44888"/>
                  </a:cubicBezTo>
                  <a:cubicBezTo>
                    <a:pt x="14525" y="49586"/>
                    <a:pt x="19218" y="53993"/>
                    <a:pt x="24245" y="53993"/>
                  </a:cubicBezTo>
                  <a:cubicBezTo>
                    <a:pt x="25151" y="53993"/>
                    <a:pt x="26068" y="53849"/>
                    <a:pt x="26989" y="53539"/>
                  </a:cubicBezTo>
                  <a:cubicBezTo>
                    <a:pt x="33052" y="51468"/>
                    <a:pt x="38598" y="35423"/>
                    <a:pt x="38450" y="23334"/>
                  </a:cubicBezTo>
                  <a:cubicBezTo>
                    <a:pt x="38339" y="16383"/>
                    <a:pt x="35677" y="8730"/>
                    <a:pt x="30390" y="3961"/>
                  </a:cubicBezTo>
                  <a:cubicBezTo>
                    <a:pt x="27617" y="1410"/>
                    <a:pt x="23957" y="79"/>
                    <a:pt x="20186" y="5"/>
                  </a:cubicBezTo>
                  <a:cubicBezTo>
                    <a:pt x="20067" y="2"/>
                    <a:pt x="19947" y="0"/>
                    <a:pt x="198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4"/>
            <p:cNvSpPr/>
            <p:nvPr/>
          </p:nvSpPr>
          <p:spPr>
            <a:xfrm>
              <a:off x="2466550" y="1083825"/>
              <a:ext cx="843875" cy="1025025"/>
            </a:xfrm>
            <a:custGeom>
              <a:rect b="b" l="l" r="r" t="t"/>
              <a:pathLst>
                <a:path extrusionOk="0" h="41001" w="33755">
                  <a:moveTo>
                    <a:pt x="21887" y="28579"/>
                  </a:moveTo>
                  <a:cubicBezTo>
                    <a:pt x="22886" y="28579"/>
                    <a:pt x="24327" y="28911"/>
                    <a:pt x="25067" y="29096"/>
                  </a:cubicBezTo>
                  <a:cubicBezTo>
                    <a:pt x="25178" y="29059"/>
                    <a:pt x="25289" y="29022"/>
                    <a:pt x="25326" y="28985"/>
                  </a:cubicBezTo>
                  <a:lnTo>
                    <a:pt x="25363" y="28948"/>
                  </a:lnTo>
                  <a:cubicBezTo>
                    <a:pt x="25400" y="28948"/>
                    <a:pt x="25437" y="28911"/>
                    <a:pt x="25510" y="28911"/>
                  </a:cubicBezTo>
                  <a:cubicBezTo>
                    <a:pt x="25547" y="28911"/>
                    <a:pt x="25621" y="28948"/>
                    <a:pt x="25695" y="28985"/>
                  </a:cubicBezTo>
                  <a:cubicBezTo>
                    <a:pt x="25769" y="29059"/>
                    <a:pt x="25843" y="29170"/>
                    <a:pt x="25806" y="29318"/>
                  </a:cubicBezTo>
                  <a:cubicBezTo>
                    <a:pt x="25806" y="29318"/>
                    <a:pt x="25547" y="30427"/>
                    <a:pt x="24845" y="31684"/>
                  </a:cubicBezTo>
                  <a:cubicBezTo>
                    <a:pt x="24106" y="32978"/>
                    <a:pt x="22923" y="34420"/>
                    <a:pt x="21000" y="35085"/>
                  </a:cubicBezTo>
                  <a:cubicBezTo>
                    <a:pt x="20556" y="35233"/>
                    <a:pt x="20150" y="35307"/>
                    <a:pt x="19706" y="35307"/>
                  </a:cubicBezTo>
                  <a:cubicBezTo>
                    <a:pt x="18005" y="35307"/>
                    <a:pt x="16490" y="34198"/>
                    <a:pt x="15417" y="33126"/>
                  </a:cubicBezTo>
                  <a:cubicBezTo>
                    <a:pt x="14308" y="32054"/>
                    <a:pt x="13643" y="31019"/>
                    <a:pt x="13643" y="30982"/>
                  </a:cubicBezTo>
                  <a:cubicBezTo>
                    <a:pt x="13569" y="30871"/>
                    <a:pt x="13569" y="30760"/>
                    <a:pt x="13643" y="30649"/>
                  </a:cubicBezTo>
                  <a:cubicBezTo>
                    <a:pt x="13680" y="30575"/>
                    <a:pt x="13791" y="30501"/>
                    <a:pt x="13902" y="30501"/>
                  </a:cubicBezTo>
                  <a:cubicBezTo>
                    <a:pt x="13902" y="30501"/>
                    <a:pt x="13939" y="30501"/>
                    <a:pt x="13939" y="30538"/>
                  </a:cubicBezTo>
                  <a:lnTo>
                    <a:pt x="14160" y="30538"/>
                  </a:lnTo>
                  <a:cubicBezTo>
                    <a:pt x="14641" y="30057"/>
                    <a:pt x="15750" y="29059"/>
                    <a:pt x="16601" y="29059"/>
                  </a:cubicBezTo>
                  <a:cubicBezTo>
                    <a:pt x="17710" y="29059"/>
                    <a:pt x="19447" y="29873"/>
                    <a:pt x="19447" y="29873"/>
                  </a:cubicBezTo>
                  <a:cubicBezTo>
                    <a:pt x="19447" y="29873"/>
                    <a:pt x="20261" y="28763"/>
                    <a:pt x="21518" y="28616"/>
                  </a:cubicBezTo>
                  <a:cubicBezTo>
                    <a:pt x="21629" y="28579"/>
                    <a:pt x="21776" y="28579"/>
                    <a:pt x="21887" y="28579"/>
                  </a:cubicBezTo>
                  <a:close/>
                  <a:moveTo>
                    <a:pt x="16896" y="0"/>
                  </a:moveTo>
                  <a:cubicBezTo>
                    <a:pt x="13754" y="0"/>
                    <a:pt x="10242" y="1072"/>
                    <a:pt x="6729" y="3956"/>
                  </a:cubicBezTo>
                  <a:cubicBezTo>
                    <a:pt x="2071" y="7838"/>
                    <a:pt x="518" y="13901"/>
                    <a:pt x="1" y="17044"/>
                  </a:cubicBezTo>
                  <a:cubicBezTo>
                    <a:pt x="149" y="17376"/>
                    <a:pt x="260" y="17746"/>
                    <a:pt x="407" y="18079"/>
                  </a:cubicBezTo>
                  <a:cubicBezTo>
                    <a:pt x="2478" y="22959"/>
                    <a:pt x="4437" y="27654"/>
                    <a:pt x="7321" y="32017"/>
                  </a:cubicBezTo>
                  <a:cubicBezTo>
                    <a:pt x="8874" y="34346"/>
                    <a:pt x="10796" y="36601"/>
                    <a:pt x="12940" y="38265"/>
                  </a:cubicBezTo>
                  <a:cubicBezTo>
                    <a:pt x="15085" y="39929"/>
                    <a:pt x="17451" y="41001"/>
                    <a:pt x="19854" y="41001"/>
                  </a:cubicBezTo>
                  <a:cubicBezTo>
                    <a:pt x="20741" y="41001"/>
                    <a:pt x="21629" y="40853"/>
                    <a:pt x="22553" y="40557"/>
                  </a:cubicBezTo>
                  <a:cubicBezTo>
                    <a:pt x="23921" y="40076"/>
                    <a:pt x="25363" y="38782"/>
                    <a:pt x="26694" y="36860"/>
                  </a:cubicBezTo>
                  <a:cubicBezTo>
                    <a:pt x="28024" y="34938"/>
                    <a:pt x="29244" y="32424"/>
                    <a:pt x="30317" y="29614"/>
                  </a:cubicBezTo>
                  <a:cubicBezTo>
                    <a:pt x="32239" y="24401"/>
                    <a:pt x="33570" y="18116"/>
                    <a:pt x="33755" y="12496"/>
                  </a:cubicBezTo>
                  <a:cubicBezTo>
                    <a:pt x="31648" y="7283"/>
                    <a:pt x="27692" y="3771"/>
                    <a:pt x="24216" y="1886"/>
                  </a:cubicBezTo>
                  <a:cubicBezTo>
                    <a:pt x="22146" y="777"/>
                    <a:pt x="19669" y="0"/>
                    <a:pt x="1689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4"/>
            <p:cNvSpPr/>
            <p:nvPr/>
          </p:nvSpPr>
          <p:spPr>
            <a:xfrm>
              <a:off x="2395400" y="758475"/>
              <a:ext cx="930750" cy="1366100"/>
            </a:xfrm>
            <a:custGeom>
              <a:rect b="b" l="l" r="r" t="t"/>
              <a:pathLst>
                <a:path extrusionOk="0" h="54644" w="37230">
                  <a:moveTo>
                    <a:pt x="18670" y="629"/>
                  </a:moveTo>
                  <a:cubicBezTo>
                    <a:pt x="22367" y="703"/>
                    <a:pt x="25953" y="2034"/>
                    <a:pt x="28689" y="4511"/>
                  </a:cubicBezTo>
                  <a:cubicBezTo>
                    <a:pt x="33865" y="9206"/>
                    <a:pt x="36527" y="16785"/>
                    <a:pt x="36601" y="23662"/>
                  </a:cubicBezTo>
                  <a:cubicBezTo>
                    <a:pt x="36638" y="23810"/>
                    <a:pt x="36638" y="23995"/>
                    <a:pt x="36638" y="24179"/>
                  </a:cubicBezTo>
                  <a:cubicBezTo>
                    <a:pt x="36638" y="30132"/>
                    <a:pt x="35270" y="37008"/>
                    <a:pt x="33163" y="42628"/>
                  </a:cubicBezTo>
                  <a:cubicBezTo>
                    <a:pt x="32090" y="45438"/>
                    <a:pt x="30870" y="47952"/>
                    <a:pt x="29540" y="49874"/>
                  </a:cubicBezTo>
                  <a:cubicBezTo>
                    <a:pt x="28209" y="51796"/>
                    <a:pt x="26767" y="53090"/>
                    <a:pt x="25399" y="53571"/>
                  </a:cubicBezTo>
                  <a:cubicBezTo>
                    <a:pt x="24475" y="53867"/>
                    <a:pt x="23587" y="54015"/>
                    <a:pt x="22700" y="54015"/>
                  </a:cubicBezTo>
                  <a:cubicBezTo>
                    <a:pt x="20297" y="54015"/>
                    <a:pt x="17931" y="52943"/>
                    <a:pt x="15786" y="51279"/>
                  </a:cubicBezTo>
                  <a:cubicBezTo>
                    <a:pt x="13642" y="49615"/>
                    <a:pt x="11720" y="47360"/>
                    <a:pt x="10167" y="45031"/>
                  </a:cubicBezTo>
                  <a:cubicBezTo>
                    <a:pt x="7283" y="40668"/>
                    <a:pt x="5324" y="35973"/>
                    <a:pt x="3253" y="31093"/>
                  </a:cubicBezTo>
                  <a:cubicBezTo>
                    <a:pt x="1664" y="27285"/>
                    <a:pt x="592" y="229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3107"/>
                    <a:pt x="1072" y="27470"/>
                    <a:pt x="2699" y="31352"/>
                  </a:cubicBezTo>
                  <a:cubicBezTo>
                    <a:pt x="4769" y="36232"/>
                    <a:pt x="6729" y="40927"/>
                    <a:pt x="9649" y="45401"/>
                  </a:cubicBezTo>
                  <a:cubicBezTo>
                    <a:pt x="11239" y="47767"/>
                    <a:pt x="13199" y="50059"/>
                    <a:pt x="15417" y="51760"/>
                  </a:cubicBezTo>
                  <a:cubicBezTo>
                    <a:pt x="17598" y="53497"/>
                    <a:pt x="20112" y="54643"/>
                    <a:pt x="22700" y="54643"/>
                  </a:cubicBezTo>
                  <a:cubicBezTo>
                    <a:pt x="23661" y="54643"/>
                    <a:pt x="24622" y="54458"/>
                    <a:pt x="25584" y="54126"/>
                  </a:cubicBezTo>
                  <a:cubicBezTo>
                    <a:pt x="27173" y="53608"/>
                    <a:pt x="28652" y="52203"/>
                    <a:pt x="30020" y="50207"/>
                  </a:cubicBezTo>
                  <a:cubicBezTo>
                    <a:pt x="34161" y="44328"/>
                    <a:pt x="37229" y="33237"/>
                    <a:pt x="37229" y="24179"/>
                  </a:cubicBezTo>
                  <a:cubicBezTo>
                    <a:pt x="37229" y="23995"/>
                    <a:pt x="37229" y="23810"/>
                    <a:pt x="37229" y="23662"/>
                  </a:cubicBezTo>
                  <a:cubicBezTo>
                    <a:pt x="37155" y="16637"/>
                    <a:pt x="34420" y="8910"/>
                    <a:pt x="29096" y="4067"/>
                  </a:cubicBezTo>
                  <a:cubicBezTo>
                    <a:pt x="26249" y="1442"/>
                    <a:pt x="22515" y="74"/>
                    <a:pt x="1867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4"/>
            <p:cNvSpPr/>
            <p:nvPr/>
          </p:nvSpPr>
          <p:spPr>
            <a:xfrm>
              <a:off x="2828875" y="1628375"/>
              <a:ext cx="212600" cy="129250"/>
            </a:xfrm>
            <a:custGeom>
              <a:rect b="b" l="l" r="r" t="t"/>
              <a:pathLst>
                <a:path extrusionOk="0" h="5170" w="8504">
                  <a:moveTo>
                    <a:pt x="6880" y="1"/>
                  </a:moveTo>
                  <a:cubicBezTo>
                    <a:pt x="6784" y="1"/>
                    <a:pt x="6682" y="40"/>
                    <a:pt x="6618" y="105"/>
                  </a:cubicBezTo>
                  <a:cubicBezTo>
                    <a:pt x="6544" y="253"/>
                    <a:pt x="6544" y="438"/>
                    <a:pt x="6692" y="549"/>
                  </a:cubicBezTo>
                  <a:cubicBezTo>
                    <a:pt x="6766" y="585"/>
                    <a:pt x="7062" y="881"/>
                    <a:pt x="7357" y="1251"/>
                  </a:cubicBezTo>
                  <a:cubicBezTo>
                    <a:pt x="7616" y="1621"/>
                    <a:pt x="7875" y="2138"/>
                    <a:pt x="7875" y="2619"/>
                  </a:cubicBezTo>
                  <a:cubicBezTo>
                    <a:pt x="7875" y="2730"/>
                    <a:pt x="7875" y="2841"/>
                    <a:pt x="7838" y="2952"/>
                  </a:cubicBezTo>
                  <a:cubicBezTo>
                    <a:pt x="7764" y="3284"/>
                    <a:pt x="7653" y="3469"/>
                    <a:pt x="7579" y="3543"/>
                  </a:cubicBezTo>
                  <a:cubicBezTo>
                    <a:pt x="7468" y="3617"/>
                    <a:pt x="7431" y="3617"/>
                    <a:pt x="7357" y="3617"/>
                  </a:cubicBezTo>
                  <a:cubicBezTo>
                    <a:pt x="7283" y="3617"/>
                    <a:pt x="7173" y="3617"/>
                    <a:pt x="7136" y="3580"/>
                  </a:cubicBezTo>
                  <a:lnTo>
                    <a:pt x="7062" y="3543"/>
                  </a:lnTo>
                  <a:cubicBezTo>
                    <a:pt x="7009" y="3517"/>
                    <a:pt x="6939" y="3491"/>
                    <a:pt x="6875" y="3491"/>
                  </a:cubicBezTo>
                  <a:cubicBezTo>
                    <a:pt x="6849" y="3491"/>
                    <a:pt x="6824" y="3495"/>
                    <a:pt x="6803" y="3506"/>
                  </a:cubicBezTo>
                  <a:cubicBezTo>
                    <a:pt x="6692" y="3506"/>
                    <a:pt x="6655" y="3580"/>
                    <a:pt x="6581" y="3654"/>
                  </a:cubicBezTo>
                  <a:cubicBezTo>
                    <a:pt x="6544" y="3728"/>
                    <a:pt x="6248" y="4172"/>
                    <a:pt x="5065" y="4467"/>
                  </a:cubicBezTo>
                  <a:cubicBezTo>
                    <a:pt x="4732" y="4541"/>
                    <a:pt x="4400" y="4541"/>
                    <a:pt x="4067" y="4541"/>
                  </a:cubicBezTo>
                  <a:cubicBezTo>
                    <a:pt x="3586" y="4541"/>
                    <a:pt x="3180" y="4504"/>
                    <a:pt x="2847" y="4430"/>
                  </a:cubicBezTo>
                  <a:cubicBezTo>
                    <a:pt x="2699" y="4393"/>
                    <a:pt x="2588" y="4357"/>
                    <a:pt x="2477" y="4320"/>
                  </a:cubicBezTo>
                  <a:lnTo>
                    <a:pt x="2403" y="4320"/>
                  </a:lnTo>
                  <a:lnTo>
                    <a:pt x="2366" y="4283"/>
                  </a:lnTo>
                  <a:cubicBezTo>
                    <a:pt x="2292" y="4283"/>
                    <a:pt x="2218" y="4283"/>
                    <a:pt x="2145" y="4320"/>
                  </a:cubicBezTo>
                  <a:cubicBezTo>
                    <a:pt x="2145" y="4320"/>
                    <a:pt x="1886" y="4393"/>
                    <a:pt x="1627" y="4393"/>
                  </a:cubicBezTo>
                  <a:cubicBezTo>
                    <a:pt x="1479" y="4393"/>
                    <a:pt x="1331" y="4393"/>
                    <a:pt x="1183" y="4320"/>
                  </a:cubicBezTo>
                  <a:cubicBezTo>
                    <a:pt x="1035" y="4246"/>
                    <a:pt x="888" y="4135"/>
                    <a:pt x="777" y="3950"/>
                  </a:cubicBezTo>
                  <a:cubicBezTo>
                    <a:pt x="666" y="3802"/>
                    <a:pt x="629" y="3617"/>
                    <a:pt x="629" y="3358"/>
                  </a:cubicBezTo>
                  <a:cubicBezTo>
                    <a:pt x="629" y="2952"/>
                    <a:pt x="777" y="2471"/>
                    <a:pt x="924" y="2064"/>
                  </a:cubicBezTo>
                  <a:cubicBezTo>
                    <a:pt x="1035" y="1879"/>
                    <a:pt x="1109" y="1695"/>
                    <a:pt x="1146" y="1584"/>
                  </a:cubicBezTo>
                  <a:cubicBezTo>
                    <a:pt x="1183" y="1547"/>
                    <a:pt x="1220" y="1473"/>
                    <a:pt x="1220" y="1473"/>
                  </a:cubicBezTo>
                  <a:lnTo>
                    <a:pt x="1257" y="1399"/>
                  </a:lnTo>
                  <a:cubicBezTo>
                    <a:pt x="1331" y="1251"/>
                    <a:pt x="1294" y="1066"/>
                    <a:pt x="1146" y="992"/>
                  </a:cubicBezTo>
                  <a:cubicBezTo>
                    <a:pt x="1097" y="968"/>
                    <a:pt x="1044" y="955"/>
                    <a:pt x="992" y="955"/>
                  </a:cubicBezTo>
                  <a:cubicBezTo>
                    <a:pt x="888" y="955"/>
                    <a:pt x="789" y="1004"/>
                    <a:pt x="740" y="1103"/>
                  </a:cubicBezTo>
                  <a:cubicBezTo>
                    <a:pt x="703" y="1103"/>
                    <a:pt x="555" y="1399"/>
                    <a:pt x="370" y="1842"/>
                  </a:cubicBezTo>
                  <a:cubicBezTo>
                    <a:pt x="185" y="2249"/>
                    <a:pt x="0" y="2804"/>
                    <a:pt x="0" y="3358"/>
                  </a:cubicBezTo>
                  <a:cubicBezTo>
                    <a:pt x="0" y="3691"/>
                    <a:pt x="74" y="4024"/>
                    <a:pt x="259" y="4283"/>
                  </a:cubicBezTo>
                  <a:cubicBezTo>
                    <a:pt x="444" y="4578"/>
                    <a:pt x="666" y="4763"/>
                    <a:pt x="924" y="4874"/>
                  </a:cubicBezTo>
                  <a:cubicBezTo>
                    <a:pt x="1183" y="4985"/>
                    <a:pt x="1405" y="5022"/>
                    <a:pt x="1627" y="5022"/>
                  </a:cubicBezTo>
                  <a:cubicBezTo>
                    <a:pt x="1934" y="5022"/>
                    <a:pt x="2171" y="4951"/>
                    <a:pt x="2287" y="4907"/>
                  </a:cubicBezTo>
                  <a:lnTo>
                    <a:pt x="2287" y="4907"/>
                  </a:lnTo>
                  <a:cubicBezTo>
                    <a:pt x="2545" y="4985"/>
                    <a:pt x="3248" y="5170"/>
                    <a:pt x="4067" y="5170"/>
                  </a:cubicBezTo>
                  <a:cubicBezTo>
                    <a:pt x="4437" y="5170"/>
                    <a:pt x="4806" y="5133"/>
                    <a:pt x="5176" y="5059"/>
                  </a:cubicBezTo>
                  <a:cubicBezTo>
                    <a:pt x="6212" y="4832"/>
                    <a:pt x="6730" y="4432"/>
                    <a:pt x="6966" y="4178"/>
                  </a:cubicBezTo>
                  <a:lnTo>
                    <a:pt x="6966" y="4178"/>
                  </a:lnTo>
                  <a:cubicBezTo>
                    <a:pt x="7072" y="4214"/>
                    <a:pt x="7205" y="4246"/>
                    <a:pt x="7357" y="4246"/>
                  </a:cubicBezTo>
                  <a:cubicBezTo>
                    <a:pt x="7542" y="4246"/>
                    <a:pt x="7801" y="4172"/>
                    <a:pt x="7986" y="3987"/>
                  </a:cubicBezTo>
                  <a:cubicBezTo>
                    <a:pt x="8208" y="3765"/>
                    <a:pt x="8356" y="3469"/>
                    <a:pt x="8430" y="3063"/>
                  </a:cubicBezTo>
                  <a:cubicBezTo>
                    <a:pt x="8466" y="2915"/>
                    <a:pt x="8503" y="2767"/>
                    <a:pt x="8503" y="2619"/>
                  </a:cubicBezTo>
                  <a:cubicBezTo>
                    <a:pt x="8503" y="1879"/>
                    <a:pt x="8134" y="1251"/>
                    <a:pt x="7764" y="807"/>
                  </a:cubicBezTo>
                  <a:cubicBezTo>
                    <a:pt x="7431" y="327"/>
                    <a:pt x="7062" y="68"/>
                    <a:pt x="7062" y="68"/>
                  </a:cubicBezTo>
                  <a:cubicBezTo>
                    <a:pt x="7015" y="21"/>
                    <a:pt x="6949" y="1"/>
                    <a:pt x="688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4"/>
            <p:cNvSpPr/>
            <p:nvPr/>
          </p:nvSpPr>
          <p:spPr>
            <a:xfrm>
              <a:off x="2814075" y="1814925"/>
              <a:ext cx="290250" cy="143775"/>
            </a:xfrm>
            <a:custGeom>
              <a:rect b="b" l="l" r="r" t="t"/>
              <a:pathLst>
                <a:path extrusionOk="0" h="5751" w="11610">
                  <a:moveTo>
                    <a:pt x="11609" y="0"/>
                  </a:moveTo>
                  <a:cubicBezTo>
                    <a:pt x="11609" y="0"/>
                    <a:pt x="8200" y="1857"/>
                    <a:pt x="3239" y="1857"/>
                  </a:cubicBezTo>
                  <a:cubicBezTo>
                    <a:pt x="2220" y="1857"/>
                    <a:pt x="1135" y="1779"/>
                    <a:pt x="1" y="1590"/>
                  </a:cubicBezTo>
                  <a:lnTo>
                    <a:pt x="1" y="1590"/>
                  </a:lnTo>
                  <a:cubicBezTo>
                    <a:pt x="1" y="1590"/>
                    <a:pt x="2638" y="5751"/>
                    <a:pt x="5799" y="5751"/>
                  </a:cubicBezTo>
                  <a:cubicBezTo>
                    <a:pt x="6189" y="5751"/>
                    <a:pt x="6587" y="5688"/>
                    <a:pt x="6988" y="5546"/>
                  </a:cubicBezTo>
                  <a:cubicBezTo>
                    <a:pt x="10648" y="4289"/>
                    <a:pt x="11609" y="0"/>
                    <a:pt x="116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4"/>
            <p:cNvSpPr/>
            <p:nvPr/>
          </p:nvSpPr>
          <p:spPr>
            <a:xfrm>
              <a:off x="2830725" y="1828775"/>
              <a:ext cx="260650" cy="122025"/>
            </a:xfrm>
            <a:custGeom>
              <a:rect b="b" l="l" r="r" t="t"/>
              <a:pathLst>
                <a:path extrusionOk="0" h="4881" w="10426">
                  <a:moveTo>
                    <a:pt x="10426" y="1"/>
                  </a:moveTo>
                  <a:lnTo>
                    <a:pt x="10426" y="1"/>
                  </a:lnTo>
                  <a:cubicBezTo>
                    <a:pt x="9206" y="555"/>
                    <a:pt x="6359" y="1590"/>
                    <a:pt x="2588" y="1590"/>
                  </a:cubicBezTo>
                  <a:cubicBezTo>
                    <a:pt x="1775" y="1590"/>
                    <a:pt x="887" y="1553"/>
                    <a:pt x="0" y="1442"/>
                  </a:cubicBezTo>
                  <a:lnTo>
                    <a:pt x="0" y="1442"/>
                  </a:lnTo>
                  <a:cubicBezTo>
                    <a:pt x="0" y="1442"/>
                    <a:pt x="37" y="1479"/>
                    <a:pt x="37" y="1479"/>
                  </a:cubicBezTo>
                  <a:cubicBezTo>
                    <a:pt x="333" y="1886"/>
                    <a:pt x="740" y="2367"/>
                    <a:pt x="1257" y="2884"/>
                  </a:cubicBezTo>
                  <a:cubicBezTo>
                    <a:pt x="2292" y="3919"/>
                    <a:pt x="3697" y="4881"/>
                    <a:pt x="5139" y="4881"/>
                  </a:cubicBezTo>
                  <a:cubicBezTo>
                    <a:pt x="5509" y="4881"/>
                    <a:pt x="5842" y="4844"/>
                    <a:pt x="6211" y="4696"/>
                  </a:cubicBezTo>
                  <a:cubicBezTo>
                    <a:pt x="7838" y="4141"/>
                    <a:pt x="8910" y="2958"/>
                    <a:pt x="9613" y="1812"/>
                  </a:cubicBezTo>
                  <a:cubicBezTo>
                    <a:pt x="10019" y="1147"/>
                    <a:pt x="10278" y="481"/>
                    <a:pt x="10426"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4"/>
            <p:cNvSpPr/>
            <p:nvPr/>
          </p:nvSpPr>
          <p:spPr>
            <a:xfrm>
              <a:off x="2805750" y="1806900"/>
              <a:ext cx="306900" cy="159625"/>
            </a:xfrm>
            <a:custGeom>
              <a:rect b="b" l="l" r="r" t="t"/>
              <a:pathLst>
                <a:path extrusionOk="0" h="6385" w="12276">
                  <a:moveTo>
                    <a:pt x="11443" y="879"/>
                  </a:moveTo>
                  <a:cubicBezTo>
                    <a:pt x="11288" y="1343"/>
                    <a:pt x="11019" y="2008"/>
                    <a:pt x="10612" y="2687"/>
                  </a:cubicBezTo>
                  <a:cubicBezTo>
                    <a:pt x="9909" y="3833"/>
                    <a:pt x="8837" y="5016"/>
                    <a:pt x="7210" y="5571"/>
                  </a:cubicBezTo>
                  <a:cubicBezTo>
                    <a:pt x="6841" y="5719"/>
                    <a:pt x="6508" y="5756"/>
                    <a:pt x="6138" y="5756"/>
                  </a:cubicBezTo>
                  <a:cubicBezTo>
                    <a:pt x="4696" y="5756"/>
                    <a:pt x="3291" y="4794"/>
                    <a:pt x="2256" y="3759"/>
                  </a:cubicBezTo>
                  <a:cubicBezTo>
                    <a:pt x="1739" y="3242"/>
                    <a:pt x="1332" y="2761"/>
                    <a:pt x="1036" y="2354"/>
                  </a:cubicBezTo>
                  <a:cubicBezTo>
                    <a:pt x="1024" y="2339"/>
                    <a:pt x="1012" y="2324"/>
                    <a:pt x="1000" y="2309"/>
                  </a:cubicBezTo>
                  <a:lnTo>
                    <a:pt x="1000" y="2309"/>
                  </a:lnTo>
                  <a:cubicBezTo>
                    <a:pt x="1908" y="2419"/>
                    <a:pt x="2771" y="2465"/>
                    <a:pt x="3587" y="2465"/>
                  </a:cubicBezTo>
                  <a:cubicBezTo>
                    <a:pt x="7348" y="2465"/>
                    <a:pt x="10219" y="1410"/>
                    <a:pt x="11443" y="879"/>
                  </a:cubicBezTo>
                  <a:close/>
                  <a:moveTo>
                    <a:pt x="11932" y="1"/>
                  </a:moveTo>
                  <a:cubicBezTo>
                    <a:pt x="11886" y="1"/>
                    <a:pt x="11841" y="10"/>
                    <a:pt x="11795" y="25"/>
                  </a:cubicBezTo>
                  <a:lnTo>
                    <a:pt x="11758" y="62"/>
                  </a:lnTo>
                  <a:cubicBezTo>
                    <a:pt x="11388" y="247"/>
                    <a:pt x="8171" y="1874"/>
                    <a:pt x="3587" y="1874"/>
                  </a:cubicBezTo>
                  <a:cubicBezTo>
                    <a:pt x="2589" y="1874"/>
                    <a:pt x="1517" y="1800"/>
                    <a:pt x="371" y="1615"/>
                  </a:cubicBezTo>
                  <a:cubicBezTo>
                    <a:pt x="343" y="1606"/>
                    <a:pt x="315" y="1601"/>
                    <a:pt x="288" y="1601"/>
                  </a:cubicBezTo>
                  <a:cubicBezTo>
                    <a:pt x="207" y="1601"/>
                    <a:pt x="130" y="1643"/>
                    <a:pt x="75" y="1726"/>
                  </a:cubicBezTo>
                  <a:cubicBezTo>
                    <a:pt x="1" y="1837"/>
                    <a:pt x="1" y="1948"/>
                    <a:pt x="75" y="2059"/>
                  </a:cubicBezTo>
                  <a:cubicBezTo>
                    <a:pt x="75" y="2096"/>
                    <a:pt x="740" y="3131"/>
                    <a:pt x="1849" y="4203"/>
                  </a:cubicBezTo>
                  <a:cubicBezTo>
                    <a:pt x="2922" y="5275"/>
                    <a:pt x="4437" y="6384"/>
                    <a:pt x="6138" y="6384"/>
                  </a:cubicBezTo>
                  <a:cubicBezTo>
                    <a:pt x="6582" y="6384"/>
                    <a:pt x="6988" y="6310"/>
                    <a:pt x="7432" y="6162"/>
                  </a:cubicBezTo>
                  <a:cubicBezTo>
                    <a:pt x="9355" y="5497"/>
                    <a:pt x="10538" y="4055"/>
                    <a:pt x="11277" y="2761"/>
                  </a:cubicBezTo>
                  <a:cubicBezTo>
                    <a:pt x="11979" y="1504"/>
                    <a:pt x="12238" y="395"/>
                    <a:pt x="12238" y="395"/>
                  </a:cubicBezTo>
                  <a:cubicBezTo>
                    <a:pt x="12275" y="247"/>
                    <a:pt x="12201" y="136"/>
                    <a:pt x="12127" y="62"/>
                  </a:cubicBezTo>
                  <a:cubicBezTo>
                    <a:pt x="12062" y="19"/>
                    <a:pt x="11997" y="1"/>
                    <a:pt x="1193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4"/>
            <p:cNvSpPr/>
            <p:nvPr/>
          </p:nvSpPr>
          <p:spPr>
            <a:xfrm>
              <a:off x="2814075" y="1798525"/>
              <a:ext cx="290250" cy="66100"/>
            </a:xfrm>
            <a:custGeom>
              <a:rect b="b" l="l" r="r" t="t"/>
              <a:pathLst>
                <a:path extrusionOk="0" h="2644" w="11610">
                  <a:moveTo>
                    <a:pt x="8052" y="0"/>
                  </a:moveTo>
                  <a:cubicBezTo>
                    <a:pt x="7895" y="0"/>
                    <a:pt x="7749" y="9"/>
                    <a:pt x="7617" y="28"/>
                  </a:cubicBezTo>
                  <a:cubicBezTo>
                    <a:pt x="6360" y="175"/>
                    <a:pt x="5546" y="1285"/>
                    <a:pt x="5546" y="1285"/>
                  </a:cubicBezTo>
                  <a:cubicBezTo>
                    <a:pt x="5546" y="1285"/>
                    <a:pt x="3809" y="471"/>
                    <a:pt x="2700" y="471"/>
                  </a:cubicBezTo>
                  <a:cubicBezTo>
                    <a:pt x="1590" y="471"/>
                    <a:pt x="1" y="2246"/>
                    <a:pt x="1" y="2246"/>
                  </a:cubicBezTo>
                  <a:cubicBezTo>
                    <a:pt x="1" y="2246"/>
                    <a:pt x="1748" y="2643"/>
                    <a:pt x="4072" y="2643"/>
                  </a:cubicBezTo>
                  <a:cubicBezTo>
                    <a:pt x="6397" y="2643"/>
                    <a:pt x="9299" y="2246"/>
                    <a:pt x="11609" y="656"/>
                  </a:cubicBezTo>
                  <a:cubicBezTo>
                    <a:pt x="11609" y="656"/>
                    <a:pt x="9433" y="0"/>
                    <a:pt x="80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4"/>
            <p:cNvSpPr/>
            <p:nvPr/>
          </p:nvSpPr>
          <p:spPr>
            <a:xfrm>
              <a:off x="2814075" y="1798275"/>
              <a:ext cx="290250" cy="65650"/>
            </a:xfrm>
            <a:custGeom>
              <a:rect b="b" l="l" r="r" t="t"/>
              <a:pathLst>
                <a:path extrusionOk="0" h="2626" w="11610">
                  <a:moveTo>
                    <a:pt x="7986" y="1"/>
                  </a:moveTo>
                  <a:cubicBezTo>
                    <a:pt x="7875" y="1"/>
                    <a:pt x="7728" y="1"/>
                    <a:pt x="7617" y="38"/>
                  </a:cubicBezTo>
                  <a:cubicBezTo>
                    <a:pt x="6360" y="185"/>
                    <a:pt x="5546" y="1295"/>
                    <a:pt x="5546" y="1295"/>
                  </a:cubicBezTo>
                  <a:cubicBezTo>
                    <a:pt x="5546" y="1295"/>
                    <a:pt x="3809" y="481"/>
                    <a:pt x="2700" y="481"/>
                  </a:cubicBezTo>
                  <a:cubicBezTo>
                    <a:pt x="1590" y="481"/>
                    <a:pt x="1" y="2256"/>
                    <a:pt x="1" y="2256"/>
                  </a:cubicBezTo>
                  <a:cubicBezTo>
                    <a:pt x="1" y="2256"/>
                    <a:pt x="1738" y="2625"/>
                    <a:pt x="4067" y="2625"/>
                  </a:cubicBezTo>
                  <a:cubicBezTo>
                    <a:pt x="6397" y="2625"/>
                    <a:pt x="9280" y="2256"/>
                    <a:pt x="11609" y="666"/>
                  </a:cubicBezTo>
                  <a:cubicBezTo>
                    <a:pt x="11609" y="666"/>
                    <a:pt x="9354" y="1"/>
                    <a:pt x="7986"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4"/>
            <p:cNvSpPr/>
            <p:nvPr/>
          </p:nvSpPr>
          <p:spPr>
            <a:xfrm>
              <a:off x="2805750" y="1790875"/>
              <a:ext cx="305975" cy="81375"/>
            </a:xfrm>
            <a:custGeom>
              <a:rect b="b" l="l" r="r" t="t"/>
              <a:pathLst>
                <a:path extrusionOk="0" h="3255" w="12239">
                  <a:moveTo>
                    <a:pt x="8319" y="592"/>
                  </a:moveTo>
                  <a:cubicBezTo>
                    <a:pt x="8985" y="592"/>
                    <a:pt x="9872" y="777"/>
                    <a:pt x="10575" y="925"/>
                  </a:cubicBezTo>
                  <a:cubicBezTo>
                    <a:pt x="10806" y="971"/>
                    <a:pt x="11009" y="1018"/>
                    <a:pt x="11183" y="1064"/>
                  </a:cubicBezTo>
                  <a:lnTo>
                    <a:pt x="11183" y="1064"/>
                  </a:lnTo>
                  <a:cubicBezTo>
                    <a:pt x="9062" y="2285"/>
                    <a:pt x="6499" y="2626"/>
                    <a:pt x="4400" y="2626"/>
                  </a:cubicBezTo>
                  <a:cubicBezTo>
                    <a:pt x="3254" y="2626"/>
                    <a:pt x="2256" y="2552"/>
                    <a:pt x="1517" y="2441"/>
                  </a:cubicBezTo>
                  <a:cubicBezTo>
                    <a:pt x="1309" y="2418"/>
                    <a:pt x="1116" y="2380"/>
                    <a:pt x="955" y="2346"/>
                  </a:cubicBezTo>
                  <a:lnTo>
                    <a:pt x="955" y="2346"/>
                  </a:lnTo>
                  <a:cubicBezTo>
                    <a:pt x="1146" y="2167"/>
                    <a:pt x="1393" y="1947"/>
                    <a:pt x="1665" y="1738"/>
                  </a:cubicBezTo>
                  <a:cubicBezTo>
                    <a:pt x="1886" y="1554"/>
                    <a:pt x="2145" y="1406"/>
                    <a:pt x="2404" y="1295"/>
                  </a:cubicBezTo>
                  <a:cubicBezTo>
                    <a:pt x="2626" y="1184"/>
                    <a:pt x="2848" y="1110"/>
                    <a:pt x="3033" y="1110"/>
                  </a:cubicBezTo>
                  <a:cubicBezTo>
                    <a:pt x="3513" y="1110"/>
                    <a:pt x="4216" y="1295"/>
                    <a:pt x="4770" y="1480"/>
                  </a:cubicBezTo>
                  <a:cubicBezTo>
                    <a:pt x="5066" y="1591"/>
                    <a:pt x="5288" y="1664"/>
                    <a:pt x="5473" y="1738"/>
                  </a:cubicBezTo>
                  <a:cubicBezTo>
                    <a:pt x="5584" y="1775"/>
                    <a:pt x="5657" y="1812"/>
                    <a:pt x="5694" y="1849"/>
                  </a:cubicBezTo>
                  <a:lnTo>
                    <a:pt x="5768" y="1886"/>
                  </a:lnTo>
                  <a:cubicBezTo>
                    <a:pt x="5796" y="1896"/>
                    <a:pt x="5828" y="1900"/>
                    <a:pt x="5863" y="1900"/>
                  </a:cubicBezTo>
                  <a:cubicBezTo>
                    <a:pt x="5965" y="1900"/>
                    <a:pt x="6083" y="1859"/>
                    <a:pt x="6138" y="1775"/>
                  </a:cubicBezTo>
                  <a:cubicBezTo>
                    <a:pt x="6175" y="1701"/>
                    <a:pt x="6397" y="1443"/>
                    <a:pt x="6693" y="1184"/>
                  </a:cubicBezTo>
                  <a:cubicBezTo>
                    <a:pt x="7025" y="925"/>
                    <a:pt x="7469" y="703"/>
                    <a:pt x="7987" y="629"/>
                  </a:cubicBezTo>
                  <a:cubicBezTo>
                    <a:pt x="8098" y="592"/>
                    <a:pt x="8208" y="592"/>
                    <a:pt x="8319" y="592"/>
                  </a:cubicBezTo>
                  <a:close/>
                  <a:moveTo>
                    <a:pt x="7913" y="1"/>
                  </a:moveTo>
                  <a:cubicBezTo>
                    <a:pt x="7210" y="112"/>
                    <a:pt x="6619" y="444"/>
                    <a:pt x="6249" y="777"/>
                  </a:cubicBezTo>
                  <a:cubicBezTo>
                    <a:pt x="6067" y="941"/>
                    <a:pt x="5921" y="1095"/>
                    <a:pt x="5820" y="1210"/>
                  </a:cubicBezTo>
                  <a:lnTo>
                    <a:pt x="5820" y="1210"/>
                  </a:lnTo>
                  <a:cubicBezTo>
                    <a:pt x="5634" y="1135"/>
                    <a:pt x="5339" y="1018"/>
                    <a:pt x="4992" y="888"/>
                  </a:cubicBezTo>
                  <a:cubicBezTo>
                    <a:pt x="4400" y="703"/>
                    <a:pt x="3661" y="481"/>
                    <a:pt x="3033" y="481"/>
                  </a:cubicBezTo>
                  <a:cubicBezTo>
                    <a:pt x="2663" y="481"/>
                    <a:pt x="2330" y="629"/>
                    <a:pt x="1997" y="814"/>
                  </a:cubicBezTo>
                  <a:cubicBezTo>
                    <a:pt x="999" y="1332"/>
                    <a:pt x="112" y="2330"/>
                    <a:pt x="112" y="2330"/>
                  </a:cubicBezTo>
                  <a:cubicBezTo>
                    <a:pt x="38" y="2404"/>
                    <a:pt x="1" y="2515"/>
                    <a:pt x="38" y="2626"/>
                  </a:cubicBezTo>
                  <a:cubicBezTo>
                    <a:pt x="75" y="2737"/>
                    <a:pt x="149" y="2811"/>
                    <a:pt x="260" y="2848"/>
                  </a:cubicBezTo>
                  <a:cubicBezTo>
                    <a:pt x="260" y="2848"/>
                    <a:pt x="2034" y="3254"/>
                    <a:pt x="4400" y="3254"/>
                  </a:cubicBezTo>
                  <a:cubicBezTo>
                    <a:pt x="6767" y="3254"/>
                    <a:pt x="9724" y="2848"/>
                    <a:pt x="12090" y="1221"/>
                  </a:cubicBezTo>
                  <a:cubicBezTo>
                    <a:pt x="12201" y="1147"/>
                    <a:pt x="12238" y="1036"/>
                    <a:pt x="12238" y="888"/>
                  </a:cubicBezTo>
                  <a:cubicBezTo>
                    <a:pt x="12201" y="777"/>
                    <a:pt x="12127" y="703"/>
                    <a:pt x="12016" y="666"/>
                  </a:cubicBezTo>
                  <a:cubicBezTo>
                    <a:pt x="12016" y="666"/>
                    <a:pt x="11462" y="481"/>
                    <a:pt x="10722" y="334"/>
                  </a:cubicBezTo>
                  <a:cubicBezTo>
                    <a:pt x="9983" y="149"/>
                    <a:pt x="9059" y="1"/>
                    <a:pt x="831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4"/>
            <p:cNvSpPr/>
            <p:nvPr/>
          </p:nvSpPr>
          <p:spPr>
            <a:xfrm>
              <a:off x="3056225" y="1479400"/>
              <a:ext cx="52725" cy="99850"/>
            </a:xfrm>
            <a:custGeom>
              <a:rect b="b" l="l" r="r" t="t"/>
              <a:pathLst>
                <a:path extrusionOk="0" h="3994" w="2109">
                  <a:moveTo>
                    <a:pt x="999" y="1"/>
                  </a:moveTo>
                  <a:cubicBezTo>
                    <a:pt x="445" y="38"/>
                    <a:pt x="1" y="925"/>
                    <a:pt x="38" y="2034"/>
                  </a:cubicBezTo>
                  <a:cubicBezTo>
                    <a:pt x="38" y="3106"/>
                    <a:pt x="519" y="3994"/>
                    <a:pt x="1073" y="3994"/>
                  </a:cubicBezTo>
                  <a:cubicBezTo>
                    <a:pt x="1665" y="3957"/>
                    <a:pt x="2108" y="3069"/>
                    <a:pt x="2071" y="1960"/>
                  </a:cubicBezTo>
                  <a:cubicBezTo>
                    <a:pt x="2071" y="888"/>
                    <a:pt x="1591" y="1"/>
                    <a:pt x="9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4"/>
            <p:cNvSpPr/>
            <p:nvPr/>
          </p:nvSpPr>
          <p:spPr>
            <a:xfrm>
              <a:off x="2738300" y="1507125"/>
              <a:ext cx="52700" cy="99850"/>
            </a:xfrm>
            <a:custGeom>
              <a:rect b="b" l="l" r="r" t="t"/>
              <a:pathLst>
                <a:path extrusionOk="0" h="3994" w="2108">
                  <a:moveTo>
                    <a:pt x="998" y="1"/>
                  </a:moveTo>
                  <a:cubicBezTo>
                    <a:pt x="444" y="38"/>
                    <a:pt x="0" y="925"/>
                    <a:pt x="37" y="2034"/>
                  </a:cubicBezTo>
                  <a:cubicBezTo>
                    <a:pt x="37" y="3106"/>
                    <a:pt x="518" y="3994"/>
                    <a:pt x="1109" y="3994"/>
                  </a:cubicBezTo>
                  <a:cubicBezTo>
                    <a:pt x="1664" y="3957"/>
                    <a:pt x="2107" y="3069"/>
                    <a:pt x="2070" y="1997"/>
                  </a:cubicBezTo>
                  <a:cubicBezTo>
                    <a:pt x="2070" y="888"/>
                    <a:pt x="1590" y="1"/>
                    <a:pt x="99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4"/>
            <p:cNvSpPr/>
            <p:nvPr/>
          </p:nvSpPr>
          <p:spPr>
            <a:xfrm>
              <a:off x="2618125" y="1404550"/>
              <a:ext cx="187650" cy="83925"/>
            </a:xfrm>
            <a:custGeom>
              <a:rect b="b" l="l" r="r" t="t"/>
              <a:pathLst>
                <a:path extrusionOk="0" h="3357" w="7506">
                  <a:moveTo>
                    <a:pt x="6138" y="0"/>
                  </a:moveTo>
                  <a:cubicBezTo>
                    <a:pt x="3883" y="0"/>
                    <a:pt x="2367" y="702"/>
                    <a:pt x="1406" y="1442"/>
                  </a:cubicBezTo>
                  <a:cubicBezTo>
                    <a:pt x="482" y="2144"/>
                    <a:pt x="112" y="2884"/>
                    <a:pt x="75" y="2921"/>
                  </a:cubicBezTo>
                  <a:cubicBezTo>
                    <a:pt x="1" y="3069"/>
                    <a:pt x="75" y="3253"/>
                    <a:pt x="223" y="3327"/>
                  </a:cubicBezTo>
                  <a:cubicBezTo>
                    <a:pt x="262" y="3347"/>
                    <a:pt x="305" y="3356"/>
                    <a:pt x="347" y="3356"/>
                  </a:cubicBezTo>
                  <a:cubicBezTo>
                    <a:pt x="462" y="3356"/>
                    <a:pt x="575" y="3288"/>
                    <a:pt x="629" y="3180"/>
                  </a:cubicBezTo>
                  <a:cubicBezTo>
                    <a:pt x="666" y="3143"/>
                    <a:pt x="1036" y="2477"/>
                    <a:pt x="1886" y="1849"/>
                  </a:cubicBezTo>
                  <a:cubicBezTo>
                    <a:pt x="2737" y="1220"/>
                    <a:pt x="4068" y="629"/>
                    <a:pt x="6138" y="629"/>
                  </a:cubicBezTo>
                  <a:cubicBezTo>
                    <a:pt x="6471" y="629"/>
                    <a:pt x="6804" y="629"/>
                    <a:pt x="7173" y="666"/>
                  </a:cubicBezTo>
                  <a:cubicBezTo>
                    <a:pt x="7321" y="666"/>
                    <a:pt x="7506" y="555"/>
                    <a:pt x="7506" y="370"/>
                  </a:cubicBezTo>
                  <a:cubicBezTo>
                    <a:pt x="7506" y="222"/>
                    <a:pt x="7395" y="74"/>
                    <a:pt x="7210" y="37"/>
                  </a:cubicBezTo>
                  <a:cubicBezTo>
                    <a:pt x="6840" y="0"/>
                    <a:pt x="6508" y="0"/>
                    <a:pt x="613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4"/>
            <p:cNvSpPr/>
            <p:nvPr/>
          </p:nvSpPr>
          <p:spPr>
            <a:xfrm>
              <a:off x="2980450" y="1388825"/>
              <a:ext cx="199675" cy="71950"/>
            </a:xfrm>
            <a:custGeom>
              <a:rect b="b" l="l" r="r" t="t"/>
              <a:pathLst>
                <a:path extrusionOk="0" h="2878" w="7987">
                  <a:moveTo>
                    <a:pt x="2958" y="1"/>
                  </a:moveTo>
                  <a:cubicBezTo>
                    <a:pt x="1368" y="1"/>
                    <a:pt x="222" y="518"/>
                    <a:pt x="222" y="555"/>
                  </a:cubicBezTo>
                  <a:cubicBezTo>
                    <a:pt x="37" y="629"/>
                    <a:pt x="0" y="777"/>
                    <a:pt x="37" y="962"/>
                  </a:cubicBezTo>
                  <a:cubicBezTo>
                    <a:pt x="92" y="1070"/>
                    <a:pt x="205" y="1139"/>
                    <a:pt x="320" y="1139"/>
                  </a:cubicBezTo>
                  <a:cubicBezTo>
                    <a:pt x="362" y="1139"/>
                    <a:pt x="404" y="1129"/>
                    <a:pt x="444" y="1110"/>
                  </a:cubicBezTo>
                  <a:lnTo>
                    <a:pt x="481" y="1110"/>
                  </a:lnTo>
                  <a:cubicBezTo>
                    <a:pt x="555" y="1073"/>
                    <a:pt x="1627" y="629"/>
                    <a:pt x="2958" y="629"/>
                  </a:cubicBezTo>
                  <a:cubicBezTo>
                    <a:pt x="4326" y="629"/>
                    <a:pt x="5990" y="1073"/>
                    <a:pt x="7395" y="2773"/>
                  </a:cubicBezTo>
                  <a:cubicBezTo>
                    <a:pt x="7459" y="2838"/>
                    <a:pt x="7548" y="2877"/>
                    <a:pt x="7641" y="2877"/>
                  </a:cubicBezTo>
                  <a:cubicBezTo>
                    <a:pt x="7708" y="2877"/>
                    <a:pt x="7776" y="2857"/>
                    <a:pt x="7838" y="2810"/>
                  </a:cubicBezTo>
                  <a:cubicBezTo>
                    <a:pt x="7986" y="2699"/>
                    <a:pt x="7986" y="2515"/>
                    <a:pt x="7875" y="2367"/>
                  </a:cubicBezTo>
                  <a:cubicBezTo>
                    <a:pt x="6359" y="518"/>
                    <a:pt x="4437" y="1"/>
                    <a:pt x="295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4"/>
            <p:cNvSpPr/>
            <p:nvPr/>
          </p:nvSpPr>
          <p:spPr>
            <a:xfrm>
              <a:off x="2362125" y="766675"/>
              <a:ext cx="956625" cy="758050"/>
            </a:xfrm>
            <a:custGeom>
              <a:rect b="b" l="l" r="r" t="t"/>
              <a:pathLst>
                <a:path extrusionOk="0" h="30322" w="38265">
                  <a:moveTo>
                    <a:pt x="19641" y="0"/>
                  </a:moveTo>
                  <a:cubicBezTo>
                    <a:pt x="15611" y="0"/>
                    <a:pt x="10851" y="1781"/>
                    <a:pt x="7764" y="4294"/>
                  </a:cubicBezTo>
                  <a:lnTo>
                    <a:pt x="7727" y="4368"/>
                  </a:lnTo>
                  <a:cubicBezTo>
                    <a:pt x="0" y="10801"/>
                    <a:pt x="629" y="21744"/>
                    <a:pt x="4067" y="30321"/>
                  </a:cubicBezTo>
                  <a:cubicBezTo>
                    <a:pt x="4474" y="27401"/>
                    <a:pt x="5952" y="20783"/>
                    <a:pt x="10906" y="16642"/>
                  </a:cubicBezTo>
                  <a:cubicBezTo>
                    <a:pt x="14418" y="13746"/>
                    <a:pt x="17918" y="12680"/>
                    <a:pt x="21094" y="12680"/>
                  </a:cubicBezTo>
                  <a:cubicBezTo>
                    <a:pt x="23837" y="12680"/>
                    <a:pt x="26337" y="13475"/>
                    <a:pt x="28393" y="14572"/>
                  </a:cubicBezTo>
                  <a:cubicBezTo>
                    <a:pt x="32017" y="16531"/>
                    <a:pt x="36194" y="20265"/>
                    <a:pt x="38191" y="25922"/>
                  </a:cubicBezTo>
                  <a:cubicBezTo>
                    <a:pt x="38265" y="25034"/>
                    <a:pt x="38265" y="24184"/>
                    <a:pt x="38265" y="23334"/>
                  </a:cubicBezTo>
                  <a:cubicBezTo>
                    <a:pt x="38154" y="16383"/>
                    <a:pt x="35492" y="8730"/>
                    <a:pt x="30205" y="3961"/>
                  </a:cubicBezTo>
                  <a:cubicBezTo>
                    <a:pt x="27432" y="1410"/>
                    <a:pt x="23772" y="79"/>
                    <a:pt x="20001" y="5"/>
                  </a:cubicBezTo>
                  <a:cubicBezTo>
                    <a:pt x="19882" y="2"/>
                    <a:pt x="19762" y="0"/>
                    <a:pt x="196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4"/>
            <p:cNvSpPr/>
            <p:nvPr/>
          </p:nvSpPr>
          <p:spPr>
            <a:xfrm>
              <a:off x="2402775" y="765875"/>
              <a:ext cx="915975" cy="758850"/>
            </a:xfrm>
            <a:custGeom>
              <a:rect b="b" l="l" r="r" t="t"/>
              <a:pathLst>
                <a:path extrusionOk="0" h="30354" w="36639">
                  <a:moveTo>
                    <a:pt x="18116" y="0"/>
                  </a:moveTo>
                  <a:cubicBezTo>
                    <a:pt x="14050" y="0"/>
                    <a:pt x="9243" y="1775"/>
                    <a:pt x="6138" y="4326"/>
                  </a:cubicBezTo>
                  <a:lnTo>
                    <a:pt x="6101" y="4400"/>
                  </a:lnTo>
                  <a:cubicBezTo>
                    <a:pt x="1701" y="8060"/>
                    <a:pt x="1" y="13199"/>
                    <a:pt x="1" y="18523"/>
                  </a:cubicBezTo>
                  <a:cubicBezTo>
                    <a:pt x="1" y="22552"/>
                    <a:pt x="962" y="26656"/>
                    <a:pt x="2441" y="30353"/>
                  </a:cubicBezTo>
                  <a:cubicBezTo>
                    <a:pt x="2848" y="27433"/>
                    <a:pt x="4326" y="20815"/>
                    <a:pt x="9280" y="16674"/>
                  </a:cubicBezTo>
                  <a:cubicBezTo>
                    <a:pt x="12793" y="13790"/>
                    <a:pt x="16305" y="12718"/>
                    <a:pt x="19447" y="12718"/>
                  </a:cubicBezTo>
                  <a:cubicBezTo>
                    <a:pt x="22220" y="12718"/>
                    <a:pt x="24697" y="13495"/>
                    <a:pt x="26767" y="14604"/>
                  </a:cubicBezTo>
                  <a:cubicBezTo>
                    <a:pt x="30391" y="16563"/>
                    <a:pt x="34568" y="20297"/>
                    <a:pt x="36565" y="25954"/>
                  </a:cubicBezTo>
                  <a:cubicBezTo>
                    <a:pt x="36602" y="25214"/>
                    <a:pt x="36639" y="24512"/>
                    <a:pt x="36639" y="23846"/>
                  </a:cubicBezTo>
                  <a:cubicBezTo>
                    <a:pt x="36639" y="23662"/>
                    <a:pt x="36639" y="23514"/>
                    <a:pt x="36639" y="23366"/>
                  </a:cubicBezTo>
                  <a:cubicBezTo>
                    <a:pt x="36528" y="16415"/>
                    <a:pt x="33866" y="8762"/>
                    <a:pt x="28579" y="3993"/>
                  </a:cubicBezTo>
                  <a:cubicBezTo>
                    <a:pt x="25806" y="1442"/>
                    <a:pt x="22146" y="111"/>
                    <a:pt x="18375" y="37"/>
                  </a:cubicBezTo>
                  <a:cubicBezTo>
                    <a:pt x="18301" y="0"/>
                    <a:pt x="18190" y="0"/>
                    <a:pt x="1811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4"/>
            <p:cNvSpPr/>
            <p:nvPr/>
          </p:nvSpPr>
          <p:spPr>
            <a:xfrm>
              <a:off x="2395400" y="758475"/>
              <a:ext cx="930750" cy="773825"/>
            </a:xfrm>
            <a:custGeom>
              <a:rect b="b" l="l" r="r" t="t"/>
              <a:pathLst>
                <a:path extrusionOk="0" h="30953" w="37230">
                  <a:moveTo>
                    <a:pt x="18670" y="629"/>
                  </a:moveTo>
                  <a:cubicBezTo>
                    <a:pt x="22367" y="703"/>
                    <a:pt x="25953" y="2034"/>
                    <a:pt x="28689" y="4511"/>
                  </a:cubicBezTo>
                  <a:cubicBezTo>
                    <a:pt x="33865" y="9206"/>
                    <a:pt x="36527" y="16785"/>
                    <a:pt x="36601" y="23662"/>
                  </a:cubicBezTo>
                  <a:cubicBezTo>
                    <a:pt x="36638" y="23810"/>
                    <a:pt x="36638" y="23958"/>
                    <a:pt x="36638" y="24142"/>
                  </a:cubicBezTo>
                  <a:cubicBezTo>
                    <a:pt x="36638" y="24359"/>
                    <a:pt x="36634" y="24579"/>
                    <a:pt x="36627" y="24801"/>
                  </a:cubicBezTo>
                  <a:lnTo>
                    <a:pt x="36627" y="24801"/>
                  </a:lnTo>
                  <a:cubicBezTo>
                    <a:pt x="34452" y="19811"/>
                    <a:pt x="30612" y="16444"/>
                    <a:pt x="27210" y="14641"/>
                  </a:cubicBezTo>
                  <a:cubicBezTo>
                    <a:pt x="25103" y="13532"/>
                    <a:pt x="22552" y="12718"/>
                    <a:pt x="19742" y="12718"/>
                  </a:cubicBezTo>
                  <a:cubicBezTo>
                    <a:pt x="19691" y="12718"/>
                    <a:pt x="19639" y="12718"/>
                    <a:pt x="19587" y="12718"/>
                  </a:cubicBezTo>
                  <a:cubicBezTo>
                    <a:pt x="16411" y="12718"/>
                    <a:pt x="12883" y="13838"/>
                    <a:pt x="9391" y="16748"/>
                  </a:cubicBezTo>
                  <a:cubicBezTo>
                    <a:pt x="4897" y="20487"/>
                    <a:pt x="3226" y="26176"/>
                    <a:pt x="2622" y="29478"/>
                  </a:cubicBezTo>
                  <a:lnTo>
                    <a:pt x="2622" y="29478"/>
                  </a:lnTo>
                  <a:cubicBezTo>
                    <a:pt x="1378" y="26095"/>
                    <a:pt x="592" y="223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2885"/>
                    <a:pt x="961" y="27026"/>
                    <a:pt x="2477" y="30760"/>
                  </a:cubicBezTo>
                  <a:cubicBezTo>
                    <a:pt x="2509" y="30856"/>
                    <a:pt x="2624" y="30952"/>
                    <a:pt x="2727" y="30952"/>
                  </a:cubicBezTo>
                  <a:cubicBezTo>
                    <a:pt x="2742" y="30952"/>
                    <a:pt x="2758" y="30950"/>
                    <a:pt x="2773" y="30945"/>
                  </a:cubicBezTo>
                  <a:cubicBezTo>
                    <a:pt x="2921" y="30945"/>
                    <a:pt x="3032" y="30834"/>
                    <a:pt x="3069" y="30686"/>
                  </a:cubicBezTo>
                  <a:cubicBezTo>
                    <a:pt x="3438" y="27802"/>
                    <a:pt x="4917" y="21259"/>
                    <a:pt x="9797" y="17229"/>
                  </a:cubicBezTo>
                  <a:cubicBezTo>
                    <a:pt x="13235" y="14345"/>
                    <a:pt x="16637" y="13310"/>
                    <a:pt x="19742" y="13310"/>
                  </a:cubicBezTo>
                  <a:cubicBezTo>
                    <a:pt x="22441" y="13310"/>
                    <a:pt x="24918" y="14086"/>
                    <a:pt x="26915" y="15195"/>
                  </a:cubicBezTo>
                  <a:cubicBezTo>
                    <a:pt x="30501" y="17081"/>
                    <a:pt x="34604" y="20778"/>
                    <a:pt x="36601" y="26324"/>
                  </a:cubicBezTo>
                  <a:cubicBezTo>
                    <a:pt x="36638" y="26472"/>
                    <a:pt x="36786" y="26545"/>
                    <a:pt x="36934" y="26545"/>
                  </a:cubicBezTo>
                  <a:cubicBezTo>
                    <a:pt x="37082" y="26509"/>
                    <a:pt x="37192" y="26398"/>
                    <a:pt x="37192" y="26250"/>
                  </a:cubicBezTo>
                  <a:cubicBezTo>
                    <a:pt x="37229" y="25547"/>
                    <a:pt x="37229" y="24808"/>
                    <a:pt x="37229" y="24142"/>
                  </a:cubicBezTo>
                  <a:cubicBezTo>
                    <a:pt x="37229" y="23958"/>
                    <a:pt x="37229" y="23810"/>
                    <a:pt x="37229" y="23662"/>
                  </a:cubicBezTo>
                  <a:cubicBezTo>
                    <a:pt x="37155" y="16637"/>
                    <a:pt x="34420" y="8910"/>
                    <a:pt x="29096" y="4067"/>
                  </a:cubicBezTo>
                  <a:cubicBezTo>
                    <a:pt x="26249" y="1442"/>
                    <a:pt x="22515" y="74"/>
                    <a:pt x="1867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4"/>
            <p:cNvSpPr/>
            <p:nvPr/>
          </p:nvSpPr>
          <p:spPr>
            <a:xfrm>
              <a:off x="2412950" y="1071800"/>
              <a:ext cx="186725" cy="151600"/>
            </a:xfrm>
            <a:custGeom>
              <a:rect b="b" l="l" r="r" t="t"/>
              <a:pathLst>
                <a:path extrusionOk="0" h="6064" w="7469">
                  <a:moveTo>
                    <a:pt x="296" y="1"/>
                  </a:moveTo>
                  <a:cubicBezTo>
                    <a:pt x="111" y="1"/>
                    <a:pt x="0" y="148"/>
                    <a:pt x="0" y="333"/>
                  </a:cubicBezTo>
                  <a:cubicBezTo>
                    <a:pt x="0" y="370"/>
                    <a:pt x="111" y="1775"/>
                    <a:pt x="925" y="3180"/>
                  </a:cubicBezTo>
                  <a:cubicBezTo>
                    <a:pt x="1368" y="3919"/>
                    <a:pt x="1960" y="4622"/>
                    <a:pt x="2810" y="5176"/>
                  </a:cubicBezTo>
                  <a:cubicBezTo>
                    <a:pt x="3698" y="5731"/>
                    <a:pt x="4807" y="6064"/>
                    <a:pt x="6212" y="6064"/>
                  </a:cubicBezTo>
                  <a:cubicBezTo>
                    <a:pt x="6544" y="6064"/>
                    <a:pt x="6840" y="6064"/>
                    <a:pt x="7173" y="6027"/>
                  </a:cubicBezTo>
                  <a:cubicBezTo>
                    <a:pt x="7321" y="5990"/>
                    <a:pt x="7469" y="5842"/>
                    <a:pt x="7432" y="5694"/>
                  </a:cubicBezTo>
                  <a:cubicBezTo>
                    <a:pt x="7432" y="5509"/>
                    <a:pt x="7284" y="5398"/>
                    <a:pt x="7099" y="5398"/>
                  </a:cubicBezTo>
                  <a:cubicBezTo>
                    <a:pt x="6803" y="5435"/>
                    <a:pt x="6507" y="5472"/>
                    <a:pt x="6212" y="5472"/>
                  </a:cubicBezTo>
                  <a:cubicBezTo>
                    <a:pt x="4918" y="5472"/>
                    <a:pt x="3919" y="5140"/>
                    <a:pt x="3143" y="4659"/>
                  </a:cubicBezTo>
                  <a:cubicBezTo>
                    <a:pt x="1997" y="3919"/>
                    <a:pt x="1368" y="2847"/>
                    <a:pt x="1036" y="1923"/>
                  </a:cubicBezTo>
                  <a:cubicBezTo>
                    <a:pt x="851" y="1479"/>
                    <a:pt x="740" y="1036"/>
                    <a:pt x="666" y="740"/>
                  </a:cubicBezTo>
                  <a:cubicBezTo>
                    <a:pt x="666" y="592"/>
                    <a:pt x="629" y="481"/>
                    <a:pt x="629" y="407"/>
                  </a:cubicBezTo>
                  <a:lnTo>
                    <a:pt x="629" y="333"/>
                  </a:lnTo>
                  <a:lnTo>
                    <a:pt x="629" y="296"/>
                  </a:lnTo>
                  <a:cubicBezTo>
                    <a:pt x="592" y="111"/>
                    <a:pt x="444" y="1"/>
                    <a:pt x="29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4"/>
            <p:cNvSpPr/>
            <p:nvPr/>
          </p:nvSpPr>
          <p:spPr>
            <a:xfrm>
              <a:off x="2476725" y="948875"/>
              <a:ext cx="202425" cy="210750"/>
            </a:xfrm>
            <a:custGeom>
              <a:rect b="b" l="l" r="r" t="t"/>
              <a:pathLst>
                <a:path extrusionOk="0" h="8430" w="8097">
                  <a:moveTo>
                    <a:pt x="333" y="0"/>
                  </a:moveTo>
                  <a:cubicBezTo>
                    <a:pt x="148" y="0"/>
                    <a:pt x="0" y="111"/>
                    <a:pt x="0" y="296"/>
                  </a:cubicBezTo>
                  <a:cubicBezTo>
                    <a:pt x="0" y="296"/>
                    <a:pt x="0" y="407"/>
                    <a:pt x="0" y="555"/>
                  </a:cubicBezTo>
                  <a:cubicBezTo>
                    <a:pt x="0" y="1257"/>
                    <a:pt x="74" y="3217"/>
                    <a:pt x="999" y="4992"/>
                  </a:cubicBezTo>
                  <a:cubicBezTo>
                    <a:pt x="1479" y="5879"/>
                    <a:pt x="2145" y="6766"/>
                    <a:pt x="3143" y="7395"/>
                  </a:cubicBezTo>
                  <a:cubicBezTo>
                    <a:pt x="4141" y="8023"/>
                    <a:pt x="5435" y="8430"/>
                    <a:pt x="7099" y="8430"/>
                  </a:cubicBezTo>
                  <a:cubicBezTo>
                    <a:pt x="7321" y="8430"/>
                    <a:pt x="7542" y="8393"/>
                    <a:pt x="7801" y="8393"/>
                  </a:cubicBezTo>
                  <a:cubicBezTo>
                    <a:pt x="7949" y="8393"/>
                    <a:pt x="8097" y="8245"/>
                    <a:pt x="8060" y="8060"/>
                  </a:cubicBezTo>
                  <a:cubicBezTo>
                    <a:pt x="8060" y="7912"/>
                    <a:pt x="7912" y="7764"/>
                    <a:pt x="7764" y="7764"/>
                  </a:cubicBezTo>
                  <a:cubicBezTo>
                    <a:pt x="7542" y="7801"/>
                    <a:pt x="7321" y="7801"/>
                    <a:pt x="7099" y="7801"/>
                  </a:cubicBezTo>
                  <a:cubicBezTo>
                    <a:pt x="5546" y="7801"/>
                    <a:pt x="4363" y="7432"/>
                    <a:pt x="3476" y="6877"/>
                  </a:cubicBezTo>
                  <a:cubicBezTo>
                    <a:pt x="2145" y="6027"/>
                    <a:pt x="1442" y="4696"/>
                    <a:pt x="1036" y="3476"/>
                  </a:cubicBezTo>
                  <a:cubicBezTo>
                    <a:pt x="666" y="2219"/>
                    <a:pt x="592" y="1073"/>
                    <a:pt x="592" y="555"/>
                  </a:cubicBezTo>
                  <a:cubicBezTo>
                    <a:pt x="592" y="481"/>
                    <a:pt x="592" y="407"/>
                    <a:pt x="592" y="370"/>
                  </a:cubicBezTo>
                  <a:lnTo>
                    <a:pt x="592" y="333"/>
                  </a:lnTo>
                  <a:cubicBezTo>
                    <a:pt x="629" y="148"/>
                    <a:pt x="481" y="0"/>
                    <a:pt x="33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4"/>
            <p:cNvSpPr/>
            <p:nvPr/>
          </p:nvSpPr>
          <p:spPr>
            <a:xfrm>
              <a:off x="2547900" y="866825"/>
              <a:ext cx="254200" cy="232725"/>
            </a:xfrm>
            <a:custGeom>
              <a:rect b="b" l="l" r="r" t="t"/>
              <a:pathLst>
                <a:path extrusionOk="0" h="9309" w="10168">
                  <a:moveTo>
                    <a:pt x="346" y="0"/>
                  </a:moveTo>
                  <a:cubicBezTo>
                    <a:pt x="304" y="0"/>
                    <a:pt x="262" y="9"/>
                    <a:pt x="222" y="29"/>
                  </a:cubicBezTo>
                  <a:cubicBezTo>
                    <a:pt x="74" y="103"/>
                    <a:pt x="0" y="251"/>
                    <a:pt x="74" y="436"/>
                  </a:cubicBezTo>
                  <a:cubicBezTo>
                    <a:pt x="74" y="436"/>
                    <a:pt x="924" y="2580"/>
                    <a:pt x="2588" y="4761"/>
                  </a:cubicBezTo>
                  <a:cubicBezTo>
                    <a:pt x="3401" y="5870"/>
                    <a:pt x="4437" y="6980"/>
                    <a:pt x="5620" y="7830"/>
                  </a:cubicBezTo>
                  <a:cubicBezTo>
                    <a:pt x="6840" y="8680"/>
                    <a:pt x="8245" y="9272"/>
                    <a:pt x="9834" y="9309"/>
                  </a:cubicBezTo>
                  <a:cubicBezTo>
                    <a:pt x="10019" y="9309"/>
                    <a:pt x="10167" y="9161"/>
                    <a:pt x="10167" y="9013"/>
                  </a:cubicBezTo>
                  <a:cubicBezTo>
                    <a:pt x="10167" y="8828"/>
                    <a:pt x="10019" y="8680"/>
                    <a:pt x="9871" y="8680"/>
                  </a:cubicBezTo>
                  <a:cubicBezTo>
                    <a:pt x="8429" y="8643"/>
                    <a:pt x="7135" y="8126"/>
                    <a:pt x="5989" y="7312"/>
                  </a:cubicBezTo>
                  <a:cubicBezTo>
                    <a:pt x="4289" y="6129"/>
                    <a:pt x="2921" y="4318"/>
                    <a:pt x="2034" y="2839"/>
                  </a:cubicBezTo>
                  <a:cubicBezTo>
                    <a:pt x="1553" y="2099"/>
                    <a:pt x="1220" y="1434"/>
                    <a:pt x="998" y="953"/>
                  </a:cubicBezTo>
                  <a:cubicBezTo>
                    <a:pt x="850" y="732"/>
                    <a:pt x="777" y="510"/>
                    <a:pt x="703" y="399"/>
                  </a:cubicBezTo>
                  <a:cubicBezTo>
                    <a:pt x="703" y="325"/>
                    <a:pt x="666" y="288"/>
                    <a:pt x="666" y="251"/>
                  </a:cubicBezTo>
                  <a:lnTo>
                    <a:pt x="629" y="177"/>
                  </a:lnTo>
                  <a:cubicBezTo>
                    <a:pt x="575" y="69"/>
                    <a:pt x="461" y="0"/>
                    <a:pt x="34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4"/>
            <p:cNvSpPr/>
            <p:nvPr/>
          </p:nvSpPr>
          <p:spPr>
            <a:xfrm>
              <a:off x="2789125" y="769900"/>
              <a:ext cx="105400" cy="317825"/>
            </a:xfrm>
            <a:custGeom>
              <a:rect b="b" l="l" r="r" t="t"/>
              <a:pathLst>
                <a:path extrusionOk="0" h="12713" w="4216">
                  <a:moveTo>
                    <a:pt x="364" y="1"/>
                  </a:moveTo>
                  <a:cubicBezTo>
                    <a:pt x="280" y="1"/>
                    <a:pt x="191" y="39"/>
                    <a:pt x="111" y="98"/>
                  </a:cubicBezTo>
                  <a:cubicBezTo>
                    <a:pt x="0" y="246"/>
                    <a:pt x="37" y="431"/>
                    <a:pt x="148" y="542"/>
                  </a:cubicBezTo>
                  <a:cubicBezTo>
                    <a:pt x="333" y="727"/>
                    <a:pt x="3624" y="3832"/>
                    <a:pt x="3587" y="9156"/>
                  </a:cubicBezTo>
                  <a:cubicBezTo>
                    <a:pt x="3587" y="10154"/>
                    <a:pt x="3476" y="11189"/>
                    <a:pt x="3217" y="12335"/>
                  </a:cubicBezTo>
                  <a:cubicBezTo>
                    <a:pt x="3180" y="12483"/>
                    <a:pt x="3291" y="12668"/>
                    <a:pt x="3476" y="12705"/>
                  </a:cubicBezTo>
                  <a:cubicBezTo>
                    <a:pt x="3495" y="12710"/>
                    <a:pt x="3515" y="12712"/>
                    <a:pt x="3534" y="12712"/>
                  </a:cubicBezTo>
                  <a:cubicBezTo>
                    <a:pt x="3669" y="12712"/>
                    <a:pt x="3813" y="12607"/>
                    <a:pt x="3845" y="12446"/>
                  </a:cubicBezTo>
                  <a:cubicBezTo>
                    <a:pt x="4104" y="11300"/>
                    <a:pt x="4215" y="10191"/>
                    <a:pt x="4215" y="9156"/>
                  </a:cubicBezTo>
                  <a:cubicBezTo>
                    <a:pt x="4215" y="6272"/>
                    <a:pt x="3291" y="4017"/>
                    <a:pt x="2404" y="2464"/>
                  </a:cubicBezTo>
                  <a:cubicBezTo>
                    <a:pt x="1479" y="911"/>
                    <a:pt x="592" y="98"/>
                    <a:pt x="555" y="98"/>
                  </a:cubicBezTo>
                  <a:cubicBezTo>
                    <a:pt x="503" y="29"/>
                    <a:pt x="436" y="1"/>
                    <a:pt x="36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4"/>
            <p:cNvSpPr/>
            <p:nvPr/>
          </p:nvSpPr>
          <p:spPr>
            <a:xfrm>
              <a:off x="3008175" y="797525"/>
              <a:ext cx="96150" cy="329525"/>
            </a:xfrm>
            <a:custGeom>
              <a:rect b="b" l="l" r="r" t="t"/>
              <a:pathLst>
                <a:path extrusionOk="0" h="13181" w="3846">
                  <a:moveTo>
                    <a:pt x="349" y="1"/>
                  </a:moveTo>
                  <a:cubicBezTo>
                    <a:pt x="249" y="1"/>
                    <a:pt x="142" y="50"/>
                    <a:pt x="74" y="139"/>
                  </a:cubicBezTo>
                  <a:cubicBezTo>
                    <a:pt x="1" y="250"/>
                    <a:pt x="1" y="472"/>
                    <a:pt x="148" y="546"/>
                  </a:cubicBezTo>
                  <a:lnTo>
                    <a:pt x="185" y="583"/>
                  </a:lnTo>
                  <a:cubicBezTo>
                    <a:pt x="333" y="731"/>
                    <a:pt x="1110" y="1359"/>
                    <a:pt x="1812" y="2468"/>
                  </a:cubicBezTo>
                  <a:cubicBezTo>
                    <a:pt x="2551" y="3540"/>
                    <a:pt x="3217" y="5056"/>
                    <a:pt x="3217" y="6942"/>
                  </a:cubicBezTo>
                  <a:cubicBezTo>
                    <a:pt x="3217" y="8568"/>
                    <a:pt x="2699" y="10528"/>
                    <a:pt x="1184" y="12709"/>
                  </a:cubicBezTo>
                  <a:cubicBezTo>
                    <a:pt x="1110" y="12820"/>
                    <a:pt x="1147" y="13042"/>
                    <a:pt x="1258" y="13116"/>
                  </a:cubicBezTo>
                  <a:cubicBezTo>
                    <a:pt x="1316" y="13160"/>
                    <a:pt x="1380" y="13180"/>
                    <a:pt x="1443" y="13180"/>
                  </a:cubicBezTo>
                  <a:cubicBezTo>
                    <a:pt x="1540" y="13180"/>
                    <a:pt x="1634" y="13131"/>
                    <a:pt x="1701" y="13042"/>
                  </a:cubicBezTo>
                  <a:cubicBezTo>
                    <a:pt x="3254" y="10787"/>
                    <a:pt x="3845" y="8716"/>
                    <a:pt x="3845" y="6942"/>
                  </a:cubicBezTo>
                  <a:cubicBezTo>
                    <a:pt x="3845" y="4797"/>
                    <a:pt x="2995" y="3060"/>
                    <a:pt x="2182" y="1877"/>
                  </a:cubicBezTo>
                  <a:cubicBezTo>
                    <a:pt x="1368" y="731"/>
                    <a:pt x="555" y="102"/>
                    <a:pt x="518" y="65"/>
                  </a:cubicBezTo>
                  <a:cubicBezTo>
                    <a:pt x="474" y="21"/>
                    <a:pt x="413" y="1"/>
                    <a:pt x="34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4"/>
            <p:cNvSpPr/>
            <p:nvPr/>
          </p:nvSpPr>
          <p:spPr>
            <a:xfrm>
              <a:off x="3163450" y="1008025"/>
              <a:ext cx="75825" cy="198750"/>
            </a:xfrm>
            <a:custGeom>
              <a:rect b="b" l="l" r="r" t="t"/>
              <a:pathLst>
                <a:path extrusionOk="0" h="7950" w="3033">
                  <a:moveTo>
                    <a:pt x="2699" y="1"/>
                  </a:moveTo>
                  <a:cubicBezTo>
                    <a:pt x="2515" y="38"/>
                    <a:pt x="2404" y="185"/>
                    <a:pt x="2404" y="333"/>
                  </a:cubicBezTo>
                  <a:cubicBezTo>
                    <a:pt x="2404" y="592"/>
                    <a:pt x="2441" y="851"/>
                    <a:pt x="2441" y="1073"/>
                  </a:cubicBezTo>
                  <a:cubicBezTo>
                    <a:pt x="2441" y="3069"/>
                    <a:pt x="1849" y="4659"/>
                    <a:pt x="1258" y="5768"/>
                  </a:cubicBezTo>
                  <a:cubicBezTo>
                    <a:pt x="962" y="6323"/>
                    <a:pt x="666" y="6729"/>
                    <a:pt x="444" y="6988"/>
                  </a:cubicBezTo>
                  <a:cubicBezTo>
                    <a:pt x="333" y="7136"/>
                    <a:pt x="259" y="7247"/>
                    <a:pt x="185" y="7321"/>
                  </a:cubicBezTo>
                  <a:lnTo>
                    <a:pt x="111" y="7395"/>
                  </a:lnTo>
                  <a:lnTo>
                    <a:pt x="111" y="7432"/>
                  </a:lnTo>
                  <a:cubicBezTo>
                    <a:pt x="1" y="7543"/>
                    <a:pt x="1" y="7727"/>
                    <a:pt x="111" y="7838"/>
                  </a:cubicBezTo>
                  <a:cubicBezTo>
                    <a:pt x="167" y="7912"/>
                    <a:pt x="241" y="7949"/>
                    <a:pt x="319" y="7949"/>
                  </a:cubicBezTo>
                  <a:cubicBezTo>
                    <a:pt x="398" y="7949"/>
                    <a:pt x="481" y="7912"/>
                    <a:pt x="555" y="7838"/>
                  </a:cubicBezTo>
                  <a:cubicBezTo>
                    <a:pt x="555" y="7838"/>
                    <a:pt x="3032" y="5361"/>
                    <a:pt x="3032" y="1073"/>
                  </a:cubicBezTo>
                  <a:cubicBezTo>
                    <a:pt x="3032" y="814"/>
                    <a:pt x="3032" y="555"/>
                    <a:pt x="3032" y="296"/>
                  </a:cubicBezTo>
                  <a:cubicBezTo>
                    <a:pt x="2995" y="148"/>
                    <a:pt x="2847" y="1"/>
                    <a:pt x="26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4"/>
            <p:cNvSpPr/>
            <p:nvPr/>
          </p:nvSpPr>
          <p:spPr>
            <a:xfrm>
              <a:off x="3098750" y="2625175"/>
              <a:ext cx="1443725" cy="1942225"/>
            </a:xfrm>
            <a:custGeom>
              <a:rect b="b" l="l" r="r" t="t"/>
              <a:pathLst>
                <a:path extrusionOk="0" h="77689" w="57749">
                  <a:moveTo>
                    <a:pt x="26992" y="1"/>
                  </a:moveTo>
                  <a:cubicBezTo>
                    <a:pt x="22788" y="1"/>
                    <a:pt x="13098" y="970"/>
                    <a:pt x="6914" y="7186"/>
                  </a:cubicBezTo>
                  <a:cubicBezTo>
                    <a:pt x="6914" y="7186"/>
                    <a:pt x="2515" y="12805"/>
                    <a:pt x="1258" y="23490"/>
                  </a:cubicBezTo>
                  <a:cubicBezTo>
                    <a:pt x="1" y="34174"/>
                    <a:pt x="1442" y="77689"/>
                    <a:pt x="1442" y="77689"/>
                  </a:cubicBezTo>
                  <a:lnTo>
                    <a:pt x="57749" y="74435"/>
                  </a:lnTo>
                  <a:cubicBezTo>
                    <a:pt x="57749" y="74435"/>
                    <a:pt x="46251" y="20791"/>
                    <a:pt x="41851" y="11770"/>
                  </a:cubicBezTo>
                  <a:cubicBezTo>
                    <a:pt x="37452" y="2786"/>
                    <a:pt x="31167" y="272"/>
                    <a:pt x="28468" y="50"/>
                  </a:cubicBezTo>
                  <a:cubicBezTo>
                    <a:pt x="28115" y="22"/>
                    <a:pt x="27614" y="1"/>
                    <a:pt x="2699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4"/>
            <p:cNvSpPr/>
            <p:nvPr/>
          </p:nvSpPr>
          <p:spPr>
            <a:xfrm>
              <a:off x="3109850" y="2618100"/>
              <a:ext cx="1440950" cy="1957625"/>
            </a:xfrm>
            <a:custGeom>
              <a:rect b="b" l="l" r="r" t="t"/>
              <a:pathLst>
                <a:path extrusionOk="0" h="78305" w="57638">
                  <a:moveTo>
                    <a:pt x="26582" y="592"/>
                  </a:moveTo>
                  <a:cubicBezTo>
                    <a:pt x="27174" y="592"/>
                    <a:pt x="27654" y="629"/>
                    <a:pt x="27987" y="629"/>
                  </a:cubicBezTo>
                  <a:cubicBezTo>
                    <a:pt x="29281" y="740"/>
                    <a:pt x="31499" y="1405"/>
                    <a:pt x="33902" y="3143"/>
                  </a:cubicBezTo>
                  <a:cubicBezTo>
                    <a:pt x="36305" y="4918"/>
                    <a:pt x="38967" y="7727"/>
                    <a:pt x="41149" y="12201"/>
                  </a:cubicBezTo>
                  <a:cubicBezTo>
                    <a:pt x="42221" y="14382"/>
                    <a:pt x="43773" y="19447"/>
                    <a:pt x="45437" y="25732"/>
                  </a:cubicBezTo>
                  <a:cubicBezTo>
                    <a:pt x="47988" y="35160"/>
                    <a:pt x="50872" y="47434"/>
                    <a:pt x="53127" y="57342"/>
                  </a:cubicBezTo>
                  <a:cubicBezTo>
                    <a:pt x="54273" y="62296"/>
                    <a:pt x="55234" y="66659"/>
                    <a:pt x="55900" y="69801"/>
                  </a:cubicBezTo>
                  <a:cubicBezTo>
                    <a:pt x="56270" y="71354"/>
                    <a:pt x="56528" y="72611"/>
                    <a:pt x="56713" y="73461"/>
                  </a:cubicBezTo>
                  <a:cubicBezTo>
                    <a:pt x="56805" y="73886"/>
                    <a:pt x="56879" y="74218"/>
                    <a:pt x="56930" y="74444"/>
                  </a:cubicBezTo>
                  <a:lnTo>
                    <a:pt x="56930" y="74444"/>
                  </a:lnTo>
                  <a:lnTo>
                    <a:pt x="1322" y="77657"/>
                  </a:lnTo>
                  <a:lnTo>
                    <a:pt x="1322" y="77657"/>
                  </a:lnTo>
                  <a:cubicBezTo>
                    <a:pt x="1307" y="77139"/>
                    <a:pt x="1273" y="75999"/>
                    <a:pt x="1220" y="74386"/>
                  </a:cubicBezTo>
                  <a:cubicBezTo>
                    <a:pt x="998" y="67620"/>
                    <a:pt x="592" y="52536"/>
                    <a:pt x="592" y="40188"/>
                  </a:cubicBezTo>
                  <a:cubicBezTo>
                    <a:pt x="592" y="33163"/>
                    <a:pt x="740" y="26989"/>
                    <a:pt x="1109" y="23810"/>
                  </a:cubicBezTo>
                  <a:cubicBezTo>
                    <a:pt x="1738" y="18523"/>
                    <a:pt x="3143" y="14456"/>
                    <a:pt x="4400" y="11757"/>
                  </a:cubicBezTo>
                  <a:cubicBezTo>
                    <a:pt x="4991" y="10389"/>
                    <a:pt x="5583" y="9354"/>
                    <a:pt x="6026" y="8652"/>
                  </a:cubicBezTo>
                  <a:cubicBezTo>
                    <a:pt x="6211" y="8319"/>
                    <a:pt x="6396" y="8060"/>
                    <a:pt x="6507" y="7912"/>
                  </a:cubicBezTo>
                  <a:cubicBezTo>
                    <a:pt x="6581" y="7801"/>
                    <a:pt x="6618" y="7727"/>
                    <a:pt x="6655" y="7690"/>
                  </a:cubicBezTo>
                  <a:lnTo>
                    <a:pt x="6673" y="7672"/>
                  </a:lnTo>
                  <a:lnTo>
                    <a:pt x="6673" y="7672"/>
                  </a:lnTo>
                  <a:lnTo>
                    <a:pt x="6692" y="7690"/>
                  </a:lnTo>
                  <a:cubicBezTo>
                    <a:pt x="9724" y="4622"/>
                    <a:pt x="13679" y="2847"/>
                    <a:pt x="17376" y="1849"/>
                  </a:cubicBezTo>
                  <a:cubicBezTo>
                    <a:pt x="21074" y="851"/>
                    <a:pt x="24512" y="592"/>
                    <a:pt x="26582" y="592"/>
                  </a:cubicBezTo>
                  <a:close/>
                  <a:moveTo>
                    <a:pt x="26582" y="1"/>
                  </a:moveTo>
                  <a:cubicBezTo>
                    <a:pt x="24475" y="1"/>
                    <a:pt x="20963" y="222"/>
                    <a:pt x="17192" y="1258"/>
                  </a:cubicBezTo>
                  <a:cubicBezTo>
                    <a:pt x="13421" y="2256"/>
                    <a:pt x="9391" y="4067"/>
                    <a:pt x="6248" y="7247"/>
                  </a:cubicBezTo>
                  <a:lnTo>
                    <a:pt x="6211" y="7247"/>
                  </a:lnTo>
                  <a:cubicBezTo>
                    <a:pt x="6174" y="7284"/>
                    <a:pt x="1775" y="13014"/>
                    <a:pt x="518" y="23736"/>
                  </a:cubicBezTo>
                  <a:cubicBezTo>
                    <a:pt x="111" y="26989"/>
                    <a:pt x="0" y="33126"/>
                    <a:pt x="0" y="40188"/>
                  </a:cubicBezTo>
                  <a:cubicBezTo>
                    <a:pt x="0" y="56677"/>
                    <a:pt x="703" y="78009"/>
                    <a:pt x="703" y="78009"/>
                  </a:cubicBezTo>
                  <a:cubicBezTo>
                    <a:pt x="703" y="78083"/>
                    <a:pt x="740" y="78157"/>
                    <a:pt x="814" y="78231"/>
                  </a:cubicBezTo>
                  <a:cubicBezTo>
                    <a:pt x="851" y="78268"/>
                    <a:pt x="962" y="78305"/>
                    <a:pt x="1035" y="78305"/>
                  </a:cubicBezTo>
                  <a:lnTo>
                    <a:pt x="57342" y="75051"/>
                  </a:lnTo>
                  <a:cubicBezTo>
                    <a:pt x="57416" y="75014"/>
                    <a:pt x="57490" y="74977"/>
                    <a:pt x="57563" y="74903"/>
                  </a:cubicBezTo>
                  <a:cubicBezTo>
                    <a:pt x="57600" y="74829"/>
                    <a:pt x="57637" y="74755"/>
                    <a:pt x="57600" y="74681"/>
                  </a:cubicBezTo>
                  <a:cubicBezTo>
                    <a:pt x="57600" y="74681"/>
                    <a:pt x="54717" y="61261"/>
                    <a:pt x="51315" y="46695"/>
                  </a:cubicBezTo>
                  <a:cubicBezTo>
                    <a:pt x="49578" y="39411"/>
                    <a:pt x="47729" y="31869"/>
                    <a:pt x="46029" y="25584"/>
                  </a:cubicBezTo>
                  <a:cubicBezTo>
                    <a:pt x="44328" y="19262"/>
                    <a:pt x="42812" y="14234"/>
                    <a:pt x="41703" y="11905"/>
                  </a:cubicBezTo>
                  <a:cubicBezTo>
                    <a:pt x="39485" y="7395"/>
                    <a:pt x="36749" y="4474"/>
                    <a:pt x="34272" y="2662"/>
                  </a:cubicBezTo>
                  <a:cubicBezTo>
                    <a:pt x="31758" y="851"/>
                    <a:pt x="29466" y="148"/>
                    <a:pt x="28024" y="38"/>
                  </a:cubicBezTo>
                  <a:cubicBezTo>
                    <a:pt x="27691" y="1"/>
                    <a:pt x="27174" y="1"/>
                    <a:pt x="2658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4"/>
            <p:cNvSpPr/>
            <p:nvPr/>
          </p:nvSpPr>
          <p:spPr>
            <a:xfrm>
              <a:off x="3163450" y="3439150"/>
              <a:ext cx="191350" cy="241775"/>
            </a:xfrm>
            <a:custGeom>
              <a:rect b="b" l="l" r="r" t="t"/>
              <a:pathLst>
                <a:path extrusionOk="0" h="9671" w="7654">
                  <a:moveTo>
                    <a:pt x="1684" y="1"/>
                  </a:moveTo>
                  <a:cubicBezTo>
                    <a:pt x="776" y="1"/>
                    <a:pt x="1" y="458"/>
                    <a:pt x="1" y="2022"/>
                  </a:cubicBezTo>
                  <a:cubicBezTo>
                    <a:pt x="1" y="5793"/>
                    <a:pt x="3069" y="9157"/>
                    <a:pt x="4511" y="9564"/>
                  </a:cubicBezTo>
                  <a:cubicBezTo>
                    <a:pt x="4776" y="9637"/>
                    <a:pt x="5034" y="9671"/>
                    <a:pt x="5281" y="9671"/>
                  </a:cubicBezTo>
                  <a:cubicBezTo>
                    <a:pt x="6407" y="9671"/>
                    <a:pt x="7287" y="8965"/>
                    <a:pt x="7469" y="8085"/>
                  </a:cubicBezTo>
                  <a:cubicBezTo>
                    <a:pt x="7653" y="7050"/>
                    <a:pt x="4511" y="913"/>
                    <a:pt x="4511" y="913"/>
                  </a:cubicBezTo>
                  <a:cubicBezTo>
                    <a:pt x="4511" y="913"/>
                    <a:pt x="2965" y="1"/>
                    <a:pt x="16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4"/>
            <p:cNvSpPr/>
            <p:nvPr/>
          </p:nvSpPr>
          <p:spPr>
            <a:xfrm>
              <a:off x="3156050" y="3431450"/>
              <a:ext cx="201525" cy="256975"/>
            </a:xfrm>
            <a:custGeom>
              <a:rect b="b" l="l" r="r" t="t"/>
              <a:pathLst>
                <a:path extrusionOk="0" h="10279" w="8061">
                  <a:moveTo>
                    <a:pt x="1997" y="629"/>
                  </a:moveTo>
                  <a:cubicBezTo>
                    <a:pt x="2552" y="629"/>
                    <a:pt x="3254" y="814"/>
                    <a:pt x="3772" y="1036"/>
                  </a:cubicBezTo>
                  <a:cubicBezTo>
                    <a:pt x="4031" y="1147"/>
                    <a:pt x="4252" y="1258"/>
                    <a:pt x="4400" y="1332"/>
                  </a:cubicBezTo>
                  <a:cubicBezTo>
                    <a:pt x="4474" y="1406"/>
                    <a:pt x="4548" y="1406"/>
                    <a:pt x="4585" y="1443"/>
                  </a:cubicBezTo>
                  <a:lnTo>
                    <a:pt x="4589" y="1445"/>
                  </a:lnTo>
                  <a:lnTo>
                    <a:pt x="4589" y="1445"/>
                  </a:lnTo>
                  <a:cubicBezTo>
                    <a:pt x="4658" y="1573"/>
                    <a:pt x="4806" y="1857"/>
                    <a:pt x="4992" y="2256"/>
                  </a:cubicBezTo>
                  <a:cubicBezTo>
                    <a:pt x="5399" y="3106"/>
                    <a:pt x="6027" y="4400"/>
                    <a:pt x="6545" y="5583"/>
                  </a:cubicBezTo>
                  <a:cubicBezTo>
                    <a:pt x="6803" y="6175"/>
                    <a:pt x="7025" y="6766"/>
                    <a:pt x="7210" y="7247"/>
                  </a:cubicBezTo>
                  <a:cubicBezTo>
                    <a:pt x="7358" y="7728"/>
                    <a:pt x="7469" y="8134"/>
                    <a:pt x="7432" y="8282"/>
                  </a:cubicBezTo>
                  <a:lnTo>
                    <a:pt x="7432" y="8356"/>
                  </a:lnTo>
                  <a:cubicBezTo>
                    <a:pt x="7321" y="9022"/>
                    <a:pt x="6582" y="9687"/>
                    <a:pt x="5583" y="9687"/>
                  </a:cubicBezTo>
                  <a:cubicBezTo>
                    <a:pt x="5362" y="9687"/>
                    <a:pt x="5140" y="9650"/>
                    <a:pt x="4918" y="9576"/>
                  </a:cubicBezTo>
                  <a:cubicBezTo>
                    <a:pt x="4622" y="9502"/>
                    <a:pt x="4178" y="9243"/>
                    <a:pt x="3698" y="8800"/>
                  </a:cubicBezTo>
                  <a:cubicBezTo>
                    <a:pt x="2293" y="7580"/>
                    <a:pt x="592" y="5029"/>
                    <a:pt x="629" y="2330"/>
                  </a:cubicBezTo>
                  <a:cubicBezTo>
                    <a:pt x="629" y="1591"/>
                    <a:pt x="814" y="1184"/>
                    <a:pt x="1036" y="962"/>
                  </a:cubicBezTo>
                  <a:cubicBezTo>
                    <a:pt x="1258" y="740"/>
                    <a:pt x="1591" y="629"/>
                    <a:pt x="1997" y="629"/>
                  </a:cubicBezTo>
                  <a:close/>
                  <a:moveTo>
                    <a:pt x="1997" y="1"/>
                  </a:moveTo>
                  <a:cubicBezTo>
                    <a:pt x="1480" y="1"/>
                    <a:pt x="962" y="149"/>
                    <a:pt x="592" y="518"/>
                  </a:cubicBezTo>
                  <a:cubicBezTo>
                    <a:pt x="223" y="925"/>
                    <a:pt x="1" y="1517"/>
                    <a:pt x="1" y="2330"/>
                  </a:cubicBezTo>
                  <a:cubicBezTo>
                    <a:pt x="1" y="4289"/>
                    <a:pt x="777" y="6138"/>
                    <a:pt x="1775" y="7543"/>
                  </a:cubicBezTo>
                  <a:cubicBezTo>
                    <a:pt x="2256" y="8245"/>
                    <a:pt x="2774" y="8837"/>
                    <a:pt x="3291" y="9280"/>
                  </a:cubicBezTo>
                  <a:cubicBezTo>
                    <a:pt x="3809" y="9724"/>
                    <a:pt x="4289" y="10057"/>
                    <a:pt x="4733" y="10168"/>
                  </a:cubicBezTo>
                  <a:cubicBezTo>
                    <a:pt x="5029" y="10242"/>
                    <a:pt x="5325" y="10279"/>
                    <a:pt x="5583" y="10279"/>
                  </a:cubicBezTo>
                  <a:cubicBezTo>
                    <a:pt x="6840" y="10279"/>
                    <a:pt x="7839" y="9502"/>
                    <a:pt x="8060" y="8467"/>
                  </a:cubicBezTo>
                  <a:cubicBezTo>
                    <a:pt x="8060" y="8393"/>
                    <a:pt x="8060" y="8356"/>
                    <a:pt x="8060" y="8282"/>
                  </a:cubicBezTo>
                  <a:cubicBezTo>
                    <a:pt x="8060" y="8060"/>
                    <a:pt x="8023" y="7839"/>
                    <a:pt x="7913" y="7506"/>
                  </a:cubicBezTo>
                  <a:cubicBezTo>
                    <a:pt x="7617" y="6508"/>
                    <a:pt x="6914" y="4881"/>
                    <a:pt x="6286" y="3550"/>
                  </a:cubicBezTo>
                  <a:cubicBezTo>
                    <a:pt x="5657" y="2182"/>
                    <a:pt x="5103" y="1073"/>
                    <a:pt x="5103" y="1073"/>
                  </a:cubicBezTo>
                  <a:lnTo>
                    <a:pt x="4955" y="962"/>
                  </a:lnTo>
                  <a:cubicBezTo>
                    <a:pt x="4955" y="925"/>
                    <a:pt x="4548" y="703"/>
                    <a:pt x="3994" y="481"/>
                  </a:cubicBezTo>
                  <a:cubicBezTo>
                    <a:pt x="3439" y="260"/>
                    <a:pt x="2700" y="1"/>
                    <a:pt x="199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4"/>
            <p:cNvSpPr/>
            <p:nvPr/>
          </p:nvSpPr>
          <p:spPr>
            <a:xfrm>
              <a:off x="3194875" y="3486925"/>
              <a:ext cx="112775" cy="128475"/>
            </a:xfrm>
            <a:custGeom>
              <a:rect b="b" l="l" r="r" t="t"/>
              <a:pathLst>
                <a:path extrusionOk="0" h="5139" w="4511">
                  <a:moveTo>
                    <a:pt x="1368" y="0"/>
                  </a:moveTo>
                  <a:cubicBezTo>
                    <a:pt x="851" y="0"/>
                    <a:pt x="481" y="185"/>
                    <a:pt x="259" y="481"/>
                  </a:cubicBezTo>
                  <a:cubicBezTo>
                    <a:pt x="38" y="776"/>
                    <a:pt x="1" y="1146"/>
                    <a:pt x="1" y="1442"/>
                  </a:cubicBezTo>
                  <a:cubicBezTo>
                    <a:pt x="1" y="1996"/>
                    <a:pt x="148" y="2440"/>
                    <a:pt x="148" y="2477"/>
                  </a:cubicBezTo>
                  <a:cubicBezTo>
                    <a:pt x="206" y="2593"/>
                    <a:pt x="309" y="2685"/>
                    <a:pt x="439" y="2685"/>
                  </a:cubicBezTo>
                  <a:cubicBezTo>
                    <a:pt x="476" y="2685"/>
                    <a:pt x="515" y="2678"/>
                    <a:pt x="555" y="2662"/>
                  </a:cubicBezTo>
                  <a:cubicBezTo>
                    <a:pt x="703" y="2625"/>
                    <a:pt x="777" y="2440"/>
                    <a:pt x="740" y="2292"/>
                  </a:cubicBezTo>
                  <a:lnTo>
                    <a:pt x="740" y="2255"/>
                  </a:lnTo>
                  <a:cubicBezTo>
                    <a:pt x="703" y="2181"/>
                    <a:pt x="592" y="1812"/>
                    <a:pt x="592" y="1442"/>
                  </a:cubicBezTo>
                  <a:cubicBezTo>
                    <a:pt x="592" y="1220"/>
                    <a:pt x="666" y="998"/>
                    <a:pt x="740" y="850"/>
                  </a:cubicBezTo>
                  <a:cubicBezTo>
                    <a:pt x="851" y="703"/>
                    <a:pt x="999" y="629"/>
                    <a:pt x="1368" y="592"/>
                  </a:cubicBezTo>
                  <a:cubicBezTo>
                    <a:pt x="1405" y="592"/>
                    <a:pt x="1479" y="592"/>
                    <a:pt x="1553" y="629"/>
                  </a:cubicBezTo>
                  <a:cubicBezTo>
                    <a:pt x="1923" y="666"/>
                    <a:pt x="2293" y="813"/>
                    <a:pt x="2589" y="1072"/>
                  </a:cubicBezTo>
                  <a:cubicBezTo>
                    <a:pt x="3032" y="1442"/>
                    <a:pt x="3365" y="1960"/>
                    <a:pt x="3587" y="2403"/>
                  </a:cubicBezTo>
                  <a:cubicBezTo>
                    <a:pt x="3629" y="2487"/>
                    <a:pt x="3665" y="2571"/>
                    <a:pt x="3697" y="2651"/>
                  </a:cubicBezTo>
                  <a:lnTo>
                    <a:pt x="3697" y="2651"/>
                  </a:lnTo>
                  <a:cubicBezTo>
                    <a:pt x="3536" y="2615"/>
                    <a:pt x="3358" y="2588"/>
                    <a:pt x="3180" y="2588"/>
                  </a:cubicBezTo>
                  <a:cubicBezTo>
                    <a:pt x="2921" y="2588"/>
                    <a:pt x="2625" y="2662"/>
                    <a:pt x="2404" y="2810"/>
                  </a:cubicBezTo>
                  <a:cubicBezTo>
                    <a:pt x="2145" y="2995"/>
                    <a:pt x="1997" y="3327"/>
                    <a:pt x="1997" y="3697"/>
                  </a:cubicBezTo>
                  <a:cubicBezTo>
                    <a:pt x="1997" y="3993"/>
                    <a:pt x="2071" y="4215"/>
                    <a:pt x="2182" y="4437"/>
                  </a:cubicBezTo>
                  <a:cubicBezTo>
                    <a:pt x="2330" y="4732"/>
                    <a:pt x="2589" y="4917"/>
                    <a:pt x="2847" y="5028"/>
                  </a:cubicBezTo>
                  <a:cubicBezTo>
                    <a:pt x="3069" y="5102"/>
                    <a:pt x="3328" y="5139"/>
                    <a:pt x="3476" y="5139"/>
                  </a:cubicBezTo>
                  <a:cubicBezTo>
                    <a:pt x="3587" y="5139"/>
                    <a:pt x="3661" y="5102"/>
                    <a:pt x="3661" y="5102"/>
                  </a:cubicBezTo>
                  <a:cubicBezTo>
                    <a:pt x="3846" y="5102"/>
                    <a:pt x="3956" y="4954"/>
                    <a:pt x="3956" y="4769"/>
                  </a:cubicBezTo>
                  <a:cubicBezTo>
                    <a:pt x="3924" y="4608"/>
                    <a:pt x="3808" y="4503"/>
                    <a:pt x="3656" y="4503"/>
                  </a:cubicBezTo>
                  <a:cubicBezTo>
                    <a:pt x="3634" y="4503"/>
                    <a:pt x="3611" y="4506"/>
                    <a:pt x="3587" y="4510"/>
                  </a:cubicBezTo>
                  <a:lnTo>
                    <a:pt x="3476" y="4510"/>
                  </a:lnTo>
                  <a:cubicBezTo>
                    <a:pt x="3328" y="4510"/>
                    <a:pt x="3106" y="4474"/>
                    <a:pt x="2921" y="4363"/>
                  </a:cubicBezTo>
                  <a:cubicBezTo>
                    <a:pt x="2847" y="4326"/>
                    <a:pt x="2773" y="4252"/>
                    <a:pt x="2736" y="4141"/>
                  </a:cubicBezTo>
                  <a:cubicBezTo>
                    <a:pt x="2662" y="4030"/>
                    <a:pt x="2625" y="3919"/>
                    <a:pt x="2625" y="3697"/>
                  </a:cubicBezTo>
                  <a:cubicBezTo>
                    <a:pt x="2625" y="3438"/>
                    <a:pt x="2699" y="3364"/>
                    <a:pt x="2773" y="3327"/>
                  </a:cubicBezTo>
                  <a:cubicBezTo>
                    <a:pt x="2847" y="3253"/>
                    <a:pt x="2995" y="3217"/>
                    <a:pt x="3180" y="3217"/>
                  </a:cubicBezTo>
                  <a:cubicBezTo>
                    <a:pt x="3365" y="3217"/>
                    <a:pt x="3624" y="3253"/>
                    <a:pt x="3772" y="3327"/>
                  </a:cubicBezTo>
                  <a:cubicBezTo>
                    <a:pt x="3882" y="3327"/>
                    <a:pt x="3956" y="3364"/>
                    <a:pt x="3993" y="3364"/>
                  </a:cubicBezTo>
                  <a:lnTo>
                    <a:pt x="4067" y="3401"/>
                  </a:lnTo>
                  <a:cubicBezTo>
                    <a:pt x="4113" y="3417"/>
                    <a:pt x="4166" y="3426"/>
                    <a:pt x="4216" y="3426"/>
                  </a:cubicBezTo>
                  <a:cubicBezTo>
                    <a:pt x="4288" y="3426"/>
                    <a:pt x="4357" y="3408"/>
                    <a:pt x="4400" y="3364"/>
                  </a:cubicBezTo>
                  <a:cubicBezTo>
                    <a:pt x="4474" y="3253"/>
                    <a:pt x="4511" y="3143"/>
                    <a:pt x="4511" y="3032"/>
                  </a:cubicBezTo>
                  <a:cubicBezTo>
                    <a:pt x="4474" y="3032"/>
                    <a:pt x="4289" y="2329"/>
                    <a:pt x="3846" y="1627"/>
                  </a:cubicBezTo>
                  <a:cubicBezTo>
                    <a:pt x="3624" y="1257"/>
                    <a:pt x="3328" y="887"/>
                    <a:pt x="2958" y="592"/>
                  </a:cubicBezTo>
                  <a:cubicBezTo>
                    <a:pt x="2589" y="296"/>
                    <a:pt x="2145" y="37"/>
                    <a:pt x="159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4"/>
            <p:cNvSpPr/>
            <p:nvPr/>
          </p:nvSpPr>
          <p:spPr>
            <a:xfrm>
              <a:off x="2775250" y="4005425"/>
              <a:ext cx="2131400" cy="1273425"/>
            </a:xfrm>
            <a:custGeom>
              <a:rect b="b" l="l" r="r" t="t"/>
              <a:pathLst>
                <a:path extrusionOk="0" h="50937" w="85256">
                  <a:moveTo>
                    <a:pt x="39781" y="1"/>
                  </a:moveTo>
                  <a:cubicBezTo>
                    <a:pt x="39781" y="1"/>
                    <a:pt x="11314" y="16527"/>
                    <a:pt x="7358" y="18005"/>
                  </a:cubicBezTo>
                  <a:cubicBezTo>
                    <a:pt x="3365" y="19447"/>
                    <a:pt x="1" y="37896"/>
                    <a:pt x="1" y="37896"/>
                  </a:cubicBezTo>
                  <a:cubicBezTo>
                    <a:pt x="6441" y="42864"/>
                    <a:pt x="27866" y="50910"/>
                    <a:pt x="43560" y="50910"/>
                  </a:cubicBezTo>
                  <a:cubicBezTo>
                    <a:pt x="43631" y="50910"/>
                    <a:pt x="43703" y="50910"/>
                    <a:pt x="43774" y="50909"/>
                  </a:cubicBezTo>
                  <a:cubicBezTo>
                    <a:pt x="44591" y="50927"/>
                    <a:pt x="45414" y="50937"/>
                    <a:pt x="46242" y="50937"/>
                  </a:cubicBezTo>
                  <a:cubicBezTo>
                    <a:pt x="58947" y="50937"/>
                    <a:pt x="72899" y="48764"/>
                    <a:pt x="85255" y="43072"/>
                  </a:cubicBezTo>
                  <a:cubicBezTo>
                    <a:pt x="85255" y="43072"/>
                    <a:pt x="79746" y="14641"/>
                    <a:pt x="77676" y="12756"/>
                  </a:cubicBezTo>
                  <a:cubicBezTo>
                    <a:pt x="75569" y="10870"/>
                    <a:pt x="39781" y="1"/>
                    <a:pt x="39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4"/>
            <p:cNvSpPr/>
            <p:nvPr/>
          </p:nvSpPr>
          <p:spPr>
            <a:xfrm>
              <a:off x="2766950" y="3997650"/>
              <a:ext cx="2148000" cy="1288850"/>
            </a:xfrm>
            <a:custGeom>
              <a:rect b="b" l="l" r="r" t="t"/>
              <a:pathLst>
                <a:path extrusionOk="0" h="51554" w="85920">
                  <a:moveTo>
                    <a:pt x="40140" y="641"/>
                  </a:moveTo>
                  <a:cubicBezTo>
                    <a:pt x="40341" y="706"/>
                    <a:pt x="40833" y="866"/>
                    <a:pt x="41555" y="1088"/>
                  </a:cubicBezTo>
                  <a:cubicBezTo>
                    <a:pt x="44993" y="2123"/>
                    <a:pt x="53645" y="4785"/>
                    <a:pt x="61630" y="7410"/>
                  </a:cubicBezTo>
                  <a:cubicBezTo>
                    <a:pt x="65623" y="8704"/>
                    <a:pt x="69468" y="9998"/>
                    <a:pt x="72426" y="11033"/>
                  </a:cubicBezTo>
                  <a:cubicBezTo>
                    <a:pt x="73904" y="11588"/>
                    <a:pt x="75124" y="12068"/>
                    <a:pt x="76086" y="12438"/>
                  </a:cubicBezTo>
                  <a:cubicBezTo>
                    <a:pt x="76529" y="12660"/>
                    <a:pt x="76936" y="12808"/>
                    <a:pt x="77232" y="12956"/>
                  </a:cubicBezTo>
                  <a:cubicBezTo>
                    <a:pt x="77528" y="13103"/>
                    <a:pt x="77712" y="13251"/>
                    <a:pt x="77786" y="13288"/>
                  </a:cubicBezTo>
                  <a:cubicBezTo>
                    <a:pt x="77860" y="13362"/>
                    <a:pt x="78008" y="13584"/>
                    <a:pt x="78156" y="13880"/>
                  </a:cubicBezTo>
                  <a:cubicBezTo>
                    <a:pt x="78711" y="14989"/>
                    <a:pt x="79450" y="17429"/>
                    <a:pt x="80226" y="20424"/>
                  </a:cubicBezTo>
                  <a:cubicBezTo>
                    <a:pt x="81409" y="24897"/>
                    <a:pt x="82666" y="30665"/>
                    <a:pt x="83665" y="35286"/>
                  </a:cubicBezTo>
                  <a:cubicBezTo>
                    <a:pt x="84145" y="37615"/>
                    <a:pt x="84552" y="39648"/>
                    <a:pt x="84848" y="41090"/>
                  </a:cubicBezTo>
                  <a:cubicBezTo>
                    <a:pt x="85049" y="42095"/>
                    <a:pt x="85181" y="42827"/>
                    <a:pt x="85246" y="43193"/>
                  </a:cubicBezTo>
                  <a:lnTo>
                    <a:pt x="85246" y="43193"/>
                  </a:lnTo>
                  <a:cubicBezTo>
                    <a:pt x="73065" y="48771"/>
                    <a:pt x="59296" y="50925"/>
                    <a:pt x="46731" y="50925"/>
                  </a:cubicBezTo>
                  <a:cubicBezTo>
                    <a:pt x="45844" y="50925"/>
                    <a:pt x="44956" y="50925"/>
                    <a:pt x="44106" y="50888"/>
                  </a:cubicBezTo>
                  <a:lnTo>
                    <a:pt x="43810" y="50888"/>
                  </a:lnTo>
                  <a:cubicBezTo>
                    <a:pt x="36047" y="50888"/>
                    <a:pt x="26804" y="48891"/>
                    <a:pt x="18707" y="46266"/>
                  </a:cubicBezTo>
                  <a:cubicBezTo>
                    <a:pt x="14678" y="44972"/>
                    <a:pt x="10907" y="43493"/>
                    <a:pt x="7764" y="42052"/>
                  </a:cubicBezTo>
                  <a:cubicBezTo>
                    <a:pt x="4720" y="40655"/>
                    <a:pt x="2265" y="39258"/>
                    <a:pt x="669" y="38063"/>
                  </a:cubicBezTo>
                  <a:lnTo>
                    <a:pt x="669" y="38063"/>
                  </a:lnTo>
                  <a:cubicBezTo>
                    <a:pt x="698" y="37928"/>
                    <a:pt x="737" y="37724"/>
                    <a:pt x="777" y="37467"/>
                  </a:cubicBezTo>
                  <a:cubicBezTo>
                    <a:pt x="1146" y="35693"/>
                    <a:pt x="2071" y="31256"/>
                    <a:pt x="3328" y="27078"/>
                  </a:cubicBezTo>
                  <a:cubicBezTo>
                    <a:pt x="3956" y="25008"/>
                    <a:pt x="4695" y="23012"/>
                    <a:pt x="5472" y="21459"/>
                  </a:cubicBezTo>
                  <a:cubicBezTo>
                    <a:pt x="5842" y="20682"/>
                    <a:pt x="6248" y="20054"/>
                    <a:pt x="6655" y="19536"/>
                  </a:cubicBezTo>
                  <a:cubicBezTo>
                    <a:pt x="7025" y="19056"/>
                    <a:pt x="7431" y="18723"/>
                    <a:pt x="7801" y="18612"/>
                  </a:cubicBezTo>
                  <a:cubicBezTo>
                    <a:pt x="8319" y="18390"/>
                    <a:pt x="9206" y="17984"/>
                    <a:pt x="10352" y="17392"/>
                  </a:cubicBezTo>
                  <a:cubicBezTo>
                    <a:pt x="18132" y="13432"/>
                    <a:pt x="38392" y="1658"/>
                    <a:pt x="40140" y="641"/>
                  </a:cubicBezTo>
                  <a:close/>
                  <a:moveTo>
                    <a:pt x="40135" y="1"/>
                  </a:moveTo>
                  <a:cubicBezTo>
                    <a:pt x="40070" y="1"/>
                    <a:pt x="40018" y="27"/>
                    <a:pt x="39965" y="53"/>
                  </a:cubicBezTo>
                  <a:cubicBezTo>
                    <a:pt x="39965" y="53"/>
                    <a:pt x="39522" y="312"/>
                    <a:pt x="38745" y="755"/>
                  </a:cubicBezTo>
                  <a:cubicBezTo>
                    <a:pt x="35973" y="2345"/>
                    <a:pt x="29059" y="6338"/>
                    <a:pt x="22367" y="10109"/>
                  </a:cubicBezTo>
                  <a:cubicBezTo>
                    <a:pt x="19040" y="11994"/>
                    <a:pt x="15750" y="13806"/>
                    <a:pt x="13088" y="15248"/>
                  </a:cubicBezTo>
                  <a:cubicBezTo>
                    <a:pt x="10463" y="16690"/>
                    <a:pt x="8393" y="17725"/>
                    <a:pt x="7579" y="18021"/>
                  </a:cubicBezTo>
                  <a:cubicBezTo>
                    <a:pt x="6988" y="18242"/>
                    <a:pt x="6470" y="18723"/>
                    <a:pt x="5989" y="19389"/>
                  </a:cubicBezTo>
                  <a:cubicBezTo>
                    <a:pt x="5102" y="20572"/>
                    <a:pt x="4326" y="22309"/>
                    <a:pt x="3623" y="24306"/>
                  </a:cubicBezTo>
                  <a:cubicBezTo>
                    <a:pt x="1479" y="30184"/>
                    <a:pt x="37" y="38133"/>
                    <a:pt x="37" y="38133"/>
                  </a:cubicBezTo>
                  <a:cubicBezTo>
                    <a:pt x="0" y="38244"/>
                    <a:pt x="74" y="38354"/>
                    <a:pt x="148" y="38428"/>
                  </a:cubicBezTo>
                  <a:cubicBezTo>
                    <a:pt x="1775" y="39722"/>
                    <a:pt x="4363" y="41164"/>
                    <a:pt x="7505" y="42606"/>
                  </a:cubicBezTo>
                  <a:cubicBezTo>
                    <a:pt x="17007" y="47006"/>
                    <a:pt x="32017" y="51516"/>
                    <a:pt x="43810" y="51516"/>
                  </a:cubicBezTo>
                  <a:lnTo>
                    <a:pt x="44069" y="51516"/>
                  </a:lnTo>
                  <a:cubicBezTo>
                    <a:pt x="44956" y="51553"/>
                    <a:pt x="45844" y="51553"/>
                    <a:pt x="46731" y="51553"/>
                  </a:cubicBezTo>
                  <a:cubicBezTo>
                    <a:pt x="59449" y="51553"/>
                    <a:pt x="73387" y="49335"/>
                    <a:pt x="85735" y="43678"/>
                  </a:cubicBezTo>
                  <a:cubicBezTo>
                    <a:pt x="85846" y="43604"/>
                    <a:pt x="85920" y="43456"/>
                    <a:pt x="85920" y="43309"/>
                  </a:cubicBezTo>
                  <a:cubicBezTo>
                    <a:pt x="85920" y="43309"/>
                    <a:pt x="84515" y="36210"/>
                    <a:pt x="82888" y="28853"/>
                  </a:cubicBezTo>
                  <a:cubicBezTo>
                    <a:pt x="82075" y="25193"/>
                    <a:pt x="81188" y="21459"/>
                    <a:pt x="80374" y="18538"/>
                  </a:cubicBezTo>
                  <a:cubicBezTo>
                    <a:pt x="79968" y="17059"/>
                    <a:pt x="79561" y="15802"/>
                    <a:pt x="79228" y="14804"/>
                  </a:cubicBezTo>
                  <a:cubicBezTo>
                    <a:pt x="79043" y="14324"/>
                    <a:pt x="78858" y="13917"/>
                    <a:pt x="78711" y="13584"/>
                  </a:cubicBezTo>
                  <a:cubicBezTo>
                    <a:pt x="78526" y="13251"/>
                    <a:pt x="78378" y="13030"/>
                    <a:pt x="78193" y="12845"/>
                  </a:cubicBezTo>
                  <a:cubicBezTo>
                    <a:pt x="78008" y="12697"/>
                    <a:pt x="77749" y="12549"/>
                    <a:pt x="77380" y="12364"/>
                  </a:cubicBezTo>
                  <a:cubicBezTo>
                    <a:pt x="75938" y="11662"/>
                    <a:pt x="72906" y="10553"/>
                    <a:pt x="69135" y="9259"/>
                  </a:cubicBezTo>
                  <a:cubicBezTo>
                    <a:pt x="57896" y="5414"/>
                    <a:pt x="40224" y="16"/>
                    <a:pt x="40224" y="16"/>
                  </a:cubicBezTo>
                  <a:cubicBezTo>
                    <a:pt x="40192" y="5"/>
                    <a:pt x="40162" y="1"/>
                    <a:pt x="4013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4"/>
            <p:cNvSpPr/>
            <p:nvPr/>
          </p:nvSpPr>
          <p:spPr>
            <a:xfrm>
              <a:off x="4551700" y="4889025"/>
              <a:ext cx="22200" cy="71200"/>
            </a:xfrm>
            <a:custGeom>
              <a:rect b="b" l="l" r="r" t="t"/>
              <a:pathLst>
                <a:path extrusionOk="0" h="2848" w="888">
                  <a:moveTo>
                    <a:pt x="592" y="1"/>
                  </a:moveTo>
                  <a:cubicBezTo>
                    <a:pt x="444" y="1"/>
                    <a:pt x="259" y="112"/>
                    <a:pt x="259" y="259"/>
                  </a:cubicBezTo>
                  <a:cubicBezTo>
                    <a:pt x="148" y="1073"/>
                    <a:pt x="74" y="1849"/>
                    <a:pt x="37" y="2515"/>
                  </a:cubicBezTo>
                  <a:cubicBezTo>
                    <a:pt x="0" y="2699"/>
                    <a:pt x="148" y="2847"/>
                    <a:pt x="333" y="2847"/>
                  </a:cubicBezTo>
                  <a:cubicBezTo>
                    <a:pt x="481" y="2847"/>
                    <a:pt x="629" y="2736"/>
                    <a:pt x="629" y="2552"/>
                  </a:cubicBezTo>
                  <a:cubicBezTo>
                    <a:pt x="666" y="1886"/>
                    <a:pt x="740" y="1147"/>
                    <a:pt x="851" y="370"/>
                  </a:cubicBezTo>
                  <a:cubicBezTo>
                    <a:pt x="888" y="185"/>
                    <a:pt x="777" y="38"/>
                    <a:pt x="59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4"/>
            <p:cNvSpPr/>
            <p:nvPr/>
          </p:nvSpPr>
          <p:spPr>
            <a:xfrm>
              <a:off x="4569250" y="4353650"/>
              <a:ext cx="140525" cy="476425"/>
            </a:xfrm>
            <a:custGeom>
              <a:rect b="b" l="l" r="r" t="t"/>
              <a:pathLst>
                <a:path extrusionOk="0" h="19057" w="5621">
                  <a:moveTo>
                    <a:pt x="5283" y="0"/>
                  </a:moveTo>
                  <a:cubicBezTo>
                    <a:pt x="5155" y="0"/>
                    <a:pt x="5022" y="72"/>
                    <a:pt x="4992" y="194"/>
                  </a:cubicBezTo>
                  <a:cubicBezTo>
                    <a:pt x="4992" y="194"/>
                    <a:pt x="1591" y="10657"/>
                    <a:pt x="38" y="18680"/>
                  </a:cubicBezTo>
                  <a:cubicBezTo>
                    <a:pt x="1" y="18865"/>
                    <a:pt x="112" y="19013"/>
                    <a:pt x="297" y="19050"/>
                  </a:cubicBezTo>
                  <a:cubicBezTo>
                    <a:pt x="316" y="19054"/>
                    <a:pt x="336" y="19057"/>
                    <a:pt x="356" y="19057"/>
                  </a:cubicBezTo>
                  <a:cubicBezTo>
                    <a:pt x="491" y="19057"/>
                    <a:pt x="634" y="18956"/>
                    <a:pt x="666" y="18828"/>
                  </a:cubicBezTo>
                  <a:cubicBezTo>
                    <a:pt x="1406" y="14835"/>
                    <a:pt x="2663" y="10214"/>
                    <a:pt x="3698" y="6627"/>
                  </a:cubicBezTo>
                  <a:cubicBezTo>
                    <a:pt x="4215" y="4816"/>
                    <a:pt x="4696" y="3263"/>
                    <a:pt x="5029" y="2154"/>
                  </a:cubicBezTo>
                  <a:cubicBezTo>
                    <a:pt x="5362" y="1045"/>
                    <a:pt x="5583" y="416"/>
                    <a:pt x="5583" y="379"/>
                  </a:cubicBezTo>
                  <a:cubicBezTo>
                    <a:pt x="5620" y="231"/>
                    <a:pt x="5546" y="47"/>
                    <a:pt x="5362" y="10"/>
                  </a:cubicBezTo>
                  <a:cubicBezTo>
                    <a:pt x="5336" y="3"/>
                    <a:pt x="5310" y="0"/>
                    <a:pt x="528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4"/>
            <p:cNvSpPr/>
            <p:nvPr/>
          </p:nvSpPr>
          <p:spPr>
            <a:xfrm>
              <a:off x="2971200" y="4500150"/>
              <a:ext cx="226475" cy="533275"/>
            </a:xfrm>
            <a:custGeom>
              <a:rect b="b" l="l" r="r" t="t"/>
              <a:pathLst>
                <a:path extrusionOk="0" h="21331" w="9059">
                  <a:moveTo>
                    <a:pt x="353" y="0"/>
                  </a:moveTo>
                  <a:cubicBezTo>
                    <a:pt x="290" y="0"/>
                    <a:pt x="229" y="21"/>
                    <a:pt x="186" y="65"/>
                  </a:cubicBezTo>
                  <a:cubicBezTo>
                    <a:pt x="38" y="139"/>
                    <a:pt x="1" y="324"/>
                    <a:pt x="75" y="472"/>
                  </a:cubicBezTo>
                  <a:cubicBezTo>
                    <a:pt x="75" y="472"/>
                    <a:pt x="112" y="509"/>
                    <a:pt x="149" y="582"/>
                  </a:cubicBezTo>
                  <a:cubicBezTo>
                    <a:pt x="740" y="1470"/>
                    <a:pt x="5694" y="9160"/>
                    <a:pt x="8430" y="21101"/>
                  </a:cubicBezTo>
                  <a:cubicBezTo>
                    <a:pt x="8462" y="21230"/>
                    <a:pt x="8578" y="21330"/>
                    <a:pt x="8729" y="21330"/>
                  </a:cubicBezTo>
                  <a:cubicBezTo>
                    <a:pt x="8752" y="21330"/>
                    <a:pt x="8775" y="21328"/>
                    <a:pt x="8800" y="21323"/>
                  </a:cubicBezTo>
                  <a:cubicBezTo>
                    <a:pt x="8948" y="21286"/>
                    <a:pt x="9058" y="21101"/>
                    <a:pt x="9022" y="20953"/>
                  </a:cubicBezTo>
                  <a:cubicBezTo>
                    <a:pt x="6064" y="8125"/>
                    <a:pt x="629" y="139"/>
                    <a:pt x="592" y="139"/>
                  </a:cubicBezTo>
                  <a:cubicBezTo>
                    <a:pt x="547" y="49"/>
                    <a:pt x="448" y="0"/>
                    <a:pt x="35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4"/>
            <p:cNvSpPr/>
            <p:nvPr/>
          </p:nvSpPr>
          <p:spPr>
            <a:xfrm>
              <a:off x="3459225" y="4034000"/>
              <a:ext cx="712625" cy="732125"/>
            </a:xfrm>
            <a:custGeom>
              <a:rect b="b" l="l" r="r" t="t"/>
              <a:pathLst>
                <a:path extrusionOk="0" h="29285" w="28505">
                  <a:moveTo>
                    <a:pt x="15923" y="0"/>
                  </a:moveTo>
                  <a:cubicBezTo>
                    <a:pt x="14096" y="0"/>
                    <a:pt x="12327" y="264"/>
                    <a:pt x="10870" y="743"/>
                  </a:cubicBezTo>
                  <a:cubicBezTo>
                    <a:pt x="5805" y="2444"/>
                    <a:pt x="2995" y="2444"/>
                    <a:pt x="1516" y="6178"/>
                  </a:cubicBezTo>
                  <a:cubicBezTo>
                    <a:pt x="1516" y="6178"/>
                    <a:pt x="0" y="16493"/>
                    <a:pt x="1146" y="21964"/>
                  </a:cubicBezTo>
                  <a:cubicBezTo>
                    <a:pt x="2255" y="27399"/>
                    <a:pt x="2625" y="29285"/>
                    <a:pt x="2625" y="29285"/>
                  </a:cubicBezTo>
                  <a:cubicBezTo>
                    <a:pt x="2625" y="29285"/>
                    <a:pt x="7690" y="24959"/>
                    <a:pt x="10685" y="22889"/>
                  </a:cubicBezTo>
                  <a:cubicBezTo>
                    <a:pt x="13716" y="20818"/>
                    <a:pt x="17450" y="19709"/>
                    <a:pt x="17450" y="19709"/>
                  </a:cubicBezTo>
                  <a:cubicBezTo>
                    <a:pt x="17450" y="19709"/>
                    <a:pt x="19336" y="19709"/>
                    <a:pt x="22146" y="21964"/>
                  </a:cubicBezTo>
                  <a:cubicBezTo>
                    <a:pt x="24955" y="24220"/>
                    <a:pt x="28320" y="27769"/>
                    <a:pt x="28320" y="27769"/>
                  </a:cubicBezTo>
                  <a:lnTo>
                    <a:pt x="28320" y="16714"/>
                  </a:lnTo>
                  <a:cubicBezTo>
                    <a:pt x="28320" y="16714"/>
                    <a:pt x="28504" y="11243"/>
                    <a:pt x="26656" y="5623"/>
                  </a:cubicBezTo>
                  <a:cubicBezTo>
                    <a:pt x="25313" y="1621"/>
                    <a:pt x="20444" y="0"/>
                    <a:pt x="1592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4"/>
            <p:cNvSpPr/>
            <p:nvPr/>
          </p:nvSpPr>
          <p:spPr>
            <a:xfrm>
              <a:off x="3461075" y="3901550"/>
              <a:ext cx="748675" cy="768450"/>
            </a:xfrm>
            <a:custGeom>
              <a:rect b="b" l="l" r="r" t="t"/>
              <a:pathLst>
                <a:path extrusionOk="0" h="30738" w="29947">
                  <a:moveTo>
                    <a:pt x="15291" y="1"/>
                  </a:moveTo>
                  <a:cubicBezTo>
                    <a:pt x="12418" y="1"/>
                    <a:pt x="9595" y="642"/>
                    <a:pt x="7542" y="1863"/>
                  </a:cubicBezTo>
                  <a:cubicBezTo>
                    <a:pt x="7542" y="1863"/>
                    <a:pt x="2514" y="5191"/>
                    <a:pt x="1257" y="8555"/>
                  </a:cubicBezTo>
                  <a:cubicBezTo>
                    <a:pt x="0" y="11883"/>
                    <a:pt x="2514" y="30738"/>
                    <a:pt x="2514" y="30738"/>
                  </a:cubicBezTo>
                  <a:cubicBezTo>
                    <a:pt x="2514" y="30738"/>
                    <a:pt x="11942" y="23602"/>
                    <a:pt x="13827" y="23602"/>
                  </a:cubicBezTo>
                  <a:cubicBezTo>
                    <a:pt x="15713" y="23602"/>
                    <a:pt x="19484" y="22789"/>
                    <a:pt x="19484" y="22789"/>
                  </a:cubicBezTo>
                  <a:cubicBezTo>
                    <a:pt x="19484" y="22789"/>
                    <a:pt x="23255" y="22789"/>
                    <a:pt x="25732" y="24859"/>
                  </a:cubicBezTo>
                  <a:cubicBezTo>
                    <a:pt x="28246" y="26967"/>
                    <a:pt x="29946" y="29074"/>
                    <a:pt x="29946" y="29074"/>
                  </a:cubicBezTo>
                  <a:cubicBezTo>
                    <a:pt x="29946" y="29074"/>
                    <a:pt x="29318" y="12955"/>
                    <a:pt x="26989" y="6263"/>
                  </a:cubicBezTo>
                  <a:cubicBezTo>
                    <a:pt x="25528" y="1977"/>
                    <a:pt x="20333" y="1"/>
                    <a:pt x="152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4"/>
            <p:cNvSpPr/>
            <p:nvPr/>
          </p:nvSpPr>
          <p:spPr>
            <a:xfrm>
              <a:off x="3475850" y="3893600"/>
              <a:ext cx="741300" cy="784175"/>
            </a:xfrm>
            <a:custGeom>
              <a:rect b="b" l="l" r="r" t="t"/>
              <a:pathLst>
                <a:path extrusionOk="0" h="31367" w="29652">
                  <a:moveTo>
                    <a:pt x="14678" y="629"/>
                  </a:moveTo>
                  <a:cubicBezTo>
                    <a:pt x="17155" y="629"/>
                    <a:pt x="19706" y="1109"/>
                    <a:pt x="21739" y="2108"/>
                  </a:cubicBezTo>
                  <a:cubicBezTo>
                    <a:pt x="23810" y="3106"/>
                    <a:pt x="25436" y="4622"/>
                    <a:pt x="26139" y="6655"/>
                  </a:cubicBezTo>
                  <a:cubicBezTo>
                    <a:pt x="27248" y="9945"/>
                    <a:pt x="27987" y="15639"/>
                    <a:pt x="28431" y="20519"/>
                  </a:cubicBezTo>
                  <a:cubicBezTo>
                    <a:pt x="28653" y="22922"/>
                    <a:pt x="28801" y="25177"/>
                    <a:pt x="28912" y="26767"/>
                  </a:cubicBezTo>
                  <a:cubicBezTo>
                    <a:pt x="28944" y="27475"/>
                    <a:pt x="28976" y="28071"/>
                    <a:pt x="29008" y="28506"/>
                  </a:cubicBezTo>
                  <a:lnTo>
                    <a:pt x="29008" y="28506"/>
                  </a:lnTo>
                  <a:cubicBezTo>
                    <a:pt x="28309" y="27719"/>
                    <a:pt x="27011" y="26337"/>
                    <a:pt x="25362" y="24955"/>
                  </a:cubicBezTo>
                  <a:cubicBezTo>
                    <a:pt x="24032" y="23846"/>
                    <a:pt x="22442" y="23329"/>
                    <a:pt x="21148" y="23070"/>
                  </a:cubicBezTo>
                  <a:cubicBezTo>
                    <a:pt x="19854" y="22774"/>
                    <a:pt x="18893" y="22774"/>
                    <a:pt x="18893" y="22774"/>
                  </a:cubicBezTo>
                  <a:lnTo>
                    <a:pt x="18819" y="22811"/>
                  </a:lnTo>
                  <a:cubicBezTo>
                    <a:pt x="18819" y="22811"/>
                    <a:pt x="18597" y="22848"/>
                    <a:pt x="18190" y="22922"/>
                  </a:cubicBezTo>
                  <a:cubicBezTo>
                    <a:pt x="17044" y="23144"/>
                    <a:pt x="14567" y="23624"/>
                    <a:pt x="13236" y="23624"/>
                  </a:cubicBezTo>
                  <a:cubicBezTo>
                    <a:pt x="12903" y="23624"/>
                    <a:pt x="12534" y="23772"/>
                    <a:pt x="12090" y="23957"/>
                  </a:cubicBezTo>
                  <a:cubicBezTo>
                    <a:pt x="10500" y="24660"/>
                    <a:pt x="7949" y="26360"/>
                    <a:pt x="5731" y="27913"/>
                  </a:cubicBezTo>
                  <a:cubicBezTo>
                    <a:pt x="4185" y="28987"/>
                    <a:pt x="2825" y="29988"/>
                    <a:pt x="2164" y="30479"/>
                  </a:cubicBezTo>
                  <a:lnTo>
                    <a:pt x="2164" y="30479"/>
                  </a:lnTo>
                  <a:cubicBezTo>
                    <a:pt x="2127" y="30132"/>
                    <a:pt x="2071" y="29633"/>
                    <a:pt x="1997" y="29022"/>
                  </a:cubicBezTo>
                  <a:cubicBezTo>
                    <a:pt x="1516" y="25325"/>
                    <a:pt x="629" y="17339"/>
                    <a:pt x="629" y="12459"/>
                  </a:cubicBezTo>
                  <a:cubicBezTo>
                    <a:pt x="629" y="11646"/>
                    <a:pt x="666" y="10944"/>
                    <a:pt x="703" y="10315"/>
                  </a:cubicBezTo>
                  <a:cubicBezTo>
                    <a:pt x="777" y="9723"/>
                    <a:pt x="851" y="9280"/>
                    <a:pt x="962" y="8984"/>
                  </a:cubicBezTo>
                  <a:cubicBezTo>
                    <a:pt x="1553" y="7394"/>
                    <a:pt x="3106" y="5731"/>
                    <a:pt x="4474" y="4511"/>
                  </a:cubicBezTo>
                  <a:cubicBezTo>
                    <a:pt x="5177" y="3882"/>
                    <a:pt x="5842" y="3365"/>
                    <a:pt x="6323" y="2995"/>
                  </a:cubicBezTo>
                  <a:cubicBezTo>
                    <a:pt x="6581" y="2810"/>
                    <a:pt x="6766" y="2662"/>
                    <a:pt x="6914" y="2588"/>
                  </a:cubicBezTo>
                  <a:cubicBezTo>
                    <a:pt x="7062" y="2477"/>
                    <a:pt x="7136" y="2440"/>
                    <a:pt x="7136" y="2440"/>
                  </a:cubicBezTo>
                  <a:lnTo>
                    <a:pt x="7125" y="2425"/>
                  </a:lnTo>
                  <a:lnTo>
                    <a:pt x="7125" y="2425"/>
                  </a:lnTo>
                  <a:cubicBezTo>
                    <a:pt x="9119" y="1252"/>
                    <a:pt x="11880" y="629"/>
                    <a:pt x="14678" y="629"/>
                  </a:cubicBezTo>
                  <a:close/>
                  <a:moveTo>
                    <a:pt x="14678" y="0"/>
                  </a:moveTo>
                  <a:cubicBezTo>
                    <a:pt x="11757" y="0"/>
                    <a:pt x="8911" y="666"/>
                    <a:pt x="6803" y="1923"/>
                  </a:cubicBezTo>
                  <a:lnTo>
                    <a:pt x="6766" y="1923"/>
                  </a:lnTo>
                  <a:cubicBezTo>
                    <a:pt x="6766" y="1923"/>
                    <a:pt x="5509" y="2773"/>
                    <a:pt x="4067" y="4030"/>
                  </a:cubicBezTo>
                  <a:cubicBezTo>
                    <a:pt x="2663" y="5324"/>
                    <a:pt x="1036" y="6988"/>
                    <a:pt x="370" y="8762"/>
                  </a:cubicBezTo>
                  <a:cubicBezTo>
                    <a:pt x="222" y="9132"/>
                    <a:pt x="149" y="9650"/>
                    <a:pt x="112" y="10278"/>
                  </a:cubicBezTo>
                  <a:cubicBezTo>
                    <a:pt x="38" y="10907"/>
                    <a:pt x="1" y="11646"/>
                    <a:pt x="1" y="12459"/>
                  </a:cubicBezTo>
                  <a:cubicBezTo>
                    <a:pt x="1" y="19040"/>
                    <a:pt x="1627" y="31093"/>
                    <a:pt x="1627" y="31093"/>
                  </a:cubicBezTo>
                  <a:cubicBezTo>
                    <a:pt x="1627" y="31203"/>
                    <a:pt x="1701" y="31277"/>
                    <a:pt x="1812" y="31351"/>
                  </a:cubicBezTo>
                  <a:cubicBezTo>
                    <a:pt x="1845" y="31362"/>
                    <a:pt x="1877" y="31367"/>
                    <a:pt x="1909" y="31367"/>
                  </a:cubicBezTo>
                  <a:cubicBezTo>
                    <a:pt x="1985" y="31367"/>
                    <a:pt x="2056" y="31341"/>
                    <a:pt x="2108" y="31314"/>
                  </a:cubicBezTo>
                  <a:cubicBezTo>
                    <a:pt x="2108" y="31314"/>
                    <a:pt x="2256" y="31203"/>
                    <a:pt x="2515" y="30982"/>
                  </a:cubicBezTo>
                  <a:cubicBezTo>
                    <a:pt x="3439" y="30316"/>
                    <a:pt x="5731" y="28616"/>
                    <a:pt x="8023" y="27100"/>
                  </a:cubicBezTo>
                  <a:cubicBezTo>
                    <a:pt x="9169" y="26323"/>
                    <a:pt x="10278" y="25621"/>
                    <a:pt x="11240" y="25066"/>
                  </a:cubicBezTo>
                  <a:cubicBezTo>
                    <a:pt x="11720" y="24808"/>
                    <a:pt x="12127" y="24586"/>
                    <a:pt x="12497" y="24475"/>
                  </a:cubicBezTo>
                  <a:cubicBezTo>
                    <a:pt x="12829" y="24327"/>
                    <a:pt x="13088" y="24253"/>
                    <a:pt x="13236" y="24253"/>
                  </a:cubicBezTo>
                  <a:cubicBezTo>
                    <a:pt x="14197" y="24253"/>
                    <a:pt x="15639" y="24031"/>
                    <a:pt x="16822" y="23809"/>
                  </a:cubicBezTo>
                  <a:cubicBezTo>
                    <a:pt x="18005" y="23624"/>
                    <a:pt x="18930" y="23403"/>
                    <a:pt x="18930" y="23403"/>
                  </a:cubicBezTo>
                  <a:lnTo>
                    <a:pt x="19040" y="23403"/>
                  </a:lnTo>
                  <a:cubicBezTo>
                    <a:pt x="19743" y="23440"/>
                    <a:pt x="22885" y="23661"/>
                    <a:pt x="24956" y="25436"/>
                  </a:cubicBezTo>
                  <a:cubicBezTo>
                    <a:pt x="26213" y="26471"/>
                    <a:pt x="27248" y="27506"/>
                    <a:pt x="27950" y="28283"/>
                  </a:cubicBezTo>
                  <a:cubicBezTo>
                    <a:pt x="28320" y="28652"/>
                    <a:pt x="28616" y="28985"/>
                    <a:pt x="28801" y="29207"/>
                  </a:cubicBezTo>
                  <a:cubicBezTo>
                    <a:pt x="28912" y="29318"/>
                    <a:pt x="28986" y="29429"/>
                    <a:pt x="29023" y="29466"/>
                  </a:cubicBezTo>
                  <a:cubicBezTo>
                    <a:pt x="29096" y="29540"/>
                    <a:pt x="29096" y="29577"/>
                    <a:pt x="29096" y="29577"/>
                  </a:cubicBezTo>
                  <a:cubicBezTo>
                    <a:pt x="29144" y="29648"/>
                    <a:pt x="29223" y="29689"/>
                    <a:pt x="29312" y="29689"/>
                  </a:cubicBezTo>
                  <a:cubicBezTo>
                    <a:pt x="29361" y="29689"/>
                    <a:pt x="29414" y="29677"/>
                    <a:pt x="29466" y="29651"/>
                  </a:cubicBezTo>
                  <a:cubicBezTo>
                    <a:pt x="29577" y="29614"/>
                    <a:pt x="29651" y="29503"/>
                    <a:pt x="29651" y="29355"/>
                  </a:cubicBezTo>
                  <a:cubicBezTo>
                    <a:pt x="29651" y="29355"/>
                    <a:pt x="29503" y="25325"/>
                    <a:pt x="29060" y="20445"/>
                  </a:cubicBezTo>
                  <a:cubicBezTo>
                    <a:pt x="28616" y="15565"/>
                    <a:pt x="27876" y="9871"/>
                    <a:pt x="26693" y="6470"/>
                  </a:cubicBezTo>
                  <a:cubicBezTo>
                    <a:pt x="25954" y="4215"/>
                    <a:pt x="24179" y="2625"/>
                    <a:pt x="22035" y="1553"/>
                  </a:cubicBezTo>
                  <a:cubicBezTo>
                    <a:pt x="19854" y="518"/>
                    <a:pt x="17229" y="0"/>
                    <a:pt x="1467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4"/>
            <p:cNvSpPr/>
            <p:nvPr/>
          </p:nvSpPr>
          <p:spPr>
            <a:xfrm>
              <a:off x="3539625" y="3686550"/>
              <a:ext cx="476025" cy="944725"/>
            </a:xfrm>
            <a:custGeom>
              <a:rect b="b" l="l" r="r" t="t"/>
              <a:pathLst>
                <a:path extrusionOk="0" h="37789" w="19041">
                  <a:moveTo>
                    <a:pt x="17783" y="1"/>
                  </a:moveTo>
                  <a:cubicBezTo>
                    <a:pt x="17783" y="1"/>
                    <a:pt x="14177" y="4597"/>
                    <a:pt x="7151" y="4597"/>
                  </a:cubicBezTo>
                  <a:cubicBezTo>
                    <a:pt x="5067" y="4597"/>
                    <a:pt x="2682" y="4192"/>
                    <a:pt x="1" y="3143"/>
                  </a:cubicBezTo>
                  <a:lnTo>
                    <a:pt x="1" y="3143"/>
                  </a:lnTo>
                  <a:cubicBezTo>
                    <a:pt x="1" y="3144"/>
                    <a:pt x="2108" y="12349"/>
                    <a:pt x="4622" y="20076"/>
                  </a:cubicBezTo>
                  <a:cubicBezTo>
                    <a:pt x="6906" y="27131"/>
                    <a:pt x="12641" y="37789"/>
                    <a:pt x="14445" y="37789"/>
                  </a:cubicBezTo>
                  <a:cubicBezTo>
                    <a:pt x="14627" y="37789"/>
                    <a:pt x="14768" y="37682"/>
                    <a:pt x="14863" y="37452"/>
                  </a:cubicBezTo>
                  <a:cubicBezTo>
                    <a:pt x="15898" y="34938"/>
                    <a:pt x="19040" y="20076"/>
                    <a:pt x="19040" y="14863"/>
                  </a:cubicBezTo>
                  <a:cubicBezTo>
                    <a:pt x="19040" y="9613"/>
                    <a:pt x="17783" y="1"/>
                    <a:pt x="177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4"/>
            <p:cNvSpPr/>
            <p:nvPr/>
          </p:nvSpPr>
          <p:spPr>
            <a:xfrm>
              <a:off x="3539625" y="3694875"/>
              <a:ext cx="476025" cy="438225"/>
            </a:xfrm>
            <a:custGeom>
              <a:rect b="b" l="l" r="r" t="t"/>
              <a:pathLst>
                <a:path extrusionOk="0" h="17529" w="19041">
                  <a:moveTo>
                    <a:pt x="17488" y="0"/>
                  </a:moveTo>
                  <a:cubicBezTo>
                    <a:pt x="16480" y="1090"/>
                    <a:pt x="13004" y="4267"/>
                    <a:pt x="7162" y="4267"/>
                  </a:cubicBezTo>
                  <a:cubicBezTo>
                    <a:pt x="5075" y="4267"/>
                    <a:pt x="2687" y="3861"/>
                    <a:pt x="1" y="2810"/>
                  </a:cubicBezTo>
                  <a:lnTo>
                    <a:pt x="1" y="2810"/>
                  </a:lnTo>
                  <a:cubicBezTo>
                    <a:pt x="1" y="2810"/>
                    <a:pt x="1258" y="8356"/>
                    <a:pt x="2995" y="14456"/>
                  </a:cubicBezTo>
                  <a:cubicBezTo>
                    <a:pt x="4854" y="15980"/>
                    <a:pt x="7543" y="17529"/>
                    <a:pt x="10729" y="17529"/>
                  </a:cubicBezTo>
                  <a:cubicBezTo>
                    <a:pt x="11407" y="17529"/>
                    <a:pt x="12109" y="17459"/>
                    <a:pt x="12829" y="17303"/>
                  </a:cubicBezTo>
                  <a:cubicBezTo>
                    <a:pt x="15565" y="16674"/>
                    <a:pt x="17599" y="15048"/>
                    <a:pt x="19040" y="13236"/>
                  </a:cubicBezTo>
                  <a:cubicBezTo>
                    <a:pt x="18893" y="8504"/>
                    <a:pt x="18042" y="1664"/>
                    <a:pt x="17857" y="37"/>
                  </a:cubicBezTo>
                  <a:lnTo>
                    <a:pt x="17488"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4"/>
            <p:cNvSpPr/>
            <p:nvPr/>
          </p:nvSpPr>
          <p:spPr>
            <a:xfrm>
              <a:off x="3563650" y="3858475"/>
              <a:ext cx="452000" cy="274525"/>
            </a:xfrm>
            <a:custGeom>
              <a:rect b="b" l="l" r="r" t="t"/>
              <a:pathLst>
                <a:path extrusionOk="0" h="10981" w="18080">
                  <a:moveTo>
                    <a:pt x="17599" y="0"/>
                  </a:moveTo>
                  <a:cubicBezTo>
                    <a:pt x="15935" y="2440"/>
                    <a:pt x="14050" y="3993"/>
                    <a:pt x="12164" y="4511"/>
                  </a:cubicBezTo>
                  <a:cubicBezTo>
                    <a:pt x="11425" y="4733"/>
                    <a:pt x="10685" y="4806"/>
                    <a:pt x="9946" y="4806"/>
                  </a:cubicBezTo>
                  <a:cubicBezTo>
                    <a:pt x="6619" y="4806"/>
                    <a:pt x="3254" y="2921"/>
                    <a:pt x="1" y="296"/>
                  </a:cubicBezTo>
                  <a:lnTo>
                    <a:pt x="1" y="296"/>
                  </a:lnTo>
                  <a:cubicBezTo>
                    <a:pt x="555" y="2403"/>
                    <a:pt x="1258" y="5102"/>
                    <a:pt x="2034" y="7912"/>
                  </a:cubicBezTo>
                  <a:cubicBezTo>
                    <a:pt x="3920" y="9428"/>
                    <a:pt x="6582" y="10981"/>
                    <a:pt x="9761" y="10981"/>
                  </a:cubicBezTo>
                  <a:cubicBezTo>
                    <a:pt x="10427" y="10981"/>
                    <a:pt x="11129" y="10907"/>
                    <a:pt x="11868" y="10759"/>
                  </a:cubicBezTo>
                  <a:cubicBezTo>
                    <a:pt x="14604" y="10130"/>
                    <a:pt x="16638" y="8504"/>
                    <a:pt x="18079" y="6692"/>
                  </a:cubicBezTo>
                  <a:cubicBezTo>
                    <a:pt x="18006" y="4659"/>
                    <a:pt x="17821" y="2219"/>
                    <a:pt x="17599"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4"/>
            <p:cNvSpPr/>
            <p:nvPr/>
          </p:nvSpPr>
          <p:spPr>
            <a:xfrm>
              <a:off x="3531300" y="3678800"/>
              <a:ext cx="492675" cy="959775"/>
            </a:xfrm>
            <a:custGeom>
              <a:rect b="b" l="l" r="r" t="t"/>
              <a:pathLst>
                <a:path extrusionOk="0" h="38391" w="19707">
                  <a:moveTo>
                    <a:pt x="17898" y="995"/>
                  </a:moveTo>
                  <a:cubicBezTo>
                    <a:pt x="17927" y="1245"/>
                    <a:pt x="17964" y="1563"/>
                    <a:pt x="18006" y="1937"/>
                  </a:cubicBezTo>
                  <a:cubicBezTo>
                    <a:pt x="18375" y="4858"/>
                    <a:pt x="19078" y="11254"/>
                    <a:pt x="19078" y="15173"/>
                  </a:cubicBezTo>
                  <a:cubicBezTo>
                    <a:pt x="19078" y="17724"/>
                    <a:pt x="18301" y="22752"/>
                    <a:pt x="17377" y="27410"/>
                  </a:cubicBezTo>
                  <a:cubicBezTo>
                    <a:pt x="16933" y="29739"/>
                    <a:pt x="16416" y="31995"/>
                    <a:pt x="16009" y="33843"/>
                  </a:cubicBezTo>
                  <a:cubicBezTo>
                    <a:pt x="15565" y="35655"/>
                    <a:pt x="15159" y="37060"/>
                    <a:pt x="14900" y="37651"/>
                  </a:cubicBezTo>
                  <a:cubicBezTo>
                    <a:pt x="14863" y="37725"/>
                    <a:pt x="14863" y="37762"/>
                    <a:pt x="14826" y="37762"/>
                  </a:cubicBezTo>
                  <a:lnTo>
                    <a:pt x="14789" y="37799"/>
                  </a:lnTo>
                  <a:cubicBezTo>
                    <a:pt x="14715" y="37799"/>
                    <a:pt x="14456" y="37688"/>
                    <a:pt x="14124" y="37392"/>
                  </a:cubicBezTo>
                  <a:cubicBezTo>
                    <a:pt x="13569" y="36912"/>
                    <a:pt x="12867" y="35951"/>
                    <a:pt x="12090" y="34730"/>
                  </a:cubicBezTo>
                  <a:cubicBezTo>
                    <a:pt x="9687" y="31070"/>
                    <a:pt x="6730" y="24859"/>
                    <a:pt x="5251" y="20312"/>
                  </a:cubicBezTo>
                  <a:cubicBezTo>
                    <a:pt x="3994" y="16430"/>
                    <a:pt x="2848" y="12215"/>
                    <a:pt x="1997" y="8925"/>
                  </a:cubicBezTo>
                  <a:cubicBezTo>
                    <a:pt x="1591" y="7298"/>
                    <a:pt x="1221" y="5893"/>
                    <a:pt x="999" y="4932"/>
                  </a:cubicBezTo>
                  <a:cubicBezTo>
                    <a:pt x="906" y="4513"/>
                    <a:pt x="826" y="4172"/>
                    <a:pt x="764" y="3917"/>
                  </a:cubicBezTo>
                  <a:lnTo>
                    <a:pt x="764" y="3917"/>
                  </a:lnTo>
                  <a:cubicBezTo>
                    <a:pt x="3277" y="4836"/>
                    <a:pt x="5504" y="5191"/>
                    <a:pt x="7506" y="5191"/>
                  </a:cubicBezTo>
                  <a:cubicBezTo>
                    <a:pt x="11092" y="5191"/>
                    <a:pt x="13791" y="4045"/>
                    <a:pt x="15602" y="2862"/>
                  </a:cubicBezTo>
                  <a:cubicBezTo>
                    <a:pt x="16684" y="2155"/>
                    <a:pt x="17449" y="1449"/>
                    <a:pt x="17898" y="995"/>
                  </a:cubicBezTo>
                  <a:close/>
                  <a:moveTo>
                    <a:pt x="18102" y="0"/>
                  </a:moveTo>
                  <a:cubicBezTo>
                    <a:pt x="18023" y="0"/>
                    <a:pt x="17949" y="35"/>
                    <a:pt x="17895" y="89"/>
                  </a:cubicBezTo>
                  <a:lnTo>
                    <a:pt x="17858" y="126"/>
                  </a:lnTo>
                  <a:cubicBezTo>
                    <a:pt x="17784" y="237"/>
                    <a:pt x="16859" y="1346"/>
                    <a:pt x="15122" y="2455"/>
                  </a:cubicBezTo>
                  <a:cubicBezTo>
                    <a:pt x="13384" y="3527"/>
                    <a:pt x="10833" y="4599"/>
                    <a:pt x="7506" y="4599"/>
                  </a:cubicBezTo>
                  <a:cubicBezTo>
                    <a:pt x="5436" y="4599"/>
                    <a:pt x="3106" y="4193"/>
                    <a:pt x="445" y="3157"/>
                  </a:cubicBezTo>
                  <a:cubicBezTo>
                    <a:pt x="399" y="3142"/>
                    <a:pt x="353" y="3133"/>
                    <a:pt x="309" y="3133"/>
                  </a:cubicBezTo>
                  <a:cubicBezTo>
                    <a:pt x="248" y="3133"/>
                    <a:pt x="192" y="3151"/>
                    <a:pt x="149" y="3194"/>
                  </a:cubicBezTo>
                  <a:cubicBezTo>
                    <a:pt x="38" y="3268"/>
                    <a:pt x="1" y="3379"/>
                    <a:pt x="38" y="3490"/>
                  </a:cubicBezTo>
                  <a:cubicBezTo>
                    <a:pt x="38" y="3527"/>
                    <a:pt x="2145" y="12733"/>
                    <a:pt x="4659" y="20497"/>
                  </a:cubicBezTo>
                  <a:cubicBezTo>
                    <a:pt x="5805" y="24046"/>
                    <a:pt x="7802" y="28482"/>
                    <a:pt x="9761" y="32032"/>
                  </a:cubicBezTo>
                  <a:cubicBezTo>
                    <a:pt x="10759" y="33806"/>
                    <a:pt x="11721" y="35359"/>
                    <a:pt x="12534" y="36505"/>
                  </a:cubicBezTo>
                  <a:cubicBezTo>
                    <a:pt x="12978" y="37060"/>
                    <a:pt x="13347" y="37540"/>
                    <a:pt x="13717" y="37836"/>
                  </a:cubicBezTo>
                  <a:cubicBezTo>
                    <a:pt x="14087" y="38169"/>
                    <a:pt x="14382" y="38391"/>
                    <a:pt x="14789" y="38391"/>
                  </a:cubicBezTo>
                  <a:cubicBezTo>
                    <a:pt x="14937" y="38391"/>
                    <a:pt x="15085" y="38354"/>
                    <a:pt x="15196" y="38243"/>
                  </a:cubicBezTo>
                  <a:cubicBezTo>
                    <a:pt x="15344" y="38169"/>
                    <a:pt x="15418" y="38021"/>
                    <a:pt x="15492" y="37873"/>
                  </a:cubicBezTo>
                  <a:cubicBezTo>
                    <a:pt x="15750" y="37208"/>
                    <a:pt x="16157" y="35803"/>
                    <a:pt x="16601" y="33991"/>
                  </a:cubicBezTo>
                  <a:cubicBezTo>
                    <a:pt x="17266" y="31218"/>
                    <a:pt x="18043" y="27521"/>
                    <a:pt x="18634" y="24009"/>
                  </a:cubicBezTo>
                  <a:cubicBezTo>
                    <a:pt x="19263" y="20460"/>
                    <a:pt x="19706" y="17169"/>
                    <a:pt x="19706" y="15173"/>
                  </a:cubicBezTo>
                  <a:cubicBezTo>
                    <a:pt x="19706" y="9886"/>
                    <a:pt x="18449" y="274"/>
                    <a:pt x="18449" y="274"/>
                  </a:cubicBezTo>
                  <a:cubicBezTo>
                    <a:pt x="18412" y="126"/>
                    <a:pt x="18338" y="15"/>
                    <a:pt x="18190" y="15"/>
                  </a:cubicBezTo>
                  <a:cubicBezTo>
                    <a:pt x="18161" y="5"/>
                    <a:pt x="18131" y="0"/>
                    <a:pt x="1810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4"/>
            <p:cNvSpPr/>
            <p:nvPr/>
          </p:nvSpPr>
          <p:spPr>
            <a:xfrm>
              <a:off x="3119075" y="2612625"/>
              <a:ext cx="1057400" cy="1366000"/>
            </a:xfrm>
            <a:custGeom>
              <a:rect b="b" l="l" r="r" t="t"/>
              <a:pathLst>
                <a:path extrusionOk="0" h="54640" w="42296">
                  <a:moveTo>
                    <a:pt x="23383" y="0"/>
                  </a:moveTo>
                  <a:cubicBezTo>
                    <a:pt x="17926" y="0"/>
                    <a:pt x="12571" y="2216"/>
                    <a:pt x="12571" y="2216"/>
                  </a:cubicBezTo>
                  <a:cubicBezTo>
                    <a:pt x="12571" y="2216"/>
                    <a:pt x="5473" y="4545"/>
                    <a:pt x="2737" y="15193"/>
                  </a:cubicBezTo>
                  <a:cubicBezTo>
                    <a:pt x="1" y="25877"/>
                    <a:pt x="6508" y="38632"/>
                    <a:pt x="11942" y="44511"/>
                  </a:cubicBezTo>
                  <a:cubicBezTo>
                    <a:pt x="16721" y="49647"/>
                    <a:pt x="22328" y="54640"/>
                    <a:pt x="27734" y="54640"/>
                  </a:cubicBezTo>
                  <a:cubicBezTo>
                    <a:pt x="28477" y="54640"/>
                    <a:pt x="29215" y="54546"/>
                    <a:pt x="29947" y="54345"/>
                  </a:cubicBezTo>
                  <a:cubicBezTo>
                    <a:pt x="36010" y="52681"/>
                    <a:pt x="42295" y="39889"/>
                    <a:pt x="40632" y="22957"/>
                  </a:cubicBezTo>
                  <a:cubicBezTo>
                    <a:pt x="38931" y="5987"/>
                    <a:pt x="34125" y="2438"/>
                    <a:pt x="27655" y="552"/>
                  </a:cubicBezTo>
                  <a:cubicBezTo>
                    <a:pt x="26289" y="157"/>
                    <a:pt x="24833" y="0"/>
                    <a:pt x="233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4"/>
            <p:cNvSpPr/>
            <p:nvPr/>
          </p:nvSpPr>
          <p:spPr>
            <a:xfrm>
              <a:off x="3221675" y="2796475"/>
              <a:ext cx="928925" cy="813400"/>
            </a:xfrm>
            <a:custGeom>
              <a:rect b="b" l="l" r="r" t="t"/>
              <a:pathLst>
                <a:path extrusionOk="0" h="32536" w="37157">
                  <a:moveTo>
                    <a:pt x="10759" y="1"/>
                  </a:moveTo>
                  <a:lnTo>
                    <a:pt x="1" y="23847"/>
                  </a:lnTo>
                  <a:cubicBezTo>
                    <a:pt x="149" y="24217"/>
                    <a:pt x="260" y="24549"/>
                    <a:pt x="407" y="24919"/>
                  </a:cubicBezTo>
                  <a:cubicBezTo>
                    <a:pt x="4178" y="21962"/>
                    <a:pt x="14345" y="12904"/>
                    <a:pt x="11979" y="3328"/>
                  </a:cubicBezTo>
                  <a:lnTo>
                    <a:pt x="11979" y="3328"/>
                  </a:lnTo>
                  <a:cubicBezTo>
                    <a:pt x="11980" y="3329"/>
                    <a:pt x="25252" y="23330"/>
                    <a:pt x="35492" y="32535"/>
                  </a:cubicBezTo>
                  <a:cubicBezTo>
                    <a:pt x="36639" y="27729"/>
                    <a:pt x="37156" y="21962"/>
                    <a:pt x="36528" y="15603"/>
                  </a:cubicBezTo>
                  <a:cubicBezTo>
                    <a:pt x="36417" y="14678"/>
                    <a:pt x="36343" y="13828"/>
                    <a:pt x="36232" y="12978"/>
                  </a:cubicBezTo>
                  <a:lnTo>
                    <a:pt x="10759"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4"/>
            <p:cNvSpPr/>
            <p:nvPr/>
          </p:nvSpPr>
          <p:spPr>
            <a:xfrm>
              <a:off x="3221675" y="2796475"/>
              <a:ext cx="919675" cy="813400"/>
            </a:xfrm>
            <a:custGeom>
              <a:rect b="b" l="l" r="r" t="t"/>
              <a:pathLst>
                <a:path extrusionOk="0" h="32536" w="36787">
                  <a:moveTo>
                    <a:pt x="10759" y="1"/>
                  </a:moveTo>
                  <a:lnTo>
                    <a:pt x="1" y="23847"/>
                  </a:lnTo>
                  <a:cubicBezTo>
                    <a:pt x="149" y="24217"/>
                    <a:pt x="260" y="24549"/>
                    <a:pt x="407" y="24919"/>
                  </a:cubicBezTo>
                  <a:cubicBezTo>
                    <a:pt x="3809" y="22257"/>
                    <a:pt x="12312" y="14715"/>
                    <a:pt x="12312" y="6286"/>
                  </a:cubicBezTo>
                  <a:cubicBezTo>
                    <a:pt x="12312" y="5288"/>
                    <a:pt x="12201" y="4327"/>
                    <a:pt x="11979" y="3328"/>
                  </a:cubicBezTo>
                  <a:lnTo>
                    <a:pt x="11979" y="3328"/>
                  </a:lnTo>
                  <a:cubicBezTo>
                    <a:pt x="11980" y="3329"/>
                    <a:pt x="25252" y="23330"/>
                    <a:pt x="35492" y="32535"/>
                  </a:cubicBezTo>
                  <a:cubicBezTo>
                    <a:pt x="36306" y="29134"/>
                    <a:pt x="36786" y="25326"/>
                    <a:pt x="36786" y="21111"/>
                  </a:cubicBezTo>
                  <a:cubicBezTo>
                    <a:pt x="36786" y="19411"/>
                    <a:pt x="36713" y="17673"/>
                    <a:pt x="36528" y="15861"/>
                  </a:cubicBezTo>
                  <a:cubicBezTo>
                    <a:pt x="36528" y="15861"/>
                    <a:pt x="36528" y="15824"/>
                    <a:pt x="36528" y="15824"/>
                  </a:cubicBezTo>
                  <a:cubicBezTo>
                    <a:pt x="36528" y="15787"/>
                    <a:pt x="36528" y="15787"/>
                    <a:pt x="36528" y="15787"/>
                  </a:cubicBezTo>
                  <a:cubicBezTo>
                    <a:pt x="36528" y="15787"/>
                    <a:pt x="36528" y="15787"/>
                    <a:pt x="36528" y="15750"/>
                  </a:cubicBezTo>
                  <a:cubicBezTo>
                    <a:pt x="36528" y="15750"/>
                    <a:pt x="36528" y="15750"/>
                    <a:pt x="36528" y="15713"/>
                  </a:cubicBezTo>
                  <a:cubicBezTo>
                    <a:pt x="36528" y="15713"/>
                    <a:pt x="36528" y="15677"/>
                    <a:pt x="36528" y="15677"/>
                  </a:cubicBezTo>
                  <a:cubicBezTo>
                    <a:pt x="36528" y="15677"/>
                    <a:pt x="36528" y="15677"/>
                    <a:pt x="36528" y="15640"/>
                  </a:cubicBezTo>
                  <a:cubicBezTo>
                    <a:pt x="36528" y="15640"/>
                    <a:pt x="36528" y="15603"/>
                    <a:pt x="36528" y="15603"/>
                  </a:cubicBezTo>
                  <a:cubicBezTo>
                    <a:pt x="36417" y="14678"/>
                    <a:pt x="36343" y="13828"/>
                    <a:pt x="36232" y="12978"/>
                  </a:cubicBezTo>
                  <a:lnTo>
                    <a:pt x="10759" y="1"/>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4"/>
            <p:cNvSpPr/>
            <p:nvPr/>
          </p:nvSpPr>
          <p:spPr>
            <a:xfrm>
              <a:off x="3163450" y="2605150"/>
              <a:ext cx="985300" cy="1380900"/>
            </a:xfrm>
            <a:custGeom>
              <a:rect b="b" l="l" r="r" t="t"/>
              <a:pathLst>
                <a:path extrusionOk="0" h="55236" w="39412">
                  <a:moveTo>
                    <a:pt x="10727" y="2239"/>
                  </a:moveTo>
                  <a:cubicBezTo>
                    <a:pt x="10727" y="2239"/>
                    <a:pt x="10727" y="2239"/>
                    <a:pt x="10727" y="2239"/>
                  </a:cubicBezTo>
                  <a:lnTo>
                    <a:pt x="10727" y="2239"/>
                  </a:lnTo>
                  <a:lnTo>
                    <a:pt x="10727" y="2239"/>
                  </a:lnTo>
                  <a:close/>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78"/>
                    <a:pt x="38820" y="26990"/>
                    <a:pt x="38820" y="28764"/>
                  </a:cubicBezTo>
                  <a:cubicBezTo>
                    <a:pt x="38820" y="35789"/>
                    <a:pt x="37415" y="41852"/>
                    <a:pt x="35381" y="46325"/>
                  </a:cubicBezTo>
                  <a:cubicBezTo>
                    <a:pt x="33348" y="50799"/>
                    <a:pt x="30649" y="53646"/>
                    <a:pt x="28098" y="54348"/>
                  </a:cubicBezTo>
                  <a:cubicBezTo>
                    <a:pt x="27396" y="54533"/>
                    <a:pt x="26656" y="54644"/>
                    <a:pt x="25954" y="54644"/>
                  </a:cubicBezTo>
                  <a:cubicBezTo>
                    <a:pt x="23329" y="54644"/>
                    <a:pt x="20630" y="53424"/>
                    <a:pt x="18005" y="51538"/>
                  </a:cubicBezTo>
                  <a:cubicBezTo>
                    <a:pt x="15380" y="49690"/>
                    <a:pt x="12792" y="47176"/>
                    <a:pt x="10389" y="44588"/>
                  </a:cubicBezTo>
                  <a:cubicBezTo>
                    <a:pt x="5879" y="39745"/>
                    <a:pt x="629" y="30021"/>
                    <a:pt x="629" y="20852"/>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52"/>
                  </a:cubicBezTo>
                  <a:cubicBezTo>
                    <a:pt x="38" y="30280"/>
                    <a:pt x="5324" y="40040"/>
                    <a:pt x="9946" y="45031"/>
                  </a:cubicBezTo>
                  <a:cubicBezTo>
                    <a:pt x="12349" y="47582"/>
                    <a:pt x="14937" y="50133"/>
                    <a:pt x="17636" y="52056"/>
                  </a:cubicBezTo>
                  <a:cubicBezTo>
                    <a:pt x="20334" y="53978"/>
                    <a:pt x="23144" y="55235"/>
                    <a:pt x="25954" y="55235"/>
                  </a:cubicBezTo>
                  <a:cubicBezTo>
                    <a:pt x="26730" y="55235"/>
                    <a:pt x="27507" y="55161"/>
                    <a:pt x="28246" y="54939"/>
                  </a:cubicBezTo>
                  <a:cubicBezTo>
                    <a:pt x="31093" y="54163"/>
                    <a:pt x="33866" y="51131"/>
                    <a:pt x="35936" y="46584"/>
                  </a:cubicBezTo>
                  <a:cubicBezTo>
                    <a:pt x="38043" y="42037"/>
                    <a:pt x="39411" y="35863"/>
                    <a:pt x="39411" y="28764"/>
                  </a:cubicBezTo>
                  <a:cubicBezTo>
                    <a:pt x="39411" y="26990"/>
                    <a:pt x="39337" y="25141"/>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4"/>
            <p:cNvSpPr/>
            <p:nvPr/>
          </p:nvSpPr>
          <p:spPr>
            <a:xfrm>
              <a:off x="3453475" y="3386675"/>
              <a:ext cx="194325" cy="64750"/>
            </a:xfrm>
            <a:custGeom>
              <a:rect b="b" l="l" r="r" t="t"/>
              <a:pathLst>
                <a:path extrusionOk="0" h="2590" w="7773">
                  <a:moveTo>
                    <a:pt x="3347" y="1"/>
                  </a:moveTo>
                  <a:cubicBezTo>
                    <a:pt x="2202" y="1"/>
                    <a:pt x="1019" y="559"/>
                    <a:pt x="45" y="2235"/>
                  </a:cubicBezTo>
                  <a:cubicBezTo>
                    <a:pt x="0" y="2497"/>
                    <a:pt x="210" y="2589"/>
                    <a:pt x="609" y="2589"/>
                  </a:cubicBezTo>
                  <a:cubicBezTo>
                    <a:pt x="1560" y="2589"/>
                    <a:pt x="3583" y="2066"/>
                    <a:pt x="5776" y="2066"/>
                  </a:cubicBezTo>
                  <a:cubicBezTo>
                    <a:pt x="6434" y="2066"/>
                    <a:pt x="7108" y="2113"/>
                    <a:pt x="7772" y="2235"/>
                  </a:cubicBezTo>
                  <a:cubicBezTo>
                    <a:pt x="7772" y="2235"/>
                    <a:pt x="5636" y="1"/>
                    <a:pt x="334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4"/>
            <p:cNvSpPr/>
            <p:nvPr/>
          </p:nvSpPr>
          <p:spPr>
            <a:xfrm>
              <a:off x="3822450" y="3319600"/>
              <a:ext cx="191350" cy="102650"/>
            </a:xfrm>
            <a:custGeom>
              <a:rect b="b" l="l" r="r" t="t"/>
              <a:pathLst>
                <a:path extrusionOk="0" h="4106" w="7654">
                  <a:moveTo>
                    <a:pt x="4467" y="1"/>
                  </a:moveTo>
                  <a:cubicBezTo>
                    <a:pt x="1508" y="1"/>
                    <a:pt x="1" y="4105"/>
                    <a:pt x="1" y="4105"/>
                  </a:cubicBezTo>
                  <a:cubicBezTo>
                    <a:pt x="3217" y="1924"/>
                    <a:pt x="7654" y="1887"/>
                    <a:pt x="7099" y="1000"/>
                  </a:cubicBezTo>
                  <a:cubicBezTo>
                    <a:pt x="6122" y="284"/>
                    <a:pt x="5244" y="1"/>
                    <a:pt x="446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4"/>
            <p:cNvSpPr/>
            <p:nvPr/>
          </p:nvSpPr>
          <p:spPr>
            <a:xfrm>
              <a:off x="3781775" y="3303900"/>
              <a:ext cx="110950" cy="282850"/>
            </a:xfrm>
            <a:custGeom>
              <a:rect b="b" l="l" r="r" t="t"/>
              <a:pathLst>
                <a:path extrusionOk="0" h="11314" w="4438">
                  <a:moveTo>
                    <a:pt x="962" y="1"/>
                  </a:moveTo>
                  <a:cubicBezTo>
                    <a:pt x="777" y="1"/>
                    <a:pt x="629" y="112"/>
                    <a:pt x="629" y="297"/>
                  </a:cubicBezTo>
                  <a:cubicBezTo>
                    <a:pt x="629" y="297"/>
                    <a:pt x="408" y="2182"/>
                    <a:pt x="408" y="3846"/>
                  </a:cubicBezTo>
                  <a:cubicBezTo>
                    <a:pt x="408" y="4400"/>
                    <a:pt x="408" y="4955"/>
                    <a:pt x="482" y="5399"/>
                  </a:cubicBezTo>
                  <a:cubicBezTo>
                    <a:pt x="518" y="5620"/>
                    <a:pt x="555" y="5805"/>
                    <a:pt x="629" y="5990"/>
                  </a:cubicBezTo>
                  <a:cubicBezTo>
                    <a:pt x="703" y="6138"/>
                    <a:pt x="814" y="6323"/>
                    <a:pt x="962" y="6434"/>
                  </a:cubicBezTo>
                  <a:cubicBezTo>
                    <a:pt x="1369" y="6767"/>
                    <a:pt x="2108" y="7136"/>
                    <a:pt x="2737" y="7543"/>
                  </a:cubicBezTo>
                  <a:cubicBezTo>
                    <a:pt x="3069" y="7728"/>
                    <a:pt x="3328" y="7950"/>
                    <a:pt x="3550" y="8171"/>
                  </a:cubicBezTo>
                  <a:cubicBezTo>
                    <a:pt x="3735" y="8356"/>
                    <a:pt x="3809" y="8541"/>
                    <a:pt x="3809" y="8652"/>
                  </a:cubicBezTo>
                  <a:lnTo>
                    <a:pt x="3772" y="8800"/>
                  </a:lnTo>
                  <a:cubicBezTo>
                    <a:pt x="3698" y="8985"/>
                    <a:pt x="3513" y="9207"/>
                    <a:pt x="3254" y="9428"/>
                  </a:cubicBezTo>
                  <a:cubicBezTo>
                    <a:pt x="2848" y="9761"/>
                    <a:pt x="2293" y="10094"/>
                    <a:pt x="1739" y="10316"/>
                  </a:cubicBezTo>
                  <a:cubicBezTo>
                    <a:pt x="1184" y="10574"/>
                    <a:pt x="629" y="10685"/>
                    <a:pt x="297" y="10685"/>
                  </a:cubicBezTo>
                  <a:cubicBezTo>
                    <a:pt x="112" y="10685"/>
                    <a:pt x="1" y="10833"/>
                    <a:pt x="1" y="10981"/>
                  </a:cubicBezTo>
                  <a:cubicBezTo>
                    <a:pt x="1" y="11166"/>
                    <a:pt x="112" y="11314"/>
                    <a:pt x="297" y="11314"/>
                  </a:cubicBezTo>
                  <a:cubicBezTo>
                    <a:pt x="925" y="11314"/>
                    <a:pt x="1775" y="11018"/>
                    <a:pt x="2552" y="10611"/>
                  </a:cubicBezTo>
                  <a:cubicBezTo>
                    <a:pt x="2959" y="10427"/>
                    <a:pt x="3328" y="10168"/>
                    <a:pt x="3661" y="9909"/>
                  </a:cubicBezTo>
                  <a:cubicBezTo>
                    <a:pt x="3957" y="9650"/>
                    <a:pt x="4216" y="9354"/>
                    <a:pt x="4363" y="9022"/>
                  </a:cubicBezTo>
                  <a:cubicBezTo>
                    <a:pt x="4400" y="8911"/>
                    <a:pt x="4437" y="8800"/>
                    <a:pt x="4437" y="8652"/>
                  </a:cubicBezTo>
                  <a:cubicBezTo>
                    <a:pt x="4400" y="8319"/>
                    <a:pt x="4216" y="7987"/>
                    <a:pt x="3994" y="7728"/>
                  </a:cubicBezTo>
                  <a:cubicBezTo>
                    <a:pt x="3624" y="7358"/>
                    <a:pt x="3069" y="7025"/>
                    <a:pt x="2589" y="6693"/>
                  </a:cubicBezTo>
                  <a:cubicBezTo>
                    <a:pt x="2071" y="6397"/>
                    <a:pt x="1591" y="6138"/>
                    <a:pt x="1332" y="5953"/>
                  </a:cubicBezTo>
                  <a:cubicBezTo>
                    <a:pt x="1295" y="5916"/>
                    <a:pt x="1258" y="5879"/>
                    <a:pt x="1221" y="5768"/>
                  </a:cubicBezTo>
                  <a:cubicBezTo>
                    <a:pt x="1073" y="5399"/>
                    <a:pt x="999" y="4659"/>
                    <a:pt x="999" y="3846"/>
                  </a:cubicBezTo>
                  <a:cubicBezTo>
                    <a:pt x="999" y="3032"/>
                    <a:pt x="1073" y="2182"/>
                    <a:pt x="1110" y="1480"/>
                  </a:cubicBezTo>
                  <a:cubicBezTo>
                    <a:pt x="1147" y="1147"/>
                    <a:pt x="1184" y="888"/>
                    <a:pt x="1184" y="666"/>
                  </a:cubicBezTo>
                  <a:cubicBezTo>
                    <a:pt x="1221" y="481"/>
                    <a:pt x="1221" y="371"/>
                    <a:pt x="1221" y="371"/>
                  </a:cubicBezTo>
                  <a:cubicBezTo>
                    <a:pt x="1258" y="186"/>
                    <a:pt x="1147" y="38"/>
                    <a:pt x="96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4"/>
            <p:cNvSpPr/>
            <p:nvPr/>
          </p:nvSpPr>
          <p:spPr>
            <a:xfrm>
              <a:off x="3733725" y="3660000"/>
              <a:ext cx="153450" cy="58925"/>
            </a:xfrm>
            <a:custGeom>
              <a:rect b="b" l="l" r="r" t="t"/>
              <a:pathLst>
                <a:path extrusionOk="0" h="2357" w="6138">
                  <a:moveTo>
                    <a:pt x="5770" y="0"/>
                  </a:moveTo>
                  <a:cubicBezTo>
                    <a:pt x="5676" y="0"/>
                    <a:pt x="5591" y="49"/>
                    <a:pt x="5546" y="138"/>
                  </a:cubicBezTo>
                  <a:cubicBezTo>
                    <a:pt x="5472" y="175"/>
                    <a:pt x="4363" y="1728"/>
                    <a:pt x="1368" y="1728"/>
                  </a:cubicBezTo>
                  <a:cubicBezTo>
                    <a:pt x="1036" y="1728"/>
                    <a:pt x="703" y="1728"/>
                    <a:pt x="370" y="1691"/>
                  </a:cubicBezTo>
                  <a:cubicBezTo>
                    <a:pt x="351" y="1687"/>
                    <a:pt x="332" y="1685"/>
                    <a:pt x="313" y="1685"/>
                  </a:cubicBezTo>
                  <a:cubicBezTo>
                    <a:pt x="156" y="1685"/>
                    <a:pt x="37" y="1818"/>
                    <a:pt x="37" y="1950"/>
                  </a:cubicBezTo>
                  <a:cubicBezTo>
                    <a:pt x="0" y="2135"/>
                    <a:pt x="148" y="2283"/>
                    <a:pt x="296" y="2283"/>
                  </a:cubicBezTo>
                  <a:cubicBezTo>
                    <a:pt x="666" y="2320"/>
                    <a:pt x="1036" y="2357"/>
                    <a:pt x="1368" y="2357"/>
                  </a:cubicBezTo>
                  <a:cubicBezTo>
                    <a:pt x="4696" y="2357"/>
                    <a:pt x="5990" y="545"/>
                    <a:pt x="6027" y="471"/>
                  </a:cubicBezTo>
                  <a:cubicBezTo>
                    <a:pt x="6138" y="360"/>
                    <a:pt x="6101" y="175"/>
                    <a:pt x="5953" y="65"/>
                  </a:cubicBezTo>
                  <a:cubicBezTo>
                    <a:pt x="5894" y="21"/>
                    <a:pt x="5830" y="0"/>
                    <a:pt x="577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4"/>
            <p:cNvSpPr/>
            <p:nvPr/>
          </p:nvSpPr>
          <p:spPr>
            <a:xfrm>
              <a:off x="3377875" y="3247525"/>
              <a:ext cx="252350" cy="93150"/>
            </a:xfrm>
            <a:custGeom>
              <a:rect b="b" l="l" r="r" t="t"/>
              <a:pathLst>
                <a:path extrusionOk="0" h="3726" w="10094">
                  <a:moveTo>
                    <a:pt x="5953" y="1"/>
                  </a:moveTo>
                  <a:cubicBezTo>
                    <a:pt x="4104" y="1"/>
                    <a:pt x="1923" y="703"/>
                    <a:pt x="75" y="3217"/>
                  </a:cubicBezTo>
                  <a:cubicBezTo>
                    <a:pt x="1" y="3365"/>
                    <a:pt x="38" y="3550"/>
                    <a:pt x="149" y="3661"/>
                  </a:cubicBezTo>
                  <a:cubicBezTo>
                    <a:pt x="207" y="3704"/>
                    <a:pt x="271" y="3725"/>
                    <a:pt x="334" y="3725"/>
                  </a:cubicBezTo>
                  <a:cubicBezTo>
                    <a:pt x="431" y="3725"/>
                    <a:pt x="525" y="3676"/>
                    <a:pt x="592" y="3587"/>
                  </a:cubicBezTo>
                  <a:cubicBezTo>
                    <a:pt x="2330" y="1221"/>
                    <a:pt x="4289" y="629"/>
                    <a:pt x="5953" y="629"/>
                  </a:cubicBezTo>
                  <a:cubicBezTo>
                    <a:pt x="6988" y="629"/>
                    <a:pt x="7912" y="851"/>
                    <a:pt x="8541" y="1110"/>
                  </a:cubicBezTo>
                  <a:cubicBezTo>
                    <a:pt x="8874" y="1221"/>
                    <a:pt x="9132" y="1332"/>
                    <a:pt x="9317" y="1443"/>
                  </a:cubicBezTo>
                  <a:cubicBezTo>
                    <a:pt x="9428" y="1479"/>
                    <a:pt x="9502" y="1516"/>
                    <a:pt x="9539" y="1553"/>
                  </a:cubicBezTo>
                  <a:lnTo>
                    <a:pt x="9576" y="1590"/>
                  </a:lnTo>
                  <a:lnTo>
                    <a:pt x="9613" y="1590"/>
                  </a:lnTo>
                  <a:cubicBezTo>
                    <a:pt x="9650" y="1615"/>
                    <a:pt x="9699" y="1627"/>
                    <a:pt x="9751" y="1627"/>
                  </a:cubicBezTo>
                  <a:cubicBezTo>
                    <a:pt x="9855" y="1627"/>
                    <a:pt x="9970" y="1578"/>
                    <a:pt x="10020" y="1479"/>
                  </a:cubicBezTo>
                  <a:cubicBezTo>
                    <a:pt x="10094" y="1332"/>
                    <a:pt x="10057" y="1147"/>
                    <a:pt x="9909" y="1073"/>
                  </a:cubicBezTo>
                  <a:cubicBezTo>
                    <a:pt x="9909" y="1036"/>
                    <a:pt x="8208" y="1"/>
                    <a:pt x="595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4"/>
            <p:cNvSpPr/>
            <p:nvPr/>
          </p:nvSpPr>
          <p:spPr>
            <a:xfrm>
              <a:off x="3786400" y="3214250"/>
              <a:ext cx="126650" cy="52900"/>
            </a:xfrm>
            <a:custGeom>
              <a:rect b="b" l="l" r="r" t="t"/>
              <a:pathLst>
                <a:path extrusionOk="0" h="2116" w="5066">
                  <a:moveTo>
                    <a:pt x="2293" y="1"/>
                  </a:moveTo>
                  <a:cubicBezTo>
                    <a:pt x="1332" y="1"/>
                    <a:pt x="740" y="444"/>
                    <a:pt x="407" y="888"/>
                  </a:cubicBezTo>
                  <a:cubicBezTo>
                    <a:pt x="75" y="1332"/>
                    <a:pt x="38" y="1738"/>
                    <a:pt x="38" y="1775"/>
                  </a:cubicBezTo>
                  <a:cubicBezTo>
                    <a:pt x="1" y="1923"/>
                    <a:pt x="112" y="2108"/>
                    <a:pt x="260" y="2108"/>
                  </a:cubicBezTo>
                  <a:cubicBezTo>
                    <a:pt x="283" y="2113"/>
                    <a:pt x="307" y="2115"/>
                    <a:pt x="329" y="2115"/>
                  </a:cubicBezTo>
                  <a:cubicBezTo>
                    <a:pt x="481" y="2115"/>
                    <a:pt x="597" y="2010"/>
                    <a:pt x="629" y="1849"/>
                  </a:cubicBezTo>
                  <a:cubicBezTo>
                    <a:pt x="629" y="1849"/>
                    <a:pt x="703" y="1516"/>
                    <a:pt x="925" y="1221"/>
                  </a:cubicBezTo>
                  <a:cubicBezTo>
                    <a:pt x="1184" y="925"/>
                    <a:pt x="1554" y="629"/>
                    <a:pt x="2293" y="629"/>
                  </a:cubicBezTo>
                  <a:cubicBezTo>
                    <a:pt x="2847" y="629"/>
                    <a:pt x="3587" y="777"/>
                    <a:pt x="4585" y="1258"/>
                  </a:cubicBezTo>
                  <a:cubicBezTo>
                    <a:pt x="4625" y="1278"/>
                    <a:pt x="4667" y="1287"/>
                    <a:pt x="4709" y="1287"/>
                  </a:cubicBezTo>
                  <a:cubicBezTo>
                    <a:pt x="4824" y="1287"/>
                    <a:pt x="4938" y="1218"/>
                    <a:pt x="4992" y="1110"/>
                  </a:cubicBezTo>
                  <a:cubicBezTo>
                    <a:pt x="5066" y="962"/>
                    <a:pt x="4992" y="777"/>
                    <a:pt x="4844" y="703"/>
                  </a:cubicBezTo>
                  <a:cubicBezTo>
                    <a:pt x="3809" y="186"/>
                    <a:pt x="2958" y="1"/>
                    <a:pt x="229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4"/>
            <p:cNvSpPr/>
            <p:nvPr/>
          </p:nvSpPr>
          <p:spPr>
            <a:xfrm>
              <a:off x="3152350" y="2612625"/>
              <a:ext cx="993625" cy="888175"/>
            </a:xfrm>
            <a:custGeom>
              <a:rect b="b" l="l" r="r" t="t"/>
              <a:pathLst>
                <a:path extrusionOk="0" h="35527" w="39745">
                  <a:moveTo>
                    <a:pt x="22052" y="0"/>
                  </a:moveTo>
                  <a:cubicBezTo>
                    <a:pt x="16595" y="0"/>
                    <a:pt x="11240" y="2216"/>
                    <a:pt x="11240" y="2216"/>
                  </a:cubicBezTo>
                  <a:cubicBezTo>
                    <a:pt x="11240" y="2216"/>
                    <a:pt x="4142" y="4545"/>
                    <a:pt x="1406" y="15193"/>
                  </a:cubicBezTo>
                  <a:cubicBezTo>
                    <a:pt x="1" y="20775"/>
                    <a:pt x="1073" y="26912"/>
                    <a:pt x="3217" y="32310"/>
                  </a:cubicBezTo>
                  <a:cubicBezTo>
                    <a:pt x="5990" y="29094"/>
                    <a:pt x="13976" y="19149"/>
                    <a:pt x="15011" y="10202"/>
                  </a:cubicBezTo>
                  <a:cubicBezTo>
                    <a:pt x="15011" y="10202"/>
                    <a:pt x="30243" y="27615"/>
                    <a:pt x="39079" y="35527"/>
                  </a:cubicBezTo>
                  <a:cubicBezTo>
                    <a:pt x="39596" y="31719"/>
                    <a:pt x="39744" y="27504"/>
                    <a:pt x="39301" y="22957"/>
                  </a:cubicBezTo>
                  <a:cubicBezTo>
                    <a:pt x="37600" y="5987"/>
                    <a:pt x="32794" y="2438"/>
                    <a:pt x="26324" y="552"/>
                  </a:cubicBezTo>
                  <a:cubicBezTo>
                    <a:pt x="24958" y="157"/>
                    <a:pt x="23502" y="0"/>
                    <a:pt x="2205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4"/>
            <p:cNvSpPr/>
            <p:nvPr/>
          </p:nvSpPr>
          <p:spPr>
            <a:xfrm>
              <a:off x="3163450" y="2605150"/>
              <a:ext cx="985300" cy="903600"/>
            </a:xfrm>
            <a:custGeom>
              <a:rect b="b" l="l" r="r" t="t"/>
              <a:pathLst>
                <a:path extrusionOk="0" h="36144" w="39412">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41"/>
                    <a:pt x="38820" y="26990"/>
                    <a:pt x="38820" y="28727"/>
                  </a:cubicBezTo>
                  <a:cubicBezTo>
                    <a:pt x="38820" y="30999"/>
                    <a:pt x="38664" y="33177"/>
                    <a:pt x="38410" y="35233"/>
                  </a:cubicBezTo>
                  <a:lnTo>
                    <a:pt x="38410" y="35233"/>
                  </a:lnTo>
                  <a:cubicBezTo>
                    <a:pt x="34054" y="31261"/>
                    <a:pt x="28280" y="25161"/>
                    <a:pt x="23514" y="19965"/>
                  </a:cubicBezTo>
                  <a:cubicBezTo>
                    <a:pt x="21074" y="17303"/>
                    <a:pt x="18893" y="14863"/>
                    <a:pt x="17303" y="13126"/>
                  </a:cubicBezTo>
                  <a:cubicBezTo>
                    <a:pt x="16526" y="12238"/>
                    <a:pt x="15898" y="11536"/>
                    <a:pt x="15454" y="11055"/>
                  </a:cubicBezTo>
                  <a:cubicBezTo>
                    <a:pt x="15048" y="10538"/>
                    <a:pt x="14789" y="10279"/>
                    <a:pt x="14789" y="10279"/>
                  </a:cubicBezTo>
                  <a:cubicBezTo>
                    <a:pt x="14735" y="10225"/>
                    <a:pt x="14661" y="10190"/>
                    <a:pt x="14581" y="10190"/>
                  </a:cubicBezTo>
                  <a:cubicBezTo>
                    <a:pt x="14552" y="10190"/>
                    <a:pt x="14523" y="10195"/>
                    <a:pt x="14493" y="10205"/>
                  </a:cubicBezTo>
                  <a:cubicBezTo>
                    <a:pt x="14345" y="10242"/>
                    <a:pt x="14271" y="10316"/>
                    <a:pt x="14271" y="10464"/>
                  </a:cubicBezTo>
                  <a:cubicBezTo>
                    <a:pt x="13754" y="14863"/>
                    <a:pt x="11535" y="19559"/>
                    <a:pt x="9058" y="23551"/>
                  </a:cubicBezTo>
                  <a:cubicBezTo>
                    <a:pt x="6813" y="27225"/>
                    <a:pt x="4349" y="30273"/>
                    <a:pt x="2875" y="32004"/>
                  </a:cubicBezTo>
                  <a:lnTo>
                    <a:pt x="2875" y="32004"/>
                  </a:lnTo>
                  <a:cubicBezTo>
                    <a:pt x="1507" y="28443"/>
                    <a:pt x="629" y="24596"/>
                    <a:pt x="629" y="20816"/>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16"/>
                  </a:cubicBezTo>
                  <a:cubicBezTo>
                    <a:pt x="1" y="24882"/>
                    <a:pt x="999" y="28986"/>
                    <a:pt x="2478" y="32757"/>
                  </a:cubicBezTo>
                  <a:cubicBezTo>
                    <a:pt x="2515" y="32831"/>
                    <a:pt x="2625" y="32905"/>
                    <a:pt x="2699" y="32942"/>
                  </a:cubicBezTo>
                  <a:cubicBezTo>
                    <a:pt x="2810" y="32942"/>
                    <a:pt x="2921" y="32905"/>
                    <a:pt x="2995" y="32831"/>
                  </a:cubicBezTo>
                  <a:cubicBezTo>
                    <a:pt x="4400" y="31204"/>
                    <a:pt x="7099" y="27877"/>
                    <a:pt x="9576" y="23847"/>
                  </a:cubicBezTo>
                  <a:cubicBezTo>
                    <a:pt x="11972" y="20006"/>
                    <a:pt x="14133" y="15528"/>
                    <a:pt x="14779" y="11179"/>
                  </a:cubicBezTo>
                  <a:lnTo>
                    <a:pt x="14779" y="11179"/>
                  </a:lnTo>
                  <a:cubicBezTo>
                    <a:pt x="17321" y="14066"/>
                    <a:pt x="30459" y="28892"/>
                    <a:pt x="38413" y="36047"/>
                  </a:cubicBezTo>
                  <a:cubicBezTo>
                    <a:pt x="38483" y="36118"/>
                    <a:pt x="38554" y="36144"/>
                    <a:pt x="38624" y="36144"/>
                  </a:cubicBezTo>
                  <a:cubicBezTo>
                    <a:pt x="38665" y="36144"/>
                    <a:pt x="38705" y="36135"/>
                    <a:pt x="38746" y="36121"/>
                  </a:cubicBezTo>
                  <a:cubicBezTo>
                    <a:pt x="38857" y="36084"/>
                    <a:pt x="38931" y="35974"/>
                    <a:pt x="38931" y="35863"/>
                  </a:cubicBezTo>
                  <a:cubicBezTo>
                    <a:pt x="39263" y="33644"/>
                    <a:pt x="39411" y="31241"/>
                    <a:pt x="39411" y="28727"/>
                  </a:cubicBezTo>
                  <a:cubicBezTo>
                    <a:pt x="39411" y="26953"/>
                    <a:pt x="39337" y="25104"/>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4"/>
            <p:cNvSpPr/>
            <p:nvPr/>
          </p:nvSpPr>
          <p:spPr>
            <a:xfrm>
              <a:off x="3529450" y="2791150"/>
              <a:ext cx="720050" cy="688850"/>
            </a:xfrm>
            <a:custGeom>
              <a:rect b="b" l="l" r="r" t="t"/>
              <a:pathLst>
                <a:path extrusionOk="0" h="27554" w="28802">
                  <a:moveTo>
                    <a:pt x="358" y="0"/>
                  </a:moveTo>
                  <a:cubicBezTo>
                    <a:pt x="243" y="0"/>
                    <a:pt x="129" y="69"/>
                    <a:pt x="75" y="177"/>
                  </a:cubicBezTo>
                  <a:cubicBezTo>
                    <a:pt x="1" y="325"/>
                    <a:pt x="38" y="510"/>
                    <a:pt x="186" y="584"/>
                  </a:cubicBezTo>
                  <a:cubicBezTo>
                    <a:pt x="186" y="584"/>
                    <a:pt x="260" y="621"/>
                    <a:pt x="371" y="695"/>
                  </a:cubicBezTo>
                  <a:cubicBezTo>
                    <a:pt x="2256" y="1730"/>
                    <a:pt x="17858" y="10751"/>
                    <a:pt x="28173" y="27424"/>
                  </a:cubicBezTo>
                  <a:cubicBezTo>
                    <a:pt x="28245" y="27497"/>
                    <a:pt x="28348" y="27553"/>
                    <a:pt x="28453" y="27553"/>
                  </a:cubicBezTo>
                  <a:cubicBezTo>
                    <a:pt x="28509" y="27553"/>
                    <a:pt x="28565" y="27537"/>
                    <a:pt x="28616" y="27498"/>
                  </a:cubicBezTo>
                  <a:cubicBezTo>
                    <a:pt x="28727" y="27424"/>
                    <a:pt x="28801" y="27240"/>
                    <a:pt x="28690" y="27092"/>
                  </a:cubicBezTo>
                  <a:cubicBezTo>
                    <a:pt x="17562" y="9161"/>
                    <a:pt x="519" y="66"/>
                    <a:pt x="482" y="29"/>
                  </a:cubicBezTo>
                  <a:cubicBezTo>
                    <a:pt x="442" y="9"/>
                    <a:pt x="400" y="0"/>
                    <a:pt x="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4"/>
            <p:cNvSpPr/>
            <p:nvPr/>
          </p:nvSpPr>
          <p:spPr>
            <a:xfrm>
              <a:off x="4136700" y="3509800"/>
              <a:ext cx="248650" cy="242625"/>
            </a:xfrm>
            <a:custGeom>
              <a:rect b="b" l="l" r="r" t="t"/>
              <a:pathLst>
                <a:path extrusionOk="0" h="9705" w="9946">
                  <a:moveTo>
                    <a:pt x="347" y="0"/>
                  </a:moveTo>
                  <a:cubicBezTo>
                    <a:pt x="269" y="0"/>
                    <a:pt x="185" y="28"/>
                    <a:pt x="112" y="83"/>
                  </a:cubicBezTo>
                  <a:cubicBezTo>
                    <a:pt x="1" y="231"/>
                    <a:pt x="1" y="416"/>
                    <a:pt x="148" y="527"/>
                  </a:cubicBezTo>
                  <a:lnTo>
                    <a:pt x="9391" y="9622"/>
                  </a:lnTo>
                  <a:cubicBezTo>
                    <a:pt x="9447" y="9677"/>
                    <a:pt x="9521" y="9705"/>
                    <a:pt x="9599" y="9705"/>
                  </a:cubicBezTo>
                  <a:cubicBezTo>
                    <a:pt x="9678" y="9705"/>
                    <a:pt x="9761" y="9677"/>
                    <a:pt x="9835" y="9622"/>
                  </a:cubicBezTo>
                  <a:cubicBezTo>
                    <a:pt x="9946" y="9511"/>
                    <a:pt x="9946" y="9289"/>
                    <a:pt x="9835" y="9178"/>
                  </a:cubicBezTo>
                  <a:lnTo>
                    <a:pt x="555" y="83"/>
                  </a:lnTo>
                  <a:cubicBezTo>
                    <a:pt x="500" y="28"/>
                    <a:pt x="42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4"/>
            <p:cNvSpPr/>
            <p:nvPr/>
          </p:nvSpPr>
          <p:spPr>
            <a:xfrm>
              <a:off x="3141275" y="2787075"/>
              <a:ext cx="342925" cy="519425"/>
            </a:xfrm>
            <a:custGeom>
              <a:rect b="b" l="l" r="r" t="t"/>
              <a:pathLst>
                <a:path extrusionOk="0" h="20777" w="13717">
                  <a:moveTo>
                    <a:pt x="13364" y="0"/>
                  </a:moveTo>
                  <a:cubicBezTo>
                    <a:pt x="13236" y="0"/>
                    <a:pt x="13120" y="105"/>
                    <a:pt x="13088" y="266"/>
                  </a:cubicBezTo>
                  <a:cubicBezTo>
                    <a:pt x="13088" y="266"/>
                    <a:pt x="13088" y="303"/>
                    <a:pt x="13051" y="451"/>
                  </a:cubicBezTo>
                  <a:cubicBezTo>
                    <a:pt x="12903" y="1301"/>
                    <a:pt x="12127" y="5294"/>
                    <a:pt x="10167" y="9546"/>
                  </a:cubicBezTo>
                  <a:cubicBezTo>
                    <a:pt x="8208" y="13834"/>
                    <a:pt x="5065" y="18308"/>
                    <a:pt x="222" y="20193"/>
                  </a:cubicBezTo>
                  <a:cubicBezTo>
                    <a:pt x="74" y="20230"/>
                    <a:pt x="0" y="20415"/>
                    <a:pt x="37" y="20563"/>
                  </a:cubicBezTo>
                  <a:cubicBezTo>
                    <a:pt x="92" y="20700"/>
                    <a:pt x="208" y="20776"/>
                    <a:pt x="324" y="20776"/>
                  </a:cubicBezTo>
                  <a:cubicBezTo>
                    <a:pt x="365" y="20776"/>
                    <a:pt x="406" y="20767"/>
                    <a:pt x="444" y="20748"/>
                  </a:cubicBezTo>
                  <a:cubicBezTo>
                    <a:pt x="5842" y="18640"/>
                    <a:pt x="9169" y="13502"/>
                    <a:pt x="11128" y="8954"/>
                  </a:cubicBezTo>
                  <a:cubicBezTo>
                    <a:pt x="13088" y="4407"/>
                    <a:pt x="13679" y="377"/>
                    <a:pt x="13679" y="340"/>
                  </a:cubicBezTo>
                  <a:cubicBezTo>
                    <a:pt x="13716" y="192"/>
                    <a:pt x="13605" y="44"/>
                    <a:pt x="13421" y="7"/>
                  </a:cubicBezTo>
                  <a:cubicBezTo>
                    <a:pt x="13402" y="2"/>
                    <a:pt x="13382" y="0"/>
                    <a:pt x="133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4"/>
            <p:cNvSpPr/>
            <p:nvPr/>
          </p:nvSpPr>
          <p:spPr>
            <a:xfrm>
              <a:off x="3546100" y="2738250"/>
              <a:ext cx="603575" cy="246025"/>
            </a:xfrm>
            <a:custGeom>
              <a:rect b="b" l="l" r="r" t="t"/>
              <a:pathLst>
                <a:path extrusionOk="0" h="9841" w="24143">
                  <a:moveTo>
                    <a:pt x="2810" y="1"/>
                  </a:moveTo>
                  <a:cubicBezTo>
                    <a:pt x="1257" y="1"/>
                    <a:pt x="296" y="149"/>
                    <a:pt x="296" y="149"/>
                  </a:cubicBezTo>
                  <a:cubicBezTo>
                    <a:pt x="148" y="149"/>
                    <a:pt x="0" y="297"/>
                    <a:pt x="37" y="481"/>
                  </a:cubicBezTo>
                  <a:cubicBezTo>
                    <a:pt x="37" y="614"/>
                    <a:pt x="185" y="746"/>
                    <a:pt x="322" y="746"/>
                  </a:cubicBezTo>
                  <a:cubicBezTo>
                    <a:pt x="338" y="746"/>
                    <a:pt x="354" y="744"/>
                    <a:pt x="370" y="740"/>
                  </a:cubicBezTo>
                  <a:lnTo>
                    <a:pt x="555" y="740"/>
                  </a:lnTo>
                  <a:cubicBezTo>
                    <a:pt x="851" y="703"/>
                    <a:pt x="1664" y="629"/>
                    <a:pt x="2810" y="629"/>
                  </a:cubicBezTo>
                  <a:cubicBezTo>
                    <a:pt x="5102" y="629"/>
                    <a:pt x="8762" y="888"/>
                    <a:pt x="12570" y="2145"/>
                  </a:cubicBezTo>
                  <a:cubicBezTo>
                    <a:pt x="16415" y="3402"/>
                    <a:pt x="20445" y="5694"/>
                    <a:pt x="23551" y="9724"/>
                  </a:cubicBezTo>
                  <a:cubicBezTo>
                    <a:pt x="23610" y="9803"/>
                    <a:pt x="23691" y="9840"/>
                    <a:pt x="23776" y="9840"/>
                  </a:cubicBezTo>
                  <a:cubicBezTo>
                    <a:pt x="23849" y="9840"/>
                    <a:pt x="23926" y="9813"/>
                    <a:pt x="23994" y="9761"/>
                  </a:cubicBezTo>
                  <a:cubicBezTo>
                    <a:pt x="24142" y="9687"/>
                    <a:pt x="24142" y="9465"/>
                    <a:pt x="24031" y="9354"/>
                  </a:cubicBezTo>
                  <a:cubicBezTo>
                    <a:pt x="20852" y="5177"/>
                    <a:pt x="16674" y="2848"/>
                    <a:pt x="12755" y="1554"/>
                  </a:cubicBezTo>
                  <a:cubicBezTo>
                    <a:pt x="8836" y="260"/>
                    <a:pt x="5139" y="38"/>
                    <a:pt x="28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4"/>
            <p:cNvSpPr/>
            <p:nvPr/>
          </p:nvSpPr>
          <p:spPr>
            <a:xfrm>
              <a:off x="4974075" y="1207325"/>
              <a:ext cx="1045375" cy="1662200"/>
            </a:xfrm>
            <a:custGeom>
              <a:rect b="b" l="l" r="r" t="t"/>
              <a:pathLst>
                <a:path extrusionOk="0" h="66488" w="41815">
                  <a:moveTo>
                    <a:pt x="20208" y="0"/>
                  </a:moveTo>
                  <a:cubicBezTo>
                    <a:pt x="17407" y="0"/>
                    <a:pt x="14564" y="635"/>
                    <a:pt x="11795" y="2122"/>
                  </a:cubicBezTo>
                  <a:cubicBezTo>
                    <a:pt x="3735" y="6484"/>
                    <a:pt x="2071" y="17464"/>
                    <a:pt x="2071" y="17464"/>
                  </a:cubicBezTo>
                  <a:lnTo>
                    <a:pt x="1" y="66081"/>
                  </a:lnTo>
                  <a:lnTo>
                    <a:pt x="32091" y="66488"/>
                  </a:lnTo>
                  <a:cubicBezTo>
                    <a:pt x="32091" y="66488"/>
                    <a:pt x="39301" y="32955"/>
                    <a:pt x="40558" y="26744"/>
                  </a:cubicBezTo>
                  <a:cubicBezTo>
                    <a:pt x="41815" y="20533"/>
                    <a:pt x="41371" y="10218"/>
                    <a:pt x="34975" y="5449"/>
                  </a:cubicBezTo>
                  <a:cubicBezTo>
                    <a:pt x="30753" y="2318"/>
                    <a:pt x="25558" y="0"/>
                    <a:pt x="2020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4"/>
            <p:cNvSpPr/>
            <p:nvPr/>
          </p:nvSpPr>
          <p:spPr>
            <a:xfrm>
              <a:off x="4966700" y="1199350"/>
              <a:ext cx="1042575" cy="1677575"/>
            </a:xfrm>
            <a:custGeom>
              <a:rect b="b" l="l" r="r" t="t"/>
              <a:pathLst>
                <a:path extrusionOk="0" h="67103" w="41703">
                  <a:moveTo>
                    <a:pt x="20519" y="629"/>
                  </a:moveTo>
                  <a:cubicBezTo>
                    <a:pt x="25769" y="629"/>
                    <a:pt x="30908" y="2921"/>
                    <a:pt x="35085" y="6027"/>
                  </a:cubicBezTo>
                  <a:cubicBezTo>
                    <a:pt x="37340" y="7690"/>
                    <a:pt x="38856" y="10094"/>
                    <a:pt x="39781" y="12792"/>
                  </a:cubicBezTo>
                  <a:cubicBezTo>
                    <a:pt x="40742" y="15454"/>
                    <a:pt x="41111" y="18412"/>
                    <a:pt x="41111" y="21222"/>
                  </a:cubicBezTo>
                  <a:cubicBezTo>
                    <a:pt x="41111" y="23329"/>
                    <a:pt x="40890" y="25325"/>
                    <a:pt x="40557" y="27026"/>
                  </a:cubicBezTo>
                  <a:cubicBezTo>
                    <a:pt x="39928" y="30095"/>
                    <a:pt x="37821" y="40040"/>
                    <a:pt x="35825" y="49209"/>
                  </a:cubicBezTo>
                  <a:cubicBezTo>
                    <a:pt x="34863" y="53793"/>
                    <a:pt x="33902" y="58155"/>
                    <a:pt x="33200" y="61409"/>
                  </a:cubicBezTo>
                  <a:cubicBezTo>
                    <a:pt x="32867" y="63036"/>
                    <a:pt x="32571" y="64367"/>
                    <a:pt x="32386" y="65291"/>
                  </a:cubicBezTo>
                  <a:cubicBezTo>
                    <a:pt x="32257" y="65829"/>
                    <a:pt x="32166" y="66230"/>
                    <a:pt x="32112" y="66470"/>
                  </a:cubicBezTo>
                  <a:lnTo>
                    <a:pt x="32112" y="66470"/>
                  </a:lnTo>
                  <a:lnTo>
                    <a:pt x="629" y="66067"/>
                  </a:lnTo>
                  <a:lnTo>
                    <a:pt x="2661" y="17820"/>
                  </a:lnTo>
                  <a:lnTo>
                    <a:pt x="2661" y="17820"/>
                  </a:lnTo>
                  <a:lnTo>
                    <a:pt x="2662" y="17820"/>
                  </a:lnTo>
                  <a:cubicBezTo>
                    <a:pt x="2662" y="17820"/>
                    <a:pt x="2662" y="17783"/>
                    <a:pt x="2699" y="17710"/>
                  </a:cubicBezTo>
                  <a:cubicBezTo>
                    <a:pt x="2810" y="17118"/>
                    <a:pt x="3328" y="14345"/>
                    <a:pt x="4769" y="11240"/>
                  </a:cubicBezTo>
                  <a:cubicBezTo>
                    <a:pt x="6211" y="8134"/>
                    <a:pt x="8540" y="4733"/>
                    <a:pt x="12237" y="2736"/>
                  </a:cubicBezTo>
                  <a:cubicBezTo>
                    <a:pt x="14973" y="1258"/>
                    <a:pt x="17746" y="629"/>
                    <a:pt x="20519" y="629"/>
                  </a:cubicBezTo>
                  <a:close/>
                  <a:moveTo>
                    <a:pt x="20519" y="1"/>
                  </a:moveTo>
                  <a:cubicBezTo>
                    <a:pt x="17672" y="1"/>
                    <a:pt x="14751" y="666"/>
                    <a:pt x="11942" y="2182"/>
                  </a:cubicBezTo>
                  <a:cubicBezTo>
                    <a:pt x="7838" y="4400"/>
                    <a:pt x="5361" y="8282"/>
                    <a:pt x="3919" y="11609"/>
                  </a:cubicBezTo>
                  <a:cubicBezTo>
                    <a:pt x="2477" y="14937"/>
                    <a:pt x="2071" y="17710"/>
                    <a:pt x="2071" y="17710"/>
                  </a:cubicBezTo>
                  <a:lnTo>
                    <a:pt x="2071" y="17746"/>
                  </a:lnTo>
                  <a:lnTo>
                    <a:pt x="0" y="66363"/>
                  </a:lnTo>
                  <a:cubicBezTo>
                    <a:pt x="0" y="66474"/>
                    <a:pt x="0" y="66548"/>
                    <a:pt x="74" y="66585"/>
                  </a:cubicBezTo>
                  <a:cubicBezTo>
                    <a:pt x="148" y="66659"/>
                    <a:pt x="222" y="66696"/>
                    <a:pt x="296" y="66696"/>
                  </a:cubicBezTo>
                  <a:lnTo>
                    <a:pt x="32349" y="67102"/>
                  </a:lnTo>
                  <a:cubicBezTo>
                    <a:pt x="32497" y="67102"/>
                    <a:pt x="32645" y="66991"/>
                    <a:pt x="32682" y="66881"/>
                  </a:cubicBezTo>
                  <a:cubicBezTo>
                    <a:pt x="32682" y="66881"/>
                    <a:pt x="39891" y="33348"/>
                    <a:pt x="41148" y="27137"/>
                  </a:cubicBezTo>
                  <a:cubicBezTo>
                    <a:pt x="41481" y="25399"/>
                    <a:pt x="41703" y="23366"/>
                    <a:pt x="41703" y="21222"/>
                  </a:cubicBezTo>
                  <a:cubicBezTo>
                    <a:pt x="41703" y="18375"/>
                    <a:pt x="41333" y="15343"/>
                    <a:pt x="40372" y="12571"/>
                  </a:cubicBezTo>
                  <a:cubicBezTo>
                    <a:pt x="39411" y="9798"/>
                    <a:pt x="37821" y="7284"/>
                    <a:pt x="35455" y="5509"/>
                  </a:cubicBezTo>
                  <a:cubicBezTo>
                    <a:pt x="31203" y="2367"/>
                    <a:pt x="25954" y="1"/>
                    <a:pt x="2051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4"/>
            <p:cNvSpPr/>
            <p:nvPr/>
          </p:nvSpPr>
          <p:spPr>
            <a:xfrm>
              <a:off x="5233800" y="1302875"/>
              <a:ext cx="183025" cy="263600"/>
            </a:xfrm>
            <a:custGeom>
              <a:rect b="b" l="l" r="r" t="t"/>
              <a:pathLst>
                <a:path extrusionOk="0" h="10544" w="7321">
                  <a:moveTo>
                    <a:pt x="6959" y="0"/>
                  </a:moveTo>
                  <a:cubicBezTo>
                    <a:pt x="6906" y="0"/>
                    <a:pt x="6853" y="13"/>
                    <a:pt x="6803" y="37"/>
                  </a:cubicBezTo>
                  <a:cubicBezTo>
                    <a:pt x="6803" y="37"/>
                    <a:pt x="5472" y="777"/>
                    <a:pt x="3994" y="2403"/>
                  </a:cubicBezTo>
                  <a:cubicBezTo>
                    <a:pt x="2478" y="4030"/>
                    <a:pt x="814" y="6544"/>
                    <a:pt x="38" y="10167"/>
                  </a:cubicBezTo>
                  <a:cubicBezTo>
                    <a:pt x="1" y="10315"/>
                    <a:pt x="112" y="10500"/>
                    <a:pt x="296" y="10537"/>
                  </a:cubicBezTo>
                  <a:cubicBezTo>
                    <a:pt x="316" y="10542"/>
                    <a:pt x="335" y="10544"/>
                    <a:pt x="355" y="10544"/>
                  </a:cubicBezTo>
                  <a:cubicBezTo>
                    <a:pt x="490" y="10544"/>
                    <a:pt x="634" y="10439"/>
                    <a:pt x="666" y="10278"/>
                  </a:cubicBezTo>
                  <a:cubicBezTo>
                    <a:pt x="1369" y="6803"/>
                    <a:pt x="2995" y="4363"/>
                    <a:pt x="4437" y="2810"/>
                  </a:cubicBezTo>
                  <a:cubicBezTo>
                    <a:pt x="5140" y="2034"/>
                    <a:pt x="5842" y="1479"/>
                    <a:pt x="6323" y="1109"/>
                  </a:cubicBezTo>
                  <a:cubicBezTo>
                    <a:pt x="6581" y="925"/>
                    <a:pt x="6766" y="777"/>
                    <a:pt x="6914" y="703"/>
                  </a:cubicBezTo>
                  <a:cubicBezTo>
                    <a:pt x="6988" y="666"/>
                    <a:pt x="7025" y="629"/>
                    <a:pt x="7062" y="629"/>
                  </a:cubicBezTo>
                  <a:lnTo>
                    <a:pt x="7099" y="592"/>
                  </a:lnTo>
                  <a:cubicBezTo>
                    <a:pt x="7247" y="518"/>
                    <a:pt x="7321" y="296"/>
                    <a:pt x="7247" y="148"/>
                  </a:cubicBezTo>
                  <a:cubicBezTo>
                    <a:pt x="7173" y="50"/>
                    <a:pt x="7066" y="0"/>
                    <a:pt x="695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4"/>
            <p:cNvSpPr/>
            <p:nvPr/>
          </p:nvSpPr>
          <p:spPr>
            <a:xfrm>
              <a:off x="5395550" y="1619900"/>
              <a:ext cx="20350" cy="70250"/>
            </a:xfrm>
            <a:custGeom>
              <a:rect b="b" l="l" r="r" t="t"/>
              <a:pathLst>
                <a:path extrusionOk="0" h="2810" w="814">
                  <a:moveTo>
                    <a:pt x="555" y="0"/>
                  </a:moveTo>
                  <a:cubicBezTo>
                    <a:pt x="370" y="0"/>
                    <a:pt x="222" y="111"/>
                    <a:pt x="185" y="259"/>
                  </a:cubicBezTo>
                  <a:cubicBezTo>
                    <a:pt x="74" y="1072"/>
                    <a:pt x="1" y="1812"/>
                    <a:pt x="1" y="2514"/>
                  </a:cubicBezTo>
                  <a:cubicBezTo>
                    <a:pt x="1" y="2662"/>
                    <a:pt x="148" y="2810"/>
                    <a:pt x="333" y="2810"/>
                  </a:cubicBezTo>
                  <a:cubicBezTo>
                    <a:pt x="481" y="2810"/>
                    <a:pt x="629" y="2662"/>
                    <a:pt x="629" y="2514"/>
                  </a:cubicBezTo>
                  <a:cubicBezTo>
                    <a:pt x="629" y="1849"/>
                    <a:pt x="703" y="1109"/>
                    <a:pt x="814" y="370"/>
                  </a:cubicBezTo>
                  <a:cubicBezTo>
                    <a:pt x="814" y="185"/>
                    <a:pt x="703" y="37"/>
                    <a:pt x="55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4"/>
            <p:cNvSpPr/>
            <p:nvPr/>
          </p:nvSpPr>
          <p:spPr>
            <a:xfrm>
              <a:off x="5410350" y="1315075"/>
              <a:ext cx="105375" cy="267125"/>
            </a:xfrm>
            <a:custGeom>
              <a:rect b="b" l="l" r="r" t="t"/>
              <a:pathLst>
                <a:path extrusionOk="0" h="10685" w="4215">
                  <a:moveTo>
                    <a:pt x="3869" y="1"/>
                  </a:moveTo>
                  <a:cubicBezTo>
                    <a:pt x="3754" y="1"/>
                    <a:pt x="3640" y="69"/>
                    <a:pt x="3586" y="178"/>
                  </a:cubicBezTo>
                  <a:cubicBezTo>
                    <a:pt x="3586" y="215"/>
                    <a:pt x="1183" y="5391"/>
                    <a:pt x="37" y="10308"/>
                  </a:cubicBezTo>
                  <a:cubicBezTo>
                    <a:pt x="0" y="10493"/>
                    <a:pt x="74" y="10640"/>
                    <a:pt x="259" y="10677"/>
                  </a:cubicBezTo>
                  <a:cubicBezTo>
                    <a:pt x="278" y="10682"/>
                    <a:pt x="298" y="10685"/>
                    <a:pt x="319" y="10685"/>
                  </a:cubicBezTo>
                  <a:cubicBezTo>
                    <a:pt x="453" y="10685"/>
                    <a:pt x="596" y="10584"/>
                    <a:pt x="629" y="10456"/>
                  </a:cubicBezTo>
                  <a:cubicBezTo>
                    <a:pt x="1183" y="8052"/>
                    <a:pt x="2070" y="5538"/>
                    <a:pt x="2810" y="3616"/>
                  </a:cubicBezTo>
                  <a:cubicBezTo>
                    <a:pt x="3180" y="2692"/>
                    <a:pt x="3512" y="1878"/>
                    <a:pt x="3771" y="1324"/>
                  </a:cubicBezTo>
                  <a:cubicBezTo>
                    <a:pt x="3882" y="1065"/>
                    <a:pt x="3956" y="843"/>
                    <a:pt x="4030" y="695"/>
                  </a:cubicBezTo>
                  <a:cubicBezTo>
                    <a:pt x="4104" y="510"/>
                    <a:pt x="4141" y="437"/>
                    <a:pt x="4141" y="437"/>
                  </a:cubicBezTo>
                  <a:cubicBezTo>
                    <a:pt x="4215" y="289"/>
                    <a:pt x="4141" y="104"/>
                    <a:pt x="3993" y="30"/>
                  </a:cubicBezTo>
                  <a:cubicBezTo>
                    <a:pt x="3953" y="10"/>
                    <a:pt x="3911" y="1"/>
                    <a:pt x="386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4"/>
            <p:cNvSpPr/>
            <p:nvPr/>
          </p:nvSpPr>
          <p:spPr>
            <a:xfrm>
              <a:off x="5622925" y="1315675"/>
              <a:ext cx="36075" cy="432025"/>
            </a:xfrm>
            <a:custGeom>
              <a:rect b="b" l="l" r="r" t="t"/>
              <a:pathLst>
                <a:path extrusionOk="0" h="17281" w="1443">
                  <a:moveTo>
                    <a:pt x="1019" y="0"/>
                  </a:moveTo>
                  <a:cubicBezTo>
                    <a:pt x="1000" y="0"/>
                    <a:pt x="981" y="2"/>
                    <a:pt x="962" y="6"/>
                  </a:cubicBezTo>
                  <a:cubicBezTo>
                    <a:pt x="777" y="6"/>
                    <a:pt x="666" y="154"/>
                    <a:pt x="666" y="302"/>
                  </a:cubicBezTo>
                  <a:cubicBezTo>
                    <a:pt x="666" y="302"/>
                    <a:pt x="666" y="486"/>
                    <a:pt x="703" y="782"/>
                  </a:cubicBezTo>
                  <a:cubicBezTo>
                    <a:pt x="740" y="1670"/>
                    <a:pt x="851" y="3814"/>
                    <a:pt x="851" y="6365"/>
                  </a:cubicBezTo>
                  <a:cubicBezTo>
                    <a:pt x="851" y="9766"/>
                    <a:pt x="666" y="13907"/>
                    <a:pt x="37" y="16938"/>
                  </a:cubicBezTo>
                  <a:cubicBezTo>
                    <a:pt x="0" y="17086"/>
                    <a:pt x="74" y="17271"/>
                    <a:pt x="259" y="17271"/>
                  </a:cubicBezTo>
                  <a:cubicBezTo>
                    <a:pt x="284" y="17277"/>
                    <a:pt x="309" y="17280"/>
                    <a:pt x="335" y="17280"/>
                  </a:cubicBezTo>
                  <a:cubicBezTo>
                    <a:pt x="464" y="17280"/>
                    <a:pt x="598" y="17203"/>
                    <a:pt x="629" y="17049"/>
                  </a:cubicBezTo>
                  <a:cubicBezTo>
                    <a:pt x="1294" y="13944"/>
                    <a:pt x="1442" y="9766"/>
                    <a:pt x="1442" y="6365"/>
                  </a:cubicBezTo>
                  <a:cubicBezTo>
                    <a:pt x="1442" y="2927"/>
                    <a:pt x="1294" y="265"/>
                    <a:pt x="1294" y="265"/>
                  </a:cubicBezTo>
                  <a:cubicBezTo>
                    <a:pt x="1294" y="132"/>
                    <a:pt x="1176" y="0"/>
                    <a:pt x="101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4"/>
            <p:cNvSpPr/>
            <p:nvPr/>
          </p:nvSpPr>
          <p:spPr>
            <a:xfrm>
              <a:off x="5800375" y="1685525"/>
              <a:ext cx="26825" cy="66750"/>
            </a:xfrm>
            <a:custGeom>
              <a:rect b="b" l="l" r="r" t="t"/>
              <a:pathLst>
                <a:path extrusionOk="0" h="2670" w="1073">
                  <a:moveTo>
                    <a:pt x="777" y="0"/>
                  </a:moveTo>
                  <a:cubicBezTo>
                    <a:pt x="629" y="0"/>
                    <a:pt x="444" y="111"/>
                    <a:pt x="444" y="259"/>
                  </a:cubicBezTo>
                  <a:cubicBezTo>
                    <a:pt x="333" y="924"/>
                    <a:pt x="222" y="1590"/>
                    <a:pt x="38" y="2292"/>
                  </a:cubicBezTo>
                  <a:cubicBezTo>
                    <a:pt x="1" y="2440"/>
                    <a:pt x="75" y="2625"/>
                    <a:pt x="259" y="2662"/>
                  </a:cubicBezTo>
                  <a:cubicBezTo>
                    <a:pt x="279" y="2667"/>
                    <a:pt x="299" y="2669"/>
                    <a:pt x="319" y="2669"/>
                  </a:cubicBezTo>
                  <a:cubicBezTo>
                    <a:pt x="453" y="2669"/>
                    <a:pt x="597" y="2569"/>
                    <a:pt x="629" y="2440"/>
                  </a:cubicBezTo>
                  <a:cubicBezTo>
                    <a:pt x="814" y="1738"/>
                    <a:pt x="962" y="1035"/>
                    <a:pt x="1036" y="370"/>
                  </a:cubicBezTo>
                  <a:cubicBezTo>
                    <a:pt x="1073" y="185"/>
                    <a:pt x="962" y="37"/>
                    <a:pt x="77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4"/>
            <p:cNvSpPr/>
            <p:nvPr/>
          </p:nvSpPr>
          <p:spPr>
            <a:xfrm>
              <a:off x="5754175" y="1336150"/>
              <a:ext cx="77650" cy="296700"/>
            </a:xfrm>
            <a:custGeom>
              <a:rect b="b" l="l" r="r" t="t"/>
              <a:pathLst>
                <a:path extrusionOk="0" h="11868" w="3106">
                  <a:moveTo>
                    <a:pt x="377" y="0"/>
                  </a:moveTo>
                  <a:cubicBezTo>
                    <a:pt x="325" y="0"/>
                    <a:pt x="271" y="13"/>
                    <a:pt x="222" y="37"/>
                  </a:cubicBezTo>
                  <a:cubicBezTo>
                    <a:pt x="74" y="111"/>
                    <a:pt x="0" y="296"/>
                    <a:pt x="74" y="444"/>
                  </a:cubicBezTo>
                  <a:lnTo>
                    <a:pt x="111" y="481"/>
                  </a:lnTo>
                  <a:cubicBezTo>
                    <a:pt x="370" y="1035"/>
                    <a:pt x="2514" y="5583"/>
                    <a:pt x="2514" y="11202"/>
                  </a:cubicBezTo>
                  <a:cubicBezTo>
                    <a:pt x="2514" y="11313"/>
                    <a:pt x="2514" y="11424"/>
                    <a:pt x="2514" y="11535"/>
                  </a:cubicBezTo>
                  <a:cubicBezTo>
                    <a:pt x="2514" y="11720"/>
                    <a:pt x="2625" y="11868"/>
                    <a:pt x="2810" y="11868"/>
                  </a:cubicBezTo>
                  <a:cubicBezTo>
                    <a:pt x="2995" y="11868"/>
                    <a:pt x="3106" y="11720"/>
                    <a:pt x="3106" y="11535"/>
                  </a:cubicBezTo>
                  <a:cubicBezTo>
                    <a:pt x="3106" y="11424"/>
                    <a:pt x="3106" y="11313"/>
                    <a:pt x="3106" y="11202"/>
                  </a:cubicBezTo>
                  <a:cubicBezTo>
                    <a:pt x="3106" y="5028"/>
                    <a:pt x="629" y="185"/>
                    <a:pt x="629" y="148"/>
                  </a:cubicBezTo>
                  <a:cubicBezTo>
                    <a:pt x="579" y="50"/>
                    <a:pt x="481" y="0"/>
                    <a:pt x="37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4"/>
            <p:cNvSpPr/>
            <p:nvPr/>
          </p:nvSpPr>
          <p:spPr>
            <a:xfrm>
              <a:off x="4617325" y="2545375"/>
              <a:ext cx="1541700" cy="1176325"/>
            </a:xfrm>
            <a:custGeom>
              <a:rect b="b" l="l" r="r" t="t"/>
              <a:pathLst>
                <a:path extrusionOk="0" h="47053" w="61668">
                  <a:moveTo>
                    <a:pt x="29743" y="0"/>
                  </a:moveTo>
                  <a:cubicBezTo>
                    <a:pt x="28951" y="0"/>
                    <a:pt x="28542" y="137"/>
                    <a:pt x="28542" y="137"/>
                  </a:cubicBezTo>
                  <a:cubicBezTo>
                    <a:pt x="28542" y="137"/>
                    <a:pt x="5990" y="9010"/>
                    <a:pt x="4326" y="11524"/>
                  </a:cubicBezTo>
                  <a:cubicBezTo>
                    <a:pt x="2699" y="14001"/>
                    <a:pt x="0" y="23243"/>
                    <a:pt x="0" y="23243"/>
                  </a:cubicBezTo>
                  <a:lnTo>
                    <a:pt x="58451" y="47053"/>
                  </a:lnTo>
                  <a:lnTo>
                    <a:pt x="61667" y="37292"/>
                  </a:lnTo>
                  <a:cubicBezTo>
                    <a:pt x="61667" y="37292"/>
                    <a:pt x="58340" y="18142"/>
                    <a:pt x="56270" y="14814"/>
                  </a:cubicBezTo>
                  <a:cubicBezTo>
                    <a:pt x="54199" y="11524"/>
                    <a:pt x="37452" y="2392"/>
                    <a:pt x="33939" y="950"/>
                  </a:cubicBezTo>
                  <a:cubicBezTo>
                    <a:pt x="32063" y="180"/>
                    <a:pt x="30651" y="0"/>
                    <a:pt x="29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4"/>
            <p:cNvSpPr/>
            <p:nvPr/>
          </p:nvSpPr>
          <p:spPr>
            <a:xfrm>
              <a:off x="4608075" y="2537700"/>
              <a:ext cx="1558325" cy="1192100"/>
            </a:xfrm>
            <a:custGeom>
              <a:rect b="b" l="l" r="r" t="t"/>
              <a:pathLst>
                <a:path extrusionOk="0" h="47684" w="62333">
                  <a:moveTo>
                    <a:pt x="30095" y="629"/>
                  </a:moveTo>
                  <a:cubicBezTo>
                    <a:pt x="30945" y="629"/>
                    <a:pt x="32313" y="777"/>
                    <a:pt x="34198" y="1553"/>
                  </a:cubicBezTo>
                  <a:cubicBezTo>
                    <a:pt x="35049" y="1886"/>
                    <a:pt x="36749" y="2736"/>
                    <a:pt x="38857" y="3845"/>
                  </a:cubicBezTo>
                  <a:cubicBezTo>
                    <a:pt x="41962" y="5509"/>
                    <a:pt x="45992" y="7764"/>
                    <a:pt x="49430" y="9945"/>
                  </a:cubicBezTo>
                  <a:cubicBezTo>
                    <a:pt x="51131" y="11017"/>
                    <a:pt x="52721" y="12053"/>
                    <a:pt x="53941" y="12977"/>
                  </a:cubicBezTo>
                  <a:cubicBezTo>
                    <a:pt x="55161" y="13901"/>
                    <a:pt x="56048" y="14751"/>
                    <a:pt x="56381" y="15306"/>
                  </a:cubicBezTo>
                  <a:cubicBezTo>
                    <a:pt x="56603" y="15676"/>
                    <a:pt x="56898" y="16304"/>
                    <a:pt x="57194" y="17155"/>
                  </a:cubicBezTo>
                  <a:cubicBezTo>
                    <a:pt x="58192" y="20038"/>
                    <a:pt x="59301" y="25177"/>
                    <a:pt x="60189" y="29577"/>
                  </a:cubicBezTo>
                  <a:cubicBezTo>
                    <a:pt x="60632" y="31795"/>
                    <a:pt x="61039" y="33791"/>
                    <a:pt x="61298" y="35270"/>
                  </a:cubicBezTo>
                  <a:cubicBezTo>
                    <a:pt x="61532" y="36610"/>
                    <a:pt x="61676" y="37464"/>
                    <a:pt x="61701" y="37613"/>
                  </a:cubicBezTo>
                  <a:lnTo>
                    <a:pt x="61701" y="37613"/>
                  </a:lnTo>
                  <a:lnTo>
                    <a:pt x="58636" y="46953"/>
                  </a:lnTo>
                  <a:lnTo>
                    <a:pt x="740" y="23360"/>
                  </a:lnTo>
                  <a:lnTo>
                    <a:pt x="740" y="23360"/>
                  </a:lnTo>
                  <a:cubicBezTo>
                    <a:pt x="811" y="23110"/>
                    <a:pt x="935" y="22693"/>
                    <a:pt x="1110" y="22146"/>
                  </a:cubicBezTo>
                  <a:cubicBezTo>
                    <a:pt x="1516" y="20815"/>
                    <a:pt x="2182" y="18707"/>
                    <a:pt x="2884" y="16711"/>
                  </a:cubicBezTo>
                  <a:cubicBezTo>
                    <a:pt x="3624" y="14751"/>
                    <a:pt x="4400" y="12866"/>
                    <a:pt x="4955" y="11979"/>
                  </a:cubicBezTo>
                  <a:cubicBezTo>
                    <a:pt x="5029" y="11868"/>
                    <a:pt x="5213" y="11720"/>
                    <a:pt x="5435" y="11535"/>
                  </a:cubicBezTo>
                  <a:cubicBezTo>
                    <a:pt x="6360" y="10796"/>
                    <a:pt x="8319" y="9723"/>
                    <a:pt x="10722" y="8577"/>
                  </a:cubicBezTo>
                  <a:cubicBezTo>
                    <a:pt x="14308" y="6840"/>
                    <a:pt x="18893" y="4880"/>
                    <a:pt x="22553" y="3364"/>
                  </a:cubicBezTo>
                  <a:cubicBezTo>
                    <a:pt x="24401" y="2588"/>
                    <a:pt x="26028" y="1923"/>
                    <a:pt x="27174" y="1479"/>
                  </a:cubicBezTo>
                  <a:cubicBezTo>
                    <a:pt x="28320" y="998"/>
                    <a:pt x="29023" y="740"/>
                    <a:pt x="29023" y="740"/>
                  </a:cubicBezTo>
                  <a:cubicBezTo>
                    <a:pt x="29023" y="740"/>
                    <a:pt x="29392" y="629"/>
                    <a:pt x="30095" y="629"/>
                  </a:cubicBezTo>
                  <a:close/>
                  <a:moveTo>
                    <a:pt x="30095" y="0"/>
                  </a:moveTo>
                  <a:cubicBezTo>
                    <a:pt x="29281" y="0"/>
                    <a:pt x="28838" y="148"/>
                    <a:pt x="28838" y="148"/>
                  </a:cubicBezTo>
                  <a:lnTo>
                    <a:pt x="28801" y="148"/>
                  </a:lnTo>
                  <a:cubicBezTo>
                    <a:pt x="28801" y="148"/>
                    <a:pt x="23181" y="2366"/>
                    <a:pt x="17303" y="4917"/>
                  </a:cubicBezTo>
                  <a:cubicBezTo>
                    <a:pt x="14382" y="6174"/>
                    <a:pt x="11425" y="7542"/>
                    <a:pt x="9058" y="8725"/>
                  </a:cubicBezTo>
                  <a:cubicBezTo>
                    <a:pt x="7875" y="9317"/>
                    <a:pt x="6840" y="9871"/>
                    <a:pt x="6064" y="10352"/>
                  </a:cubicBezTo>
                  <a:cubicBezTo>
                    <a:pt x="5657" y="10611"/>
                    <a:pt x="5324" y="10833"/>
                    <a:pt x="5066" y="11054"/>
                  </a:cubicBezTo>
                  <a:cubicBezTo>
                    <a:pt x="4807" y="11239"/>
                    <a:pt x="4585" y="11461"/>
                    <a:pt x="4474" y="11646"/>
                  </a:cubicBezTo>
                  <a:cubicBezTo>
                    <a:pt x="4030" y="12311"/>
                    <a:pt x="3550" y="13347"/>
                    <a:pt x="3032" y="14567"/>
                  </a:cubicBezTo>
                  <a:cubicBezTo>
                    <a:pt x="1590" y="18264"/>
                    <a:pt x="75" y="23477"/>
                    <a:pt x="75" y="23477"/>
                  </a:cubicBezTo>
                  <a:cubicBezTo>
                    <a:pt x="1" y="23624"/>
                    <a:pt x="75" y="23772"/>
                    <a:pt x="222" y="23846"/>
                  </a:cubicBezTo>
                  <a:lnTo>
                    <a:pt x="58673" y="47655"/>
                  </a:lnTo>
                  <a:cubicBezTo>
                    <a:pt x="58728" y="47674"/>
                    <a:pt x="58775" y="47683"/>
                    <a:pt x="58816" y="47683"/>
                  </a:cubicBezTo>
                  <a:cubicBezTo>
                    <a:pt x="58858" y="47683"/>
                    <a:pt x="58895" y="47674"/>
                    <a:pt x="58932" y="47655"/>
                  </a:cubicBezTo>
                  <a:cubicBezTo>
                    <a:pt x="59006" y="47618"/>
                    <a:pt x="59080" y="47544"/>
                    <a:pt x="59117" y="47471"/>
                  </a:cubicBezTo>
                  <a:lnTo>
                    <a:pt x="62333" y="37710"/>
                  </a:lnTo>
                  <a:lnTo>
                    <a:pt x="62333" y="37562"/>
                  </a:lnTo>
                  <a:cubicBezTo>
                    <a:pt x="62333" y="37562"/>
                    <a:pt x="61483" y="32756"/>
                    <a:pt x="60411" y="27543"/>
                  </a:cubicBezTo>
                  <a:cubicBezTo>
                    <a:pt x="59856" y="24918"/>
                    <a:pt x="59264" y="22220"/>
                    <a:pt x="58673" y="19964"/>
                  </a:cubicBezTo>
                  <a:cubicBezTo>
                    <a:pt x="58340" y="18818"/>
                    <a:pt x="58044" y="17783"/>
                    <a:pt x="57749" y="16933"/>
                  </a:cubicBezTo>
                  <a:cubicBezTo>
                    <a:pt x="57453" y="16082"/>
                    <a:pt x="57194" y="15417"/>
                    <a:pt x="56898" y="14973"/>
                  </a:cubicBezTo>
                  <a:cubicBezTo>
                    <a:pt x="56603" y="14493"/>
                    <a:pt x="56122" y="13975"/>
                    <a:pt x="55420" y="13421"/>
                  </a:cubicBezTo>
                  <a:cubicBezTo>
                    <a:pt x="53090" y="11387"/>
                    <a:pt x="48617" y="8614"/>
                    <a:pt x="44328" y="6174"/>
                  </a:cubicBezTo>
                  <a:cubicBezTo>
                    <a:pt x="40040" y="3734"/>
                    <a:pt x="35973" y="1627"/>
                    <a:pt x="34420" y="998"/>
                  </a:cubicBezTo>
                  <a:cubicBezTo>
                    <a:pt x="32498" y="185"/>
                    <a:pt x="31019" y="0"/>
                    <a:pt x="3009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4"/>
            <p:cNvSpPr/>
            <p:nvPr/>
          </p:nvSpPr>
          <p:spPr>
            <a:xfrm>
              <a:off x="5740300" y="3100400"/>
              <a:ext cx="98925" cy="490225"/>
            </a:xfrm>
            <a:custGeom>
              <a:rect b="b" l="l" r="r" t="t"/>
              <a:pathLst>
                <a:path extrusionOk="0" h="19609" w="3957">
                  <a:moveTo>
                    <a:pt x="3628" y="0"/>
                  </a:moveTo>
                  <a:cubicBezTo>
                    <a:pt x="3476" y="0"/>
                    <a:pt x="3360" y="105"/>
                    <a:pt x="3328" y="266"/>
                  </a:cubicBezTo>
                  <a:lnTo>
                    <a:pt x="38" y="19269"/>
                  </a:lnTo>
                  <a:cubicBezTo>
                    <a:pt x="1" y="19417"/>
                    <a:pt x="111" y="19565"/>
                    <a:pt x="259" y="19602"/>
                  </a:cubicBezTo>
                  <a:cubicBezTo>
                    <a:pt x="283" y="19607"/>
                    <a:pt x="307" y="19609"/>
                    <a:pt x="329" y="19609"/>
                  </a:cubicBezTo>
                  <a:cubicBezTo>
                    <a:pt x="481" y="19609"/>
                    <a:pt x="597" y="19504"/>
                    <a:pt x="629" y="19343"/>
                  </a:cubicBezTo>
                  <a:lnTo>
                    <a:pt x="3919" y="377"/>
                  </a:lnTo>
                  <a:cubicBezTo>
                    <a:pt x="3956" y="192"/>
                    <a:pt x="3846" y="44"/>
                    <a:pt x="3698" y="7"/>
                  </a:cubicBezTo>
                  <a:cubicBezTo>
                    <a:pt x="3674" y="3"/>
                    <a:pt x="3650" y="0"/>
                    <a:pt x="362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4"/>
            <p:cNvSpPr/>
            <p:nvPr/>
          </p:nvSpPr>
          <p:spPr>
            <a:xfrm>
              <a:off x="4761500" y="2545375"/>
              <a:ext cx="1016725" cy="1045075"/>
            </a:xfrm>
            <a:custGeom>
              <a:rect b="b" l="l" r="r" t="t"/>
              <a:pathLst>
                <a:path extrusionOk="0" h="41803" w="40669">
                  <a:moveTo>
                    <a:pt x="23976" y="0"/>
                  </a:moveTo>
                  <a:cubicBezTo>
                    <a:pt x="23184" y="0"/>
                    <a:pt x="22775" y="137"/>
                    <a:pt x="22775" y="137"/>
                  </a:cubicBezTo>
                  <a:cubicBezTo>
                    <a:pt x="22775" y="137"/>
                    <a:pt x="15307" y="3094"/>
                    <a:pt x="8652" y="6052"/>
                  </a:cubicBezTo>
                  <a:cubicBezTo>
                    <a:pt x="7617" y="9638"/>
                    <a:pt x="5435" y="16219"/>
                    <a:pt x="1886" y="22060"/>
                  </a:cubicBezTo>
                  <a:cubicBezTo>
                    <a:pt x="1147" y="23243"/>
                    <a:pt x="518" y="24427"/>
                    <a:pt x="1" y="25610"/>
                  </a:cubicBezTo>
                  <a:lnTo>
                    <a:pt x="39707" y="41803"/>
                  </a:lnTo>
                  <a:cubicBezTo>
                    <a:pt x="39929" y="36442"/>
                    <a:pt x="40188" y="26978"/>
                    <a:pt x="39744" y="20212"/>
                  </a:cubicBezTo>
                  <a:cubicBezTo>
                    <a:pt x="39411" y="14592"/>
                    <a:pt x="40040" y="10341"/>
                    <a:pt x="40668" y="7642"/>
                  </a:cubicBezTo>
                  <a:cubicBezTo>
                    <a:pt x="35529" y="4610"/>
                    <a:pt x="30021" y="1727"/>
                    <a:pt x="28172" y="950"/>
                  </a:cubicBezTo>
                  <a:cubicBezTo>
                    <a:pt x="26296" y="180"/>
                    <a:pt x="24884" y="0"/>
                    <a:pt x="2397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4"/>
            <p:cNvSpPr/>
            <p:nvPr/>
          </p:nvSpPr>
          <p:spPr>
            <a:xfrm>
              <a:off x="4752275" y="2537700"/>
              <a:ext cx="1034275" cy="1060150"/>
            </a:xfrm>
            <a:custGeom>
              <a:rect b="b" l="l" r="r" t="t"/>
              <a:pathLst>
                <a:path extrusionOk="0" h="42406" w="41371">
                  <a:moveTo>
                    <a:pt x="24327" y="0"/>
                  </a:moveTo>
                  <a:cubicBezTo>
                    <a:pt x="23513" y="0"/>
                    <a:pt x="23070" y="148"/>
                    <a:pt x="23070" y="148"/>
                  </a:cubicBezTo>
                  <a:lnTo>
                    <a:pt x="23033" y="148"/>
                  </a:lnTo>
                  <a:cubicBezTo>
                    <a:pt x="23033" y="148"/>
                    <a:pt x="15565" y="3106"/>
                    <a:pt x="8873" y="6100"/>
                  </a:cubicBezTo>
                  <a:cubicBezTo>
                    <a:pt x="8799" y="6137"/>
                    <a:pt x="8762" y="6174"/>
                    <a:pt x="8725" y="6285"/>
                  </a:cubicBezTo>
                  <a:cubicBezTo>
                    <a:pt x="7690" y="9834"/>
                    <a:pt x="5509" y="16415"/>
                    <a:pt x="1996" y="22220"/>
                  </a:cubicBezTo>
                  <a:cubicBezTo>
                    <a:pt x="1257" y="23403"/>
                    <a:pt x="629" y="24586"/>
                    <a:pt x="74" y="25769"/>
                  </a:cubicBezTo>
                  <a:cubicBezTo>
                    <a:pt x="0" y="25917"/>
                    <a:pt x="74" y="26101"/>
                    <a:pt x="222" y="26175"/>
                  </a:cubicBezTo>
                  <a:cubicBezTo>
                    <a:pt x="261" y="26195"/>
                    <a:pt x="304" y="26204"/>
                    <a:pt x="346" y="26204"/>
                  </a:cubicBezTo>
                  <a:cubicBezTo>
                    <a:pt x="461" y="26204"/>
                    <a:pt x="574" y="26136"/>
                    <a:pt x="629" y="26028"/>
                  </a:cubicBezTo>
                  <a:cubicBezTo>
                    <a:pt x="1183" y="24881"/>
                    <a:pt x="1812" y="23698"/>
                    <a:pt x="2514" y="22515"/>
                  </a:cubicBezTo>
                  <a:cubicBezTo>
                    <a:pt x="6047" y="16760"/>
                    <a:pt x="8217" y="10215"/>
                    <a:pt x="9270" y="6593"/>
                  </a:cubicBezTo>
                  <a:lnTo>
                    <a:pt x="9270" y="6593"/>
                  </a:lnTo>
                  <a:cubicBezTo>
                    <a:pt x="12557" y="5134"/>
                    <a:pt x="16046" y="3645"/>
                    <a:pt x="18707" y="2588"/>
                  </a:cubicBezTo>
                  <a:cubicBezTo>
                    <a:pt x="20038" y="2034"/>
                    <a:pt x="21184" y="1553"/>
                    <a:pt x="21998" y="1220"/>
                  </a:cubicBezTo>
                  <a:cubicBezTo>
                    <a:pt x="22811" y="924"/>
                    <a:pt x="23255" y="740"/>
                    <a:pt x="23255" y="740"/>
                  </a:cubicBezTo>
                  <a:cubicBezTo>
                    <a:pt x="23255" y="740"/>
                    <a:pt x="23624" y="629"/>
                    <a:pt x="24327" y="629"/>
                  </a:cubicBezTo>
                  <a:cubicBezTo>
                    <a:pt x="25177" y="629"/>
                    <a:pt x="26545" y="777"/>
                    <a:pt x="28430" y="1553"/>
                  </a:cubicBezTo>
                  <a:cubicBezTo>
                    <a:pt x="29318" y="1923"/>
                    <a:pt x="31166" y="2847"/>
                    <a:pt x="33421" y="4030"/>
                  </a:cubicBezTo>
                  <a:cubicBezTo>
                    <a:pt x="35592" y="5187"/>
                    <a:pt x="38187" y="6628"/>
                    <a:pt x="40687" y="8109"/>
                  </a:cubicBezTo>
                  <a:lnTo>
                    <a:pt x="40687" y="8109"/>
                  </a:lnTo>
                  <a:cubicBezTo>
                    <a:pt x="40188" y="10284"/>
                    <a:pt x="39706" y="13416"/>
                    <a:pt x="39706" y="17339"/>
                  </a:cubicBezTo>
                  <a:cubicBezTo>
                    <a:pt x="39706" y="18375"/>
                    <a:pt x="39743" y="19410"/>
                    <a:pt x="39817" y="20519"/>
                  </a:cubicBezTo>
                  <a:cubicBezTo>
                    <a:pt x="39965" y="23218"/>
                    <a:pt x="40039" y="26360"/>
                    <a:pt x="40039" y="29503"/>
                  </a:cubicBezTo>
                  <a:cubicBezTo>
                    <a:pt x="40039" y="34198"/>
                    <a:pt x="39891" y="38893"/>
                    <a:pt x="39780" y="42073"/>
                  </a:cubicBezTo>
                  <a:cubicBezTo>
                    <a:pt x="39780" y="42258"/>
                    <a:pt x="39891" y="42406"/>
                    <a:pt x="40076" y="42406"/>
                  </a:cubicBezTo>
                  <a:cubicBezTo>
                    <a:pt x="40261" y="42406"/>
                    <a:pt x="40372" y="42258"/>
                    <a:pt x="40409" y="42110"/>
                  </a:cubicBezTo>
                  <a:cubicBezTo>
                    <a:pt x="40520" y="38893"/>
                    <a:pt x="40668" y="34198"/>
                    <a:pt x="40668" y="29503"/>
                  </a:cubicBezTo>
                  <a:cubicBezTo>
                    <a:pt x="40668" y="26360"/>
                    <a:pt x="40594" y="23218"/>
                    <a:pt x="40409" y="20482"/>
                  </a:cubicBezTo>
                  <a:cubicBezTo>
                    <a:pt x="40372" y="19373"/>
                    <a:pt x="40335" y="18338"/>
                    <a:pt x="40335" y="17339"/>
                  </a:cubicBezTo>
                  <a:cubicBezTo>
                    <a:pt x="40335" y="13310"/>
                    <a:pt x="40816" y="10167"/>
                    <a:pt x="41333" y="8023"/>
                  </a:cubicBezTo>
                  <a:cubicBezTo>
                    <a:pt x="41370" y="7912"/>
                    <a:pt x="41296" y="7764"/>
                    <a:pt x="41185" y="7690"/>
                  </a:cubicBezTo>
                  <a:cubicBezTo>
                    <a:pt x="38634" y="6174"/>
                    <a:pt x="35972" y="4695"/>
                    <a:pt x="33680" y="3475"/>
                  </a:cubicBezTo>
                  <a:cubicBezTo>
                    <a:pt x="31425" y="2292"/>
                    <a:pt x="29613" y="1368"/>
                    <a:pt x="28652" y="998"/>
                  </a:cubicBezTo>
                  <a:cubicBezTo>
                    <a:pt x="26730" y="185"/>
                    <a:pt x="25251" y="0"/>
                    <a:pt x="2432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4"/>
            <p:cNvSpPr/>
            <p:nvPr/>
          </p:nvSpPr>
          <p:spPr>
            <a:xfrm>
              <a:off x="5094250" y="2545375"/>
              <a:ext cx="577675" cy="805200"/>
            </a:xfrm>
            <a:custGeom>
              <a:rect b="b" l="l" r="r" t="t"/>
              <a:pathLst>
                <a:path extrusionOk="0" h="32208" w="23107">
                  <a:moveTo>
                    <a:pt x="10666" y="0"/>
                  </a:moveTo>
                  <a:cubicBezTo>
                    <a:pt x="9874" y="0"/>
                    <a:pt x="9465" y="137"/>
                    <a:pt x="9465" y="137"/>
                  </a:cubicBezTo>
                  <a:cubicBezTo>
                    <a:pt x="9465" y="137"/>
                    <a:pt x="5435" y="1727"/>
                    <a:pt x="629" y="3760"/>
                  </a:cubicBezTo>
                  <a:cubicBezTo>
                    <a:pt x="259" y="7494"/>
                    <a:pt x="0" y="13040"/>
                    <a:pt x="998" y="17735"/>
                  </a:cubicBezTo>
                  <a:cubicBezTo>
                    <a:pt x="2616" y="25355"/>
                    <a:pt x="4793" y="32207"/>
                    <a:pt x="6815" y="32207"/>
                  </a:cubicBezTo>
                  <a:cubicBezTo>
                    <a:pt x="6873" y="32207"/>
                    <a:pt x="6930" y="32202"/>
                    <a:pt x="6988" y="32190"/>
                  </a:cubicBezTo>
                  <a:cubicBezTo>
                    <a:pt x="9021" y="31784"/>
                    <a:pt x="19742" y="13003"/>
                    <a:pt x="23107" y="5202"/>
                  </a:cubicBezTo>
                  <a:cubicBezTo>
                    <a:pt x="19447" y="3168"/>
                    <a:pt x="16193" y="1505"/>
                    <a:pt x="14862" y="950"/>
                  </a:cubicBezTo>
                  <a:cubicBezTo>
                    <a:pt x="12986" y="180"/>
                    <a:pt x="11574" y="0"/>
                    <a:pt x="106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4"/>
            <p:cNvSpPr/>
            <p:nvPr/>
          </p:nvSpPr>
          <p:spPr>
            <a:xfrm>
              <a:off x="5094250" y="2537700"/>
              <a:ext cx="586000" cy="820775"/>
            </a:xfrm>
            <a:custGeom>
              <a:rect b="b" l="l" r="r" t="t"/>
              <a:pathLst>
                <a:path extrusionOk="0" h="32831" w="23440">
                  <a:moveTo>
                    <a:pt x="10648" y="629"/>
                  </a:moveTo>
                  <a:cubicBezTo>
                    <a:pt x="11498" y="629"/>
                    <a:pt x="12866" y="777"/>
                    <a:pt x="14751" y="1553"/>
                  </a:cubicBezTo>
                  <a:cubicBezTo>
                    <a:pt x="16014" y="2094"/>
                    <a:pt x="19179" y="3692"/>
                    <a:pt x="22698" y="5659"/>
                  </a:cubicBezTo>
                  <a:lnTo>
                    <a:pt x="22698" y="5659"/>
                  </a:lnTo>
                  <a:cubicBezTo>
                    <a:pt x="20993" y="9573"/>
                    <a:pt x="17561" y="16060"/>
                    <a:pt x="14271" y="21628"/>
                  </a:cubicBezTo>
                  <a:cubicBezTo>
                    <a:pt x="12607" y="24475"/>
                    <a:pt x="10980" y="27100"/>
                    <a:pt x="9649" y="29059"/>
                  </a:cubicBezTo>
                  <a:cubicBezTo>
                    <a:pt x="8984" y="30020"/>
                    <a:pt x="8355" y="30797"/>
                    <a:pt x="7875" y="31351"/>
                  </a:cubicBezTo>
                  <a:cubicBezTo>
                    <a:pt x="7653" y="31610"/>
                    <a:pt x="7431" y="31832"/>
                    <a:pt x="7283" y="31980"/>
                  </a:cubicBezTo>
                  <a:cubicBezTo>
                    <a:pt x="7098" y="32128"/>
                    <a:pt x="6951" y="32202"/>
                    <a:pt x="6914" y="32202"/>
                  </a:cubicBezTo>
                  <a:lnTo>
                    <a:pt x="6803" y="32202"/>
                  </a:lnTo>
                  <a:cubicBezTo>
                    <a:pt x="6655" y="32202"/>
                    <a:pt x="6470" y="32165"/>
                    <a:pt x="6248" y="31980"/>
                  </a:cubicBezTo>
                  <a:cubicBezTo>
                    <a:pt x="5841" y="31684"/>
                    <a:pt x="5398" y="31056"/>
                    <a:pt x="4991" y="30205"/>
                  </a:cubicBezTo>
                  <a:cubicBezTo>
                    <a:pt x="3660" y="27617"/>
                    <a:pt x="2329" y="22959"/>
                    <a:pt x="1294" y="17968"/>
                  </a:cubicBezTo>
                  <a:cubicBezTo>
                    <a:pt x="777" y="15565"/>
                    <a:pt x="629" y="12940"/>
                    <a:pt x="629" y="10426"/>
                  </a:cubicBezTo>
                  <a:cubicBezTo>
                    <a:pt x="629" y="8178"/>
                    <a:pt x="766" y="6033"/>
                    <a:pt x="942" y="4290"/>
                  </a:cubicBezTo>
                  <a:lnTo>
                    <a:pt x="942" y="4290"/>
                  </a:lnTo>
                  <a:cubicBezTo>
                    <a:pt x="3246" y="3286"/>
                    <a:pt x="5398" y="2425"/>
                    <a:pt x="6951" y="1775"/>
                  </a:cubicBezTo>
                  <a:cubicBezTo>
                    <a:pt x="7764" y="1442"/>
                    <a:pt x="8429" y="1183"/>
                    <a:pt x="8873" y="998"/>
                  </a:cubicBezTo>
                  <a:cubicBezTo>
                    <a:pt x="9317" y="813"/>
                    <a:pt x="9576" y="740"/>
                    <a:pt x="9576" y="740"/>
                  </a:cubicBezTo>
                  <a:cubicBezTo>
                    <a:pt x="9576" y="740"/>
                    <a:pt x="9945" y="629"/>
                    <a:pt x="10648" y="629"/>
                  </a:cubicBezTo>
                  <a:close/>
                  <a:moveTo>
                    <a:pt x="10648" y="0"/>
                  </a:moveTo>
                  <a:cubicBezTo>
                    <a:pt x="9834" y="0"/>
                    <a:pt x="9391" y="148"/>
                    <a:pt x="9391" y="148"/>
                  </a:cubicBezTo>
                  <a:lnTo>
                    <a:pt x="9354" y="148"/>
                  </a:lnTo>
                  <a:cubicBezTo>
                    <a:pt x="9354" y="148"/>
                    <a:pt x="5324" y="1738"/>
                    <a:pt x="518" y="3771"/>
                  </a:cubicBezTo>
                  <a:cubicBezTo>
                    <a:pt x="407" y="3808"/>
                    <a:pt x="333" y="3919"/>
                    <a:pt x="333" y="4030"/>
                  </a:cubicBezTo>
                  <a:cubicBezTo>
                    <a:pt x="148" y="5842"/>
                    <a:pt x="0" y="8060"/>
                    <a:pt x="0" y="10426"/>
                  </a:cubicBezTo>
                  <a:cubicBezTo>
                    <a:pt x="0" y="12977"/>
                    <a:pt x="185" y="15639"/>
                    <a:pt x="703" y="18079"/>
                  </a:cubicBezTo>
                  <a:cubicBezTo>
                    <a:pt x="1479" y="21924"/>
                    <a:pt x="2440" y="25547"/>
                    <a:pt x="3475" y="28246"/>
                  </a:cubicBezTo>
                  <a:cubicBezTo>
                    <a:pt x="3956" y="29614"/>
                    <a:pt x="4474" y="30723"/>
                    <a:pt x="5028" y="31499"/>
                  </a:cubicBezTo>
                  <a:cubicBezTo>
                    <a:pt x="5287" y="31906"/>
                    <a:pt x="5583" y="32239"/>
                    <a:pt x="5841" y="32460"/>
                  </a:cubicBezTo>
                  <a:cubicBezTo>
                    <a:pt x="6137" y="32682"/>
                    <a:pt x="6470" y="32830"/>
                    <a:pt x="6803" y="32830"/>
                  </a:cubicBezTo>
                  <a:cubicBezTo>
                    <a:pt x="6877" y="32830"/>
                    <a:pt x="6988" y="32830"/>
                    <a:pt x="7062" y="32793"/>
                  </a:cubicBezTo>
                  <a:cubicBezTo>
                    <a:pt x="7283" y="32756"/>
                    <a:pt x="7468" y="32645"/>
                    <a:pt x="7653" y="32460"/>
                  </a:cubicBezTo>
                  <a:cubicBezTo>
                    <a:pt x="8060" y="32128"/>
                    <a:pt x="8540" y="31573"/>
                    <a:pt x="9058" y="30871"/>
                  </a:cubicBezTo>
                  <a:cubicBezTo>
                    <a:pt x="12903" y="25843"/>
                    <a:pt x="20593" y="12090"/>
                    <a:pt x="23403" y="5657"/>
                  </a:cubicBezTo>
                  <a:cubicBezTo>
                    <a:pt x="23439" y="5509"/>
                    <a:pt x="23403" y="5324"/>
                    <a:pt x="23255" y="5250"/>
                  </a:cubicBezTo>
                  <a:cubicBezTo>
                    <a:pt x="19595" y="3217"/>
                    <a:pt x="16341" y="1553"/>
                    <a:pt x="14973" y="998"/>
                  </a:cubicBezTo>
                  <a:cubicBezTo>
                    <a:pt x="13051" y="185"/>
                    <a:pt x="11572" y="0"/>
                    <a:pt x="1064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4"/>
            <p:cNvSpPr/>
            <p:nvPr/>
          </p:nvSpPr>
          <p:spPr>
            <a:xfrm>
              <a:off x="5119200" y="2918725"/>
              <a:ext cx="92450" cy="65175"/>
            </a:xfrm>
            <a:custGeom>
              <a:rect b="b" l="l" r="r" t="t"/>
              <a:pathLst>
                <a:path extrusionOk="0" h="2607" w="3698">
                  <a:moveTo>
                    <a:pt x="335" y="1"/>
                  </a:moveTo>
                  <a:cubicBezTo>
                    <a:pt x="241" y="1"/>
                    <a:pt x="156" y="49"/>
                    <a:pt x="111" y="139"/>
                  </a:cubicBezTo>
                  <a:cubicBezTo>
                    <a:pt x="0" y="287"/>
                    <a:pt x="37" y="472"/>
                    <a:pt x="185" y="546"/>
                  </a:cubicBezTo>
                  <a:lnTo>
                    <a:pt x="3180" y="2542"/>
                  </a:lnTo>
                  <a:cubicBezTo>
                    <a:pt x="3224" y="2586"/>
                    <a:pt x="3285" y="2607"/>
                    <a:pt x="3347" y="2607"/>
                  </a:cubicBezTo>
                  <a:cubicBezTo>
                    <a:pt x="3443" y="2607"/>
                    <a:pt x="3542" y="2558"/>
                    <a:pt x="3586" y="2468"/>
                  </a:cubicBezTo>
                  <a:cubicBezTo>
                    <a:pt x="3697" y="2320"/>
                    <a:pt x="3660" y="2135"/>
                    <a:pt x="3513" y="2024"/>
                  </a:cubicBezTo>
                  <a:lnTo>
                    <a:pt x="518" y="65"/>
                  </a:lnTo>
                  <a:cubicBezTo>
                    <a:pt x="460" y="21"/>
                    <a:pt x="396" y="1"/>
                    <a:pt x="33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4"/>
            <p:cNvSpPr/>
            <p:nvPr/>
          </p:nvSpPr>
          <p:spPr>
            <a:xfrm>
              <a:off x="5342875" y="3001500"/>
              <a:ext cx="140500" cy="31800"/>
            </a:xfrm>
            <a:custGeom>
              <a:rect b="b" l="l" r="r" t="t"/>
              <a:pathLst>
                <a:path extrusionOk="0" h="1272" w="5620">
                  <a:moveTo>
                    <a:pt x="313" y="0"/>
                  </a:moveTo>
                  <a:cubicBezTo>
                    <a:pt x="186" y="0"/>
                    <a:pt x="69" y="105"/>
                    <a:pt x="37" y="266"/>
                  </a:cubicBezTo>
                  <a:cubicBezTo>
                    <a:pt x="0" y="414"/>
                    <a:pt x="148" y="599"/>
                    <a:pt x="296" y="599"/>
                  </a:cubicBezTo>
                  <a:lnTo>
                    <a:pt x="5250" y="1264"/>
                  </a:lnTo>
                  <a:cubicBezTo>
                    <a:pt x="5274" y="1269"/>
                    <a:pt x="5297" y="1272"/>
                    <a:pt x="5320" y="1272"/>
                  </a:cubicBezTo>
                  <a:cubicBezTo>
                    <a:pt x="5471" y="1272"/>
                    <a:pt x="5588" y="1167"/>
                    <a:pt x="5620" y="1006"/>
                  </a:cubicBezTo>
                  <a:cubicBezTo>
                    <a:pt x="5620" y="821"/>
                    <a:pt x="5509" y="673"/>
                    <a:pt x="5361" y="673"/>
                  </a:cubicBezTo>
                  <a:lnTo>
                    <a:pt x="370" y="7"/>
                  </a:lnTo>
                  <a:cubicBezTo>
                    <a:pt x="351" y="3"/>
                    <a:pt x="332" y="0"/>
                    <a:pt x="31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4"/>
            <p:cNvSpPr/>
            <p:nvPr/>
          </p:nvSpPr>
          <p:spPr>
            <a:xfrm>
              <a:off x="5162625" y="2357450"/>
              <a:ext cx="406700" cy="418725"/>
            </a:xfrm>
            <a:custGeom>
              <a:rect b="b" l="l" r="r" t="t"/>
              <a:pathLst>
                <a:path extrusionOk="0" h="16749" w="16268">
                  <a:moveTo>
                    <a:pt x="519" y="1"/>
                  </a:moveTo>
                  <a:lnTo>
                    <a:pt x="519" y="1"/>
                  </a:lnTo>
                  <a:cubicBezTo>
                    <a:pt x="519" y="1"/>
                    <a:pt x="556" y="7062"/>
                    <a:pt x="334" y="9502"/>
                  </a:cubicBezTo>
                  <a:cubicBezTo>
                    <a:pt x="112" y="11573"/>
                    <a:pt x="1" y="16749"/>
                    <a:pt x="1" y="16749"/>
                  </a:cubicBezTo>
                  <a:lnTo>
                    <a:pt x="14789" y="15492"/>
                  </a:lnTo>
                  <a:lnTo>
                    <a:pt x="16268" y="1849"/>
                  </a:lnTo>
                  <a:lnTo>
                    <a:pt x="5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4"/>
            <p:cNvSpPr/>
            <p:nvPr/>
          </p:nvSpPr>
          <p:spPr>
            <a:xfrm>
              <a:off x="5170025" y="2357450"/>
              <a:ext cx="399300" cy="360500"/>
            </a:xfrm>
            <a:custGeom>
              <a:rect b="b" l="l" r="r" t="t"/>
              <a:pathLst>
                <a:path extrusionOk="0" h="14420" w="15972">
                  <a:moveTo>
                    <a:pt x="223" y="1"/>
                  </a:moveTo>
                  <a:lnTo>
                    <a:pt x="223" y="1"/>
                  </a:lnTo>
                  <a:cubicBezTo>
                    <a:pt x="223" y="1"/>
                    <a:pt x="260" y="7062"/>
                    <a:pt x="38" y="9502"/>
                  </a:cubicBezTo>
                  <a:cubicBezTo>
                    <a:pt x="38" y="9576"/>
                    <a:pt x="1" y="9650"/>
                    <a:pt x="1" y="9761"/>
                  </a:cubicBezTo>
                  <a:cubicBezTo>
                    <a:pt x="1590" y="11905"/>
                    <a:pt x="3920" y="14419"/>
                    <a:pt x="5990" y="14419"/>
                  </a:cubicBezTo>
                  <a:cubicBezTo>
                    <a:pt x="8023" y="14419"/>
                    <a:pt x="11868" y="12497"/>
                    <a:pt x="15011" y="10685"/>
                  </a:cubicBezTo>
                  <a:lnTo>
                    <a:pt x="15972" y="1849"/>
                  </a:lnTo>
                  <a:lnTo>
                    <a:pt x="22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4"/>
            <p:cNvSpPr/>
            <p:nvPr/>
          </p:nvSpPr>
          <p:spPr>
            <a:xfrm>
              <a:off x="5170025" y="2435100"/>
              <a:ext cx="386375" cy="282850"/>
            </a:xfrm>
            <a:custGeom>
              <a:rect b="b" l="l" r="r" t="t"/>
              <a:pathLst>
                <a:path extrusionOk="0" h="11314" w="15455">
                  <a:moveTo>
                    <a:pt x="223" y="0"/>
                  </a:moveTo>
                  <a:cubicBezTo>
                    <a:pt x="223" y="2219"/>
                    <a:pt x="149" y="5028"/>
                    <a:pt x="38" y="6396"/>
                  </a:cubicBezTo>
                  <a:cubicBezTo>
                    <a:pt x="38" y="6433"/>
                    <a:pt x="38" y="6433"/>
                    <a:pt x="38" y="6470"/>
                  </a:cubicBezTo>
                  <a:cubicBezTo>
                    <a:pt x="1" y="6507"/>
                    <a:pt x="1" y="6581"/>
                    <a:pt x="1" y="6655"/>
                  </a:cubicBezTo>
                  <a:cubicBezTo>
                    <a:pt x="1590" y="8799"/>
                    <a:pt x="3920" y="11313"/>
                    <a:pt x="5990" y="11313"/>
                  </a:cubicBezTo>
                  <a:cubicBezTo>
                    <a:pt x="8023" y="11313"/>
                    <a:pt x="11868" y="9391"/>
                    <a:pt x="15011" y="7579"/>
                  </a:cubicBezTo>
                  <a:lnTo>
                    <a:pt x="15454" y="3402"/>
                  </a:lnTo>
                  <a:lnTo>
                    <a:pt x="15454" y="3402"/>
                  </a:lnTo>
                  <a:cubicBezTo>
                    <a:pt x="12164" y="5805"/>
                    <a:pt x="8282" y="7986"/>
                    <a:pt x="6286" y="7986"/>
                  </a:cubicBezTo>
                  <a:cubicBezTo>
                    <a:pt x="6027" y="7986"/>
                    <a:pt x="5805" y="7949"/>
                    <a:pt x="5620" y="7838"/>
                  </a:cubicBezTo>
                  <a:cubicBezTo>
                    <a:pt x="4215" y="7284"/>
                    <a:pt x="2071" y="3808"/>
                    <a:pt x="223"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4"/>
            <p:cNvSpPr/>
            <p:nvPr/>
          </p:nvSpPr>
          <p:spPr>
            <a:xfrm>
              <a:off x="5155250" y="2349700"/>
              <a:ext cx="421475" cy="433875"/>
            </a:xfrm>
            <a:custGeom>
              <a:rect b="b" l="l" r="r" t="t"/>
              <a:pathLst>
                <a:path extrusionOk="0" h="17355" w="16859">
                  <a:moveTo>
                    <a:pt x="791" y="1"/>
                  </a:moveTo>
                  <a:cubicBezTo>
                    <a:pt x="737" y="1"/>
                    <a:pt x="683" y="35"/>
                    <a:pt x="629" y="89"/>
                  </a:cubicBezTo>
                  <a:cubicBezTo>
                    <a:pt x="555" y="126"/>
                    <a:pt x="518" y="200"/>
                    <a:pt x="518" y="311"/>
                  </a:cubicBezTo>
                  <a:cubicBezTo>
                    <a:pt x="518" y="311"/>
                    <a:pt x="518" y="496"/>
                    <a:pt x="518" y="865"/>
                  </a:cubicBezTo>
                  <a:cubicBezTo>
                    <a:pt x="518" y="2603"/>
                    <a:pt x="518" y="7816"/>
                    <a:pt x="296" y="9775"/>
                  </a:cubicBezTo>
                  <a:cubicBezTo>
                    <a:pt x="111" y="11883"/>
                    <a:pt x="0" y="17059"/>
                    <a:pt x="0" y="17059"/>
                  </a:cubicBezTo>
                  <a:cubicBezTo>
                    <a:pt x="0" y="17206"/>
                    <a:pt x="148" y="17354"/>
                    <a:pt x="296" y="17354"/>
                  </a:cubicBezTo>
                  <a:cubicBezTo>
                    <a:pt x="481" y="17354"/>
                    <a:pt x="629" y="17243"/>
                    <a:pt x="629" y="17059"/>
                  </a:cubicBezTo>
                  <a:cubicBezTo>
                    <a:pt x="629" y="17059"/>
                    <a:pt x="666" y="15765"/>
                    <a:pt x="703" y="14212"/>
                  </a:cubicBezTo>
                  <a:cubicBezTo>
                    <a:pt x="740" y="12659"/>
                    <a:pt x="814" y="10884"/>
                    <a:pt x="924" y="9849"/>
                  </a:cubicBezTo>
                  <a:cubicBezTo>
                    <a:pt x="1109" y="7816"/>
                    <a:pt x="1146" y="2603"/>
                    <a:pt x="1146" y="865"/>
                  </a:cubicBezTo>
                  <a:lnTo>
                    <a:pt x="1146" y="650"/>
                  </a:lnTo>
                  <a:lnTo>
                    <a:pt x="1146" y="650"/>
                  </a:lnTo>
                  <a:lnTo>
                    <a:pt x="16193" y="2418"/>
                  </a:lnTo>
                  <a:lnTo>
                    <a:pt x="14788" y="15802"/>
                  </a:lnTo>
                  <a:cubicBezTo>
                    <a:pt x="14788" y="15949"/>
                    <a:pt x="14899" y="16097"/>
                    <a:pt x="15084" y="16134"/>
                  </a:cubicBezTo>
                  <a:cubicBezTo>
                    <a:pt x="15232" y="16134"/>
                    <a:pt x="15380" y="16023"/>
                    <a:pt x="15417" y="15839"/>
                  </a:cubicBezTo>
                  <a:lnTo>
                    <a:pt x="16859" y="2196"/>
                  </a:lnTo>
                  <a:cubicBezTo>
                    <a:pt x="16859" y="2048"/>
                    <a:pt x="16748" y="1864"/>
                    <a:pt x="16600" y="1864"/>
                  </a:cubicBezTo>
                  <a:lnTo>
                    <a:pt x="851" y="15"/>
                  </a:lnTo>
                  <a:cubicBezTo>
                    <a:pt x="831" y="5"/>
                    <a:pt x="811" y="1"/>
                    <a:pt x="79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4"/>
            <p:cNvSpPr/>
            <p:nvPr/>
          </p:nvSpPr>
          <p:spPr>
            <a:xfrm>
              <a:off x="5072050" y="1720650"/>
              <a:ext cx="755150" cy="913375"/>
            </a:xfrm>
            <a:custGeom>
              <a:rect b="b" l="l" r="r" t="t"/>
              <a:pathLst>
                <a:path extrusionOk="0" h="36535" w="30206">
                  <a:moveTo>
                    <a:pt x="2293" y="0"/>
                  </a:moveTo>
                  <a:cubicBezTo>
                    <a:pt x="2293" y="0"/>
                    <a:pt x="2034" y="1553"/>
                    <a:pt x="1701" y="3845"/>
                  </a:cubicBezTo>
                  <a:cubicBezTo>
                    <a:pt x="962" y="8651"/>
                    <a:pt x="1" y="16711"/>
                    <a:pt x="851" y="20075"/>
                  </a:cubicBezTo>
                  <a:cubicBezTo>
                    <a:pt x="2071" y="25066"/>
                    <a:pt x="7062" y="35381"/>
                    <a:pt x="9539" y="36416"/>
                  </a:cubicBezTo>
                  <a:cubicBezTo>
                    <a:pt x="9732" y="36497"/>
                    <a:pt x="9963" y="36535"/>
                    <a:pt x="10228" y="36535"/>
                  </a:cubicBezTo>
                  <a:cubicBezTo>
                    <a:pt x="13367" y="36535"/>
                    <a:pt x="21168" y="31189"/>
                    <a:pt x="24032" y="27950"/>
                  </a:cubicBezTo>
                  <a:cubicBezTo>
                    <a:pt x="27137" y="24438"/>
                    <a:pt x="30206" y="7875"/>
                    <a:pt x="30206" y="7875"/>
                  </a:cubicBezTo>
                  <a:lnTo>
                    <a:pt x="30206" y="7875"/>
                  </a:lnTo>
                  <a:lnTo>
                    <a:pt x="23810" y="8097"/>
                  </a:lnTo>
                  <a:lnTo>
                    <a:pt x="24032" y="4363"/>
                  </a:lnTo>
                  <a:lnTo>
                    <a:pt x="22775" y="7875"/>
                  </a:lnTo>
                  <a:lnTo>
                    <a:pt x="12645" y="6211"/>
                  </a:lnTo>
                  <a:lnTo>
                    <a:pt x="13051" y="2292"/>
                  </a:lnTo>
                  <a:lnTo>
                    <a:pt x="10759" y="6026"/>
                  </a:lnTo>
                  <a:lnTo>
                    <a:pt x="3957" y="4141"/>
                  </a:lnTo>
                  <a:lnTo>
                    <a:pt x="3957" y="850"/>
                  </a:lnTo>
                  <a:lnTo>
                    <a:pt x="2515" y="4141"/>
                  </a:lnTo>
                  <a:lnTo>
                    <a:pt x="22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4"/>
            <p:cNvSpPr/>
            <p:nvPr/>
          </p:nvSpPr>
          <p:spPr>
            <a:xfrm>
              <a:off x="5108100" y="1720650"/>
              <a:ext cx="719100" cy="278650"/>
            </a:xfrm>
            <a:custGeom>
              <a:rect b="b" l="l" r="r" t="t"/>
              <a:pathLst>
                <a:path extrusionOk="0" h="11146" w="28764">
                  <a:moveTo>
                    <a:pt x="851" y="0"/>
                  </a:moveTo>
                  <a:cubicBezTo>
                    <a:pt x="851" y="0"/>
                    <a:pt x="592" y="1553"/>
                    <a:pt x="259" y="3845"/>
                  </a:cubicBezTo>
                  <a:cubicBezTo>
                    <a:pt x="149" y="4400"/>
                    <a:pt x="75" y="4991"/>
                    <a:pt x="1" y="5620"/>
                  </a:cubicBezTo>
                  <a:cubicBezTo>
                    <a:pt x="2289" y="6883"/>
                    <a:pt x="11236" y="11145"/>
                    <a:pt x="24713" y="11145"/>
                  </a:cubicBezTo>
                  <a:cubicBezTo>
                    <a:pt x="25824" y="11145"/>
                    <a:pt x="26965" y="11116"/>
                    <a:pt x="28135" y="11054"/>
                  </a:cubicBezTo>
                  <a:cubicBezTo>
                    <a:pt x="28542" y="9132"/>
                    <a:pt x="28764" y="7875"/>
                    <a:pt x="28764" y="7875"/>
                  </a:cubicBezTo>
                  <a:lnTo>
                    <a:pt x="28764" y="7875"/>
                  </a:lnTo>
                  <a:lnTo>
                    <a:pt x="22368" y="8097"/>
                  </a:lnTo>
                  <a:lnTo>
                    <a:pt x="22590" y="4363"/>
                  </a:lnTo>
                  <a:lnTo>
                    <a:pt x="21333" y="7875"/>
                  </a:lnTo>
                  <a:lnTo>
                    <a:pt x="11203" y="6211"/>
                  </a:lnTo>
                  <a:lnTo>
                    <a:pt x="11609" y="2292"/>
                  </a:lnTo>
                  <a:lnTo>
                    <a:pt x="9317" y="6026"/>
                  </a:lnTo>
                  <a:lnTo>
                    <a:pt x="2515" y="4141"/>
                  </a:lnTo>
                  <a:lnTo>
                    <a:pt x="2515" y="850"/>
                  </a:lnTo>
                  <a:lnTo>
                    <a:pt x="1073" y="4141"/>
                  </a:lnTo>
                  <a:lnTo>
                    <a:pt x="851"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4"/>
            <p:cNvSpPr/>
            <p:nvPr/>
          </p:nvSpPr>
          <p:spPr>
            <a:xfrm>
              <a:off x="5118275" y="1741900"/>
              <a:ext cx="705225" cy="256975"/>
            </a:xfrm>
            <a:custGeom>
              <a:rect b="b" l="l" r="r" t="t"/>
              <a:pathLst>
                <a:path extrusionOk="0" h="10279" w="28209">
                  <a:moveTo>
                    <a:pt x="2108" y="0"/>
                  </a:moveTo>
                  <a:lnTo>
                    <a:pt x="666" y="3291"/>
                  </a:lnTo>
                  <a:lnTo>
                    <a:pt x="518" y="851"/>
                  </a:lnTo>
                  <a:cubicBezTo>
                    <a:pt x="370" y="2219"/>
                    <a:pt x="185" y="3623"/>
                    <a:pt x="0" y="4991"/>
                  </a:cubicBezTo>
                  <a:cubicBezTo>
                    <a:pt x="2847" y="6470"/>
                    <a:pt x="11535" y="10278"/>
                    <a:pt x="24253" y="10278"/>
                  </a:cubicBezTo>
                  <a:cubicBezTo>
                    <a:pt x="25214" y="10278"/>
                    <a:pt x="26213" y="10278"/>
                    <a:pt x="27211" y="10204"/>
                  </a:cubicBezTo>
                  <a:cubicBezTo>
                    <a:pt x="27580" y="9021"/>
                    <a:pt x="27913" y="7949"/>
                    <a:pt x="28209" y="7025"/>
                  </a:cubicBezTo>
                  <a:lnTo>
                    <a:pt x="28209" y="7025"/>
                  </a:lnTo>
                  <a:lnTo>
                    <a:pt x="21961" y="7247"/>
                  </a:lnTo>
                  <a:lnTo>
                    <a:pt x="22183" y="3513"/>
                  </a:lnTo>
                  <a:lnTo>
                    <a:pt x="20926" y="7025"/>
                  </a:lnTo>
                  <a:lnTo>
                    <a:pt x="10796" y="5361"/>
                  </a:lnTo>
                  <a:lnTo>
                    <a:pt x="11202" y="1442"/>
                  </a:lnTo>
                  <a:lnTo>
                    <a:pt x="8910" y="5176"/>
                  </a:lnTo>
                  <a:lnTo>
                    <a:pt x="2108" y="3291"/>
                  </a:lnTo>
                  <a:lnTo>
                    <a:pt x="2108" y="0"/>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4"/>
            <p:cNvSpPr/>
            <p:nvPr/>
          </p:nvSpPr>
          <p:spPr>
            <a:xfrm>
              <a:off x="5077600" y="1713250"/>
              <a:ext cx="757925" cy="928900"/>
            </a:xfrm>
            <a:custGeom>
              <a:rect b="b" l="l" r="r" t="t"/>
              <a:pathLst>
                <a:path extrusionOk="0" h="37156" w="30317">
                  <a:moveTo>
                    <a:pt x="3402" y="2625"/>
                  </a:moveTo>
                  <a:lnTo>
                    <a:pt x="3402" y="4437"/>
                  </a:lnTo>
                  <a:cubicBezTo>
                    <a:pt x="3402" y="4585"/>
                    <a:pt x="3513" y="4696"/>
                    <a:pt x="3661" y="4733"/>
                  </a:cubicBezTo>
                  <a:lnTo>
                    <a:pt x="10463" y="6618"/>
                  </a:lnTo>
                  <a:cubicBezTo>
                    <a:pt x="10490" y="6625"/>
                    <a:pt x="10516" y="6628"/>
                    <a:pt x="10542" y="6628"/>
                  </a:cubicBezTo>
                  <a:cubicBezTo>
                    <a:pt x="10661" y="6628"/>
                    <a:pt x="10772" y="6561"/>
                    <a:pt x="10833" y="6470"/>
                  </a:cubicBezTo>
                  <a:lnTo>
                    <a:pt x="12386" y="3919"/>
                  </a:lnTo>
                  <a:lnTo>
                    <a:pt x="12090" y="6470"/>
                  </a:lnTo>
                  <a:cubicBezTo>
                    <a:pt x="12090" y="6655"/>
                    <a:pt x="12201" y="6803"/>
                    <a:pt x="12349" y="6840"/>
                  </a:cubicBezTo>
                  <a:lnTo>
                    <a:pt x="22516" y="8467"/>
                  </a:lnTo>
                  <a:cubicBezTo>
                    <a:pt x="22541" y="8473"/>
                    <a:pt x="22566" y="8476"/>
                    <a:pt x="22591" y="8476"/>
                  </a:cubicBezTo>
                  <a:cubicBezTo>
                    <a:pt x="22711" y="8476"/>
                    <a:pt x="22818" y="8404"/>
                    <a:pt x="22848" y="8282"/>
                  </a:cubicBezTo>
                  <a:lnTo>
                    <a:pt x="23366" y="6803"/>
                  </a:lnTo>
                  <a:lnTo>
                    <a:pt x="23292" y="8356"/>
                  </a:lnTo>
                  <a:cubicBezTo>
                    <a:pt x="23292" y="8467"/>
                    <a:pt x="23292" y="8540"/>
                    <a:pt x="23366" y="8614"/>
                  </a:cubicBezTo>
                  <a:cubicBezTo>
                    <a:pt x="23440" y="8651"/>
                    <a:pt x="23514" y="8688"/>
                    <a:pt x="23588" y="8688"/>
                  </a:cubicBezTo>
                  <a:lnTo>
                    <a:pt x="29635" y="8480"/>
                  </a:lnTo>
                  <a:lnTo>
                    <a:pt x="29635" y="8480"/>
                  </a:lnTo>
                  <a:cubicBezTo>
                    <a:pt x="29619" y="8580"/>
                    <a:pt x="29600" y="8699"/>
                    <a:pt x="29577" y="8836"/>
                  </a:cubicBezTo>
                  <a:cubicBezTo>
                    <a:pt x="29244" y="10426"/>
                    <a:pt x="28394" y="14493"/>
                    <a:pt x="27322" y="18523"/>
                  </a:cubicBezTo>
                  <a:cubicBezTo>
                    <a:pt x="26767" y="20556"/>
                    <a:pt x="26139" y="22589"/>
                    <a:pt x="25510" y="24253"/>
                  </a:cubicBezTo>
                  <a:cubicBezTo>
                    <a:pt x="24882" y="25954"/>
                    <a:pt x="24179" y="27322"/>
                    <a:pt x="23551" y="28024"/>
                  </a:cubicBezTo>
                  <a:cubicBezTo>
                    <a:pt x="22183" y="29614"/>
                    <a:pt x="19521" y="31758"/>
                    <a:pt x="16822" y="33496"/>
                  </a:cubicBezTo>
                  <a:cubicBezTo>
                    <a:pt x="15491" y="34383"/>
                    <a:pt x="14160" y="35122"/>
                    <a:pt x="12940" y="35677"/>
                  </a:cubicBezTo>
                  <a:cubicBezTo>
                    <a:pt x="11757" y="36232"/>
                    <a:pt x="10685" y="36527"/>
                    <a:pt x="9983" y="36527"/>
                  </a:cubicBezTo>
                  <a:cubicBezTo>
                    <a:pt x="9761" y="36527"/>
                    <a:pt x="9576" y="36490"/>
                    <a:pt x="9428" y="36453"/>
                  </a:cubicBezTo>
                  <a:cubicBezTo>
                    <a:pt x="9169" y="36342"/>
                    <a:pt x="8874" y="36084"/>
                    <a:pt x="8504" y="35714"/>
                  </a:cubicBezTo>
                  <a:cubicBezTo>
                    <a:pt x="7247" y="34383"/>
                    <a:pt x="5583" y="31610"/>
                    <a:pt x="4141" y="28616"/>
                  </a:cubicBezTo>
                  <a:cubicBezTo>
                    <a:pt x="2700" y="25621"/>
                    <a:pt x="1443" y="22441"/>
                    <a:pt x="925" y="20297"/>
                  </a:cubicBezTo>
                  <a:cubicBezTo>
                    <a:pt x="703" y="19410"/>
                    <a:pt x="592" y="18153"/>
                    <a:pt x="592" y="16674"/>
                  </a:cubicBezTo>
                  <a:cubicBezTo>
                    <a:pt x="592" y="12829"/>
                    <a:pt x="1258" y="7653"/>
                    <a:pt x="1775" y="4178"/>
                  </a:cubicBezTo>
                  <a:cubicBezTo>
                    <a:pt x="1819" y="3842"/>
                    <a:pt x="1862" y="3523"/>
                    <a:pt x="1904" y="3222"/>
                  </a:cubicBezTo>
                  <a:lnTo>
                    <a:pt x="1904" y="3222"/>
                  </a:lnTo>
                  <a:lnTo>
                    <a:pt x="1960" y="4474"/>
                  </a:lnTo>
                  <a:cubicBezTo>
                    <a:pt x="1960" y="4622"/>
                    <a:pt x="2071" y="4733"/>
                    <a:pt x="2219" y="4769"/>
                  </a:cubicBezTo>
                  <a:cubicBezTo>
                    <a:pt x="2367" y="4769"/>
                    <a:pt x="2515" y="4696"/>
                    <a:pt x="2552" y="4585"/>
                  </a:cubicBezTo>
                  <a:lnTo>
                    <a:pt x="3402" y="2625"/>
                  </a:lnTo>
                  <a:close/>
                  <a:moveTo>
                    <a:pt x="2071" y="0"/>
                  </a:moveTo>
                  <a:cubicBezTo>
                    <a:pt x="1923" y="0"/>
                    <a:pt x="1812" y="111"/>
                    <a:pt x="1775" y="259"/>
                  </a:cubicBezTo>
                  <a:cubicBezTo>
                    <a:pt x="1775" y="259"/>
                    <a:pt x="1479" y="1812"/>
                    <a:pt x="1147" y="4067"/>
                  </a:cubicBezTo>
                  <a:cubicBezTo>
                    <a:pt x="629" y="7579"/>
                    <a:pt x="1" y="12755"/>
                    <a:pt x="1" y="16674"/>
                  </a:cubicBezTo>
                  <a:cubicBezTo>
                    <a:pt x="1" y="18190"/>
                    <a:pt x="75" y="19484"/>
                    <a:pt x="333" y="20445"/>
                  </a:cubicBezTo>
                  <a:cubicBezTo>
                    <a:pt x="962" y="22996"/>
                    <a:pt x="2515" y="26804"/>
                    <a:pt x="4215" y="30168"/>
                  </a:cubicBezTo>
                  <a:cubicBezTo>
                    <a:pt x="5103" y="31832"/>
                    <a:pt x="5990" y="33385"/>
                    <a:pt x="6840" y="34605"/>
                  </a:cubicBezTo>
                  <a:cubicBezTo>
                    <a:pt x="7247" y="35233"/>
                    <a:pt x="7654" y="35751"/>
                    <a:pt x="8060" y="36158"/>
                  </a:cubicBezTo>
                  <a:cubicBezTo>
                    <a:pt x="8430" y="36564"/>
                    <a:pt x="8800" y="36860"/>
                    <a:pt x="9206" y="37008"/>
                  </a:cubicBezTo>
                  <a:cubicBezTo>
                    <a:pt x="9428" y="37119"/>
                    <a:pt x="9724" y="37156"/>
                    <a:pt x="9983" y="37156"/>
                  </a:cubicBezTo>
                  <a:cubicBezTo>
                    <a:pt x="10870" y="37156"/>
                    <a:pt x="11979" y="36786"/>
                    <a:pt x="13199" y="36232"/>
                  </a:cubicBezTo>
                  <a:cubicBezTo>
                    <a:pt x="16896" y="34531"/>
                    <a:pt x="21813" y="30945"/>
                    <a:pt x="24032" y="28431"/>
                  </a:cubicBezTo>
                  <a:cubicBezTo>
                    <a:pt x="24845" y="27506"/>
                    <a:pt x="25621" y="25806"/>
                    <a:pt x="26361" y="23735"/>
                  </a:cubicBezTo>
                  <a:cubicBezTo>
                    <a:pt x="28542" y="17561"/>
                    <a:pt x="30317" y="8245"/>
                    <a:pt x="30317" y="8245"/>
                  </a:cubicBezTo>
                  <a:cubicBezTo>
                    <a:pt x="30317" y="8134"/>
                    <a:pt x="30280" y="8060"/>
                    <a:pt x="30243" y="7986"/>
                  </a:cubicBezTo>
                  <a:cubicBezTo>
                    <a:pt x="30169" y="7912"/>
                    <a:pt x="30095" y="7875"/>
                    <a:pt x="29984" y="7875"/>
                  </a:cubicBezTo>
                  <a:lnTo>
                    <a:pt x="23921" y="8060"/>
                  </a:lnTo>
                  <a:lnTo>
                    <a:pt x="24105" y="4659"/>
                  </a:lnTo>
                  <a:cubicBezTo>
                    <a:pt x="24105" y="4511"/>
                    <a:pt x="23995" y="4400"/>
                    <a:pt x="23847" y="4363"/>
                  </a:cubicBezTo>
                  <a:cubicBezTo>
                    <a:pt x="23821" y="4356"/>
                    <a:pt x="23796" y="4353"/>
                    <a:pt x="23771" y="4353"/>
                  </a:cubicBezTo>
                  <a:cubicBezTo>
                    <a:pt x="23651" y="4353"/>
                    <a:pt x="23545" y="4425"/>
                    <a:pt x="23514" y="4548"/>
                  </a:cubicBezTo>
                  <a:lnTo>
                    <a:pt x="22331" y="7838"/>
                  </a:lnTo>
                  <a:lnTo>
                    <a:pt x="12756" y="6248"/>
                  </a:lnTo>
                  <a:lnTo>
                    <a:pt x="13125" y="2625"/>
                  </a:lnTo>
                  <a:cubicBezTo>
                    <a:pt x="13162" y="2477"/>
                    <a:pt x="13051" y="2329"/>
                    <a:pt x="12940" y="2292"/>
                  </a:cubicBezTo>
                  <a:cubicBezTo>
                    <a:pt x="12905" y="2284"/>
                    <a:pt x="12871" y="2279"/>
                    <a:pt x="12837" y="2279"/>
                  </a:cubicBezTo>
                  <a:cubicBezTo>
                    <a:pt x="12727" y="2279"/>
                    <a:pt x="12627" y="2327"/>
                    <a:pt x="12571" y="2440"/>
                  </a:cubicBezTo>
                  <a:lnTo>
                    <a:pt x="10426" y="5953"/>
                  </a:lnTo>
                  <a:lnTo>
                    <a:pt x="4030" y="4215"/>
                  </a:lnTo>
                  <a:lnTo>
                    <a:pt x="4030" y="1146"/>
                  </a:lnTo>
                  <a:cubicBezTo>
                    <a:pt x="4030" y="998"/>
                    <a:pt x="3920" y="851"/>
                    <a:pt x="3772" y="851"/>
                  </a:cubicBezTo>
                  <a:cubicBezTo>
                    <a:pt x="3752" y="844"/>
                    <a:pt x="3731" y="841"/>
                    <a:pt x="3710" y="841"/>
                  </a:cubicBezTo>
                  <a:cubicBezTo>
                    <a:pt x="3611" y="841"/>
                    <a:pt x="3500" y="907"/>
                    <a:pt x="3439" y="998"/>
                  </a:cubicBezTo>
                  <a:lnTo>
                    <a:pt x="2515" y="3143"/>
                  </a:lnTo>
                  <a:lnTo>
                    <a:pt x="2367" y="296"/>
                  </a:lnTo>
                  <a:cubicBezTo>
                    <a:pt x="2367" y="148"/>
                    <a:pt x="2256" y="0"/>
                    <a:pt x="207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4"/>
            <p:cNvSpPr/>
            <p:nvPr/>
          </p:nvSpPr>
          <p:spPr>
            <a:xfrm>
              <a:off x="5244900" y="1952525"/>
              <a:ext cx="58250" cy="99150"/>
            </a:xfrm>
            <a:custGeom>
              <a:rect b="b" l="l" r="r" t="t"/>
              <a:pathLst>
                <a:path extrusionOk="0" h="3966" w="2330">
                  <a:moveTo>
                    <a:pt x="1335" y="0"/>
                  </a:moveTo>
                  <a:cubicBezTo>
                    <a:pt x="801" y="0"/>
                    <a:pt x="253" y="791"/>
                    <a:pt x="111" y="1853"/>
                  </a:cubicBezTo>
                  <a:cubicBezTo>
                    <a:pt x="0" y="2962"/>
                    <a:pt x="333" y="3887"/>
                    <a:pt x="888" y="3961"/>
                  </a:cubicBezTo>
                  <a:cubicBezTo>
                    <a:pt x="913" y="3964"/>
                    <a:pt x="938" y="3965"/>
                    <a:pt x="962" y="3965"/>
                  </a:cubicBezTo>
                  <a:cubicBezTo>
                    <a:pt x="1525" y="3965"/>
                    <a:pt x="2040" y="3174"/>
                    <a:pt x="2182" y="2112"/>
                  </a:cubicBezTo>
                  <a:cubicBezTo>
                    <a:pt x="2329" y="1040"/>
                    <a:pt x="1960" y="79"/>
                    <a:pt x="1405" y="5"/>
                  </a:cubicBezTo>
                  <a:cubicBezTo>
                    <a:pt x="1382" y="2"/>
                    <a:pt x="1358" y="0"/>
                    <a:pt x="133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4"/>
            <p:cNvSpPr/>
            <p:nvPr/>
          </p:nvSpPr>
          <p:spPr>
            <a:xfrm>
              <a:off x="5536975" y="2026450"/>
              <a:ext cx="58250" cy="99150"/>
            </a:xfrm>
            <a:custGeom>
              <a:rect b="b" l="l" r="r" t="t"/>
              <a:pathLst>
                <a:path extrusionOk="0" h="3966" w="2330">
                  <a:moveTo>
                    <a:pt x="1337" y="1"/>
                  </a:moveTo>
                  <a:cubicBezTo>
                    <a:pt x="803" y="1"/>
                    <a:pt x="253" y="825"/>
                    <a:pt x="111" y="1854"/>
                  </a:cubicBezTo>
                  <a:cubicBezTo>
                    <a:pt x="0" y="2963"/>
                    <a:pt x="333" y="3887"/>
                    <a:pt x="887" y="3961"/>
                  </a:cubicBezTo>
                  <a:cubicBezTo>
                    <a:pt x="912" y="3964"/>
                    <a:pt x="937" y="3966"/>
                    <a:pt x="962" y="3966"/>
                  </a:cubicBezTo>
                  <a:cubicBezTo>
                    <a:pt x="1525" y="3966"/>
                    <a:pt x="2040" y="3175"/>
                    <a:pt x="2181" y="2113"/>
                  </a:cubicBezTo>
                  <a:cubicBezTo>
                    <a:pt x="2329" y="1041"/>
                    <a:pt x="1959" y="79"/>
                    <a:pt x="1405" y="5"/>
                  </a:cubicBezTo>
                  <a:cubicBezTo>
                    <a:pt x="1382" y="2"/>
                    <a:pt x="1360" y="1"/>
                    <a:pt x="133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4"/>
            <p:cNvSpPr/>
            <p:nvPr/>
          </p:nvSpPr>
          <p:spPr>
            <a:xfrm>
              <a:off x="5310525" y="1973900"/>
              <a:ext cx="115550" cy="226450"/>
            </a:xfrm>
            <a:custGeom>
              <a:rect b="b" l="l" r="r" t="t"/>
              <a:pathLst>
                <a:path extrusionOk="0" h="9058" w="4622">
                  <a:moveTo>
                    <a:pt x="4326" y="0"/>
                  </a:moveTo>
                  <a:cubicBezTo>
                    <a:pt x="4141" y="0"/>
                    <a:pt x="3993" y="111"/>
                    <a:pt x="3993" y="296"/>
                  </a:cubicBezTo>
                  <a:cubicBezTo>
                    <a:pt x="3993" y="296"/>
                    <a:pt x="3993" y="333"/>
                    <a:pt x="3993" y="444"/>
                  </a:cubicBezTo>
                  <a:cubicBezTo>
                    <a:pt x="3956" y="739"/>
                    <a:pt x="3845" y="1516"/>
                    <a:pt x="3660" y="2292"/>
                  </a:cubicBezTo>
                  <a:cubicBezTo>
                    <a:pt x="3586" y="2699"/>
                    <a:pt x="3475" y="3106"/>
                    <a:pt x="3328" y="3401"/>
                  </a:cubicBezTo>
                  <a:cubicBezTo>
                    <a:pt x="3217" y="3734"/>
                    <a:pt x="3032" y="3956"/>
                    <a:pt x="2921" y="4067"/>
                  </a:cubicBezTo>
                  <a:cubicBezTo>
                    <a:pt x="2477" y="4436"/>
                    <a:pt x="1775" y="4917"/>
                    <a:pt x="1183" y="5398"/>
                  </a:cubicBezTo>
                  <a:cubicBezTo>
                    <a:pt x="888" y="5657"/>
                    <a:pt x="592" y="5915"/>
                    <a:pt x="370" y="6137"/>
                  </a:cubicBezTo>
                  <a:cubicBezTo>
                    <a:pt x="185" y="6396"/>
                    <a:pt x="0" y="6655"/>
                    <a:pt x="0" y="6987"/>
                  </a:cubicBezTo>
                  <a:cubicBezTo>
                    <a:pt x="0" y="7468"/>
                    <a:pt x="296" y="7949"/>
                    <a:pt x="814" y="8355"/>
                  </a:cubicBezTo>
                  <a:cubicBezTo>
                    <a:pt x="1331" y="8762"/>
                    <a:pt x="2071" y="9058"/>
                    <a:pt x="3069" y="9058"/>
                  </a:cubicBezTo>
                  <a:lnTo>
                    <a:pt x="3439" y="9058"/>
                  </a:lnTo>
                  <a:cubicBezTo>
                    <a:pt x="3586" y="9058"/>
                    <a:pt x="3734" y="8910"/>
                    <a:pt x="3734" y="8725"/>
                  </a:cubicBezTo>
                  <a:cubicBezTo>
                    <a:pt x="3697" y="8540"/>
                    <a:pt x="3549" y="8429"/>
                    <a:pt x="3402" y="8429"/>
                  </a:cubicBezTo>
                  <a:cubicBezTo>
                    <a:pt x="3291" y="8466"/>
                    <a:pt x="3180" y="8466"/>
                    <a:pt x="3069" y="8466"/>
                  </a:cubicBezTo>
                  <a:cubicBezTo>
                    <a:pt x="2218" y="8466"/>
                    <a:pt x="1590" y="8208"/>
                    <a:pt x="1183" y="7875"/>
                  </a:cubicBezTo>
                  <a:cubicBezTo>
                    <a:pt x="777" y="7579"/>
                    <a:pt x="592" y="7172"/>
                    <a:pt x="629" y="6987"/>
                  </a:cubicBezTo>
                  <a:cubicBezTo>
                    <a:pt x="592" y="6914"/>
                    <a:pt x="666" y="6766"/>
                    <a:pt x="851" y="6544"/>
                  </a:cubicBezTo>
                  <a:cubicBezTo>
                    <a:pt x="1109" y="6248"/>
                    <a:pt x="1553" y="5878"/>
                    <a:pt x="2034" y="5546"/>
                  </a:cubicBezTo>
                  <a:cubicBezTo>
                    <a:pt x="2477" y="5176"/>
                    <a:pt x="2958" y="4843"/>
                    <a:pt x="3328" y="4547"/>
                  </a:cubicBezTo>
                  <a:cubicBezTo>
                    <a:pt x="3623" y="4289"/>
                    <a:pt x="3808" y="3919"/>
                    <a:pt x="3956" y="3475"/>
                  </a:cubicBezTo>
                  <a:cubicBezTo>
                    <a:pt x="4437" y="2181"/>
                    <a:pt x="4585" y="370"/>
                    <a:pt x="4622" y="333"/>
                  </a:cubicBezTo>
                  <a:cubicBezTo>
                    <a:pt x="4622" y="185"/>
                    <a:pt x="4511" y="37"/>
                    <a:pt x="432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4"/>
            <p:cNvSpPr/>
            <p:nvPr/>
          </p:nvSpPr>
          <p:spPr>
            <a:xfrm>
              <a:off x="5280025" y="2266300"/>
              <a:ext cx="187650" cy="53300"/>
            </a:xfrm>
            <a:custGeom>
              <a:rect b="b" l="l" r="r" t="t"/>
              <a:pathLst>
                <a:path extrusionOk="0" h="2132" w="7506">
                  <a:moveTo>
                    <a:pt x="330" y="0"/>
                  </a:moveTo>
                  <a:cubicBezTo>
                    <a:pt x="257" y="0"/>
                    <a:pt x="180" y="29"/>
                    <a:pt x="111" y="98"/>
                  </a:cubicBezTo>
                  <a:cubicBezTo>
                    <a:pt x="0" y="209"/>
                    <a:pt x="0" y="393"/>
                    <a:pt x="111" y="504"/>
                  </a:cubicBezTo>
                  <a:cubicBezTo>
                    <a:pt x="148" y="541"/>
                    <a:pt x="518" y="911"/>
                    <a:pt x="1183" y="1318"/>
                  </a:cubicBezTo>
                  <a:cubicBezTo>
                    <a:pt x="1886" y="1724"/>
                    <a:pt x="2884" y="2131"/>
                    <a:pt x="4141" y="2131"/>
                  </a:cubicBezTo>
                  <a:cubicBezTo>
                    <a:pt x="5065" y="2131"/>
                    <a:pt x="6137" y="1909"/>
                    <a:pt x="7283" y="1318"/>
                  </a:cubicBezTo>
                  <a:cubicBezTo>
                    <a:pt x="7431" y="1244"/>
                    <a:pt x="7505" y="1059"/>
                    <a:pt x="7431" y="911"/>
                  </a:cubicBezTo>
                  <a:cubicBezTo>
                    <a:pt x="7377" y="803"/>
                    <a:pt x="7264" y="734"/>
                    <a:pt x="7149" y="734"/>
                  </a:cubicBezTo>
                  <a:cubicBezTo>
                    <a:pt x="7107" y="734"/>
                    <a:pt x="7064" y="743"/>
                    <a:pt x="7025" y="763"/>
                  </a:cubicBezTo>
                  <a:cubicBezTo>
                    <a:pt x="5916" y="1318"/>
                    <a:pt x="4954" y="1503"/>
                    <a:pt x="4141" y="1503"/>
                  </a:cubicBezTo>
                  <a:cubicBezTo>
                    <a:pt x="3032" y="1503"/>
                    <a:pt x="2108" y="1133"/>
                    <a:pt x="1516" y="800"/>
                  </a:cubicBezTo>
                  <a:cubicBezTo>
                    <a:pt x="1183" y="615"/>
                    <a:pt x="961" y="430"/>
                    <a:pt x="814" y="319"/>
                  </a:cubicBezTo>
                  <a:cubicBezTo>
                    <a:pt x="703" y="246"/>
                    <a:pt x="666" y="172"/>
                    <a:pt x="629" y="135"/>
                  </a:cubicBezTo>
                  <a:lnTo>
                    <a:pt x="592" y="98"/>
                  </a:lnTo>
                  <a:lnTo>
                    <a:pt x="555" y="98"/>
                  </a:lnTo>
                  <a:cubicBezTo>
                    <a:pt x="495" y="38"/>
                    <a:pt x="415" y="0"/>
                    <a:pt x="33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4"/>
            <p:cNvSpPr/>
            <p:nvPr/>
          </p:nvSpPr>
          <p:spPr>
            <a:xfrm>
              <a:off x="5198675" y="1847275"/>
              <a:ext cx="183950" cy="47850"/>
            </a:xfrm>
            <a:custGeom>
              <a:rect b="b" l="l" r="r" t="t"/>
              <a:pathLst>
                <a:path extrusionOk="0" h="1914" w="7358">
                  <a:moveTo>
                    <a:pt x="3180" y="0"/>
                  </a:moveTo>
                  <a:cubicBezTo>
                    <a:pt x="1369" y="0"/>
                    <a:pt x="186" y="850"/>
                    <a:pt x="149" y="850"/>
                  </a:cubicBezTo>
                  <a:cubicBezTo>
                    <a:pt x="38" y="961"/>
                    <a:pt x="1" y="1146"/>
                    <a:pt x="75" y="1294"/>
                  </a:cubicBezTo>
                  <a:cubicBezTo>
                    <a:pt x="140" y="1381"/>
                    <a:pt x="230" y="1416"/>
                    <a:pt x="323" y="1416"/>
                  </a:cubicBezTo>
                  <a:cubicBezTo>
                    <a:pt x="390" y="1416"/>
                    <a:pt x="457" y="1399"/>
                    <a:pt x="518" y="1368"/>
                  </a:cubicBezTo>
                  <a:cubicBezTo>
                    <a:pt x="629" y="1294"/>
                    <a:pt x="1664" y="592"/>
                    <a:pt x="3180" y="592"/>
                  </a:cubicBezTo>
                  <a:cubicBezTo>
                    <a:pt x="4215" y="592"/>
                    <a:pt x="5435" y="887"/>
                    <a:pt x="6803" y="1849"/>
                  </a:cubicBezTo>
                  <a:cubicBezTo>
                    <a:pt x="6862" y="1892"/>
                    <a:pt x="6926" y="1913"/>
                    <a:pt x="6989" y="1913"/>
                  </a:cubicBezTo>
                  <a:cubicBezTo>
                    <a:pt x="7086" y="1913"/>
                    <a:pt x="7180" y="1864"/>
                    <a:pt x="7247" y="1775"/>
                  </a:cubicBezTo>
                  <a:cubicBezTo>
                    <a:pt x="7358" y="1627"/>
                    <a:pt x="7321" y="1442"/>
                    <a:pt x="7173" y="1331"/>
                  </a:cubicBezTo>
                  <a:cubicBezTo>
                    <a:pt x="5694" y="333"/>
                    <a:pt x="4326" y="0"/>
                    <a:pt x="318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4"/>
            <p:cNvSpPr/>
            <p:nvPr/>
          </p:nvSpPr>
          <p:spPr>
            <a:xfrm>
              <a:off x="5505550" y="1911950"/>
              <a:ext cx="212600" cy="70275"/>
            </a:xfrm>
            <a:custGeom>
              <a:rect b="b" l="l" r="r" t="t"/>
              <a:pathLst>
                <a:path extrusionOk="0" h="2811" w="8504">
                  <a:moveTo>
                    <a:pt x="3290" y="1"/>
                  </a:moveTo>
                  <a:cubicBezTo>
                    <a:pt x="1479" y="1"/>
                    <a:pt x="222" y="740"/>
                    <a:pt x="185" y="740"/>
                  </a:cubicBezTo>
                  <a:cubicBezTo>
                    <a:pt x="37" y="851"/>
                    <a:pt x="0" y="1036"/>
                    <a:pt x="74" y="1184"/>
                  </a:cubicBezTo>
                  <a:cubicBezTo>
                    <a:pt x="123" y="1283"/>
                    <a:pt x="238" y="1332"/>
                    <a:pt x="342" y="1332"/>
                  </a:cubicBezTo>
                  <a:cubicBezTo>
                    <a:pt x="394" y="1332"/>
                    <a:pt x="444" y="1320"/>
                    <a:pt x="481" y="1295"/>
                  </a:cubicBezTo>
                  <a:lnTo>
                    <a:pt x="518" y="1295"/>
                  </a:lnTo>
                  <a:cubicBezTo>
                    <a:pt x="629" y="1221"/>
                    <a:pt x="1738" y="592"/>
                    <a:pt x="3290" y="592"/>
                  </a:cubicBezTo>
                  <a:cubicBezTo>
                    <a:pt x="4621" y="629"/>
                    <a:pt x="6285" y="1036"/>
                    <a:pt x="7949" y="2700"/>
                  </a:cubicBezTo>
                  <a:cubicBezTo>
                    <a:pt x="8023" y="2774"/>
                    <a:pt x="8106" y="2811"/>
                    <a:pt x="8184" y="2811"/>
                  </a:cubicBezTo>
                  <a:cubicBezTo>
                    <a:pt x="8263" y="2811"/>
                    <a:pt x="8337" y="2774"/>
                    <a:pt x="8392" y="2700"/>
                  </a:cubicBezTo>
                  <a:cubicBezTo>
                    <a:pt x="8503" y="2589"/>
                    <a:pt x="8503" y="2404"/>
                    <a:pt x="8392" y="2293"/>
                  </a:cubicBezTo>
                  <a:cubicBezTo>
                    <a:pt x="6618" y="519"/>
                    <a:pt x="4769" y="1"/>
                    <a:pt x="329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4"/>
            <p:cNvSpPr/>
            <p:nvPr/>
          </p:nvSpPr>
          <p:spPr>
            <a:xfrm>
              <a:off x="5480575" y="1777950"/>
              <a:ext cx="517625" cy="1736725"/>
            </a:xfrm>
            <a:custGeom>
              <a:rect b="b" l="l" r="r" t="t"/>
              <a:pathLst>
                <a:path extrusionOk="0" h="69469" w="20705">
                  <a:moveTo>
                    <a:pt x="20704" y="0"/>
                  </a:moveTo>
                  <a:lnTo>
                    <a:pt x="14900" y="1849"/>
                  </a:lnTo>
                  <a:cubicBezTo>
                    <a:pt x="14900" y="1849"/>
                    <a:pt x="7247" y="25251"/>
                    <a:pt x="4363" y="37858"/>
                  </a:cubicBezTo>
                  <a:cubicBezTo>
                    <a:pt x="1480" y="50465"/>
                    <a:pt x="1" y="64181"/>
                    <a:pt x="223" y="68100"/>
                  </a:cubicBezTo>
                  <a:lnTo>
                    <a:pt x="3587" y="69468"/>
                  </a:lnTo>
                  <a:cubicBezTo>
                    <a:pt x="6508" y="64144"/>
                    <a:pt x="14345" y="44550"/>
                    <a:pt x="16157" y="33718"/>
                  </a:cubicBezTo>
                  <a:cubicBezTo>
                    <a:pt x="18006" y="22552"/>
                    <a:pt x="20704" y="4363"/>
                    <a:pt x="207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4"/>
            <p:cNvSpPr/>
            <p:nvPr/>
          </p:nvSpPr>
          <p:spPr>
            <a:xfrm>
              <a:off x="5570225" y="3154175"/>
              <a:ext cx="155325" cy="360500"/>
            </a:xfrm>
            <a:custGeom>
              <a:rect b="b" l="l" r="r" t="t"/>
              <a:pathLst>
                <a:path extrusionOk="0" h="14420" w="6213">
                  <a:moveTo>
                    <a:pt x="1" y="14419"/>
                  </a:moveTo>
                  <a:lnTo>
                    <a:pt x="1" y="14419"/>
                  </a:lnTo>
                  <a:cubicBezTo>
                    <a:pt x="1369" y="11942"/>
                    <a:pt x="3809" y="6360"/>
                    <a:pt x="6212" y="1"/>
                  </a:cubicBezTo>
                  <a:lnTo>
                    <a:pt x="6212" y="1"/>
                  </a:lnTo>
                  <a:cubicBezTo>
                    <a:pt x="3809" y="6360"/>
                    <a:pt x="1369" y="11942"/>
                    <a:pt x="1" y="14419"/>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4"/>
            <p:cNvSpPr/>
            <p:nvPr/>
          </p:nvSpPr>
          <p:spPr>
            <a:xfrm>
              <a:off x="5491675" y="2504425"/>
              <a:ext cx="281925" cy="1010250"/>
            </a:xfrm>
            <a:custGeom>
              <a:rect b="b" l="l" r="r" t="t"/>
              <a:pathLst>
                <a:path extrusionOk="0" h="40410" w="11277">
                  <a:moveTo>
                    <a:pt x="11277" y="0"/>
                  </a:moveTo>
                  <a:lnTo>
                    <a:pt x="2995" y="33422"/>
                  </a:lnTo>
                  <a:lnTo>
                    <a:pt x="7210" y="6840"/>
                  </a:lnTo>
                  <a:lnTo>
                    <a:pt x="185" y="33200"/>
                  </a:lnTo>
                  <a:cubicBezTo>
                    <a:pt x="0" y="35603"/>
                    <a:pt x="37" y="37562"/>
                    <a:pt x="0" y="39152"/>
                  </a:cubicBezTo>
                  <a:lnTo>
                    <a:pt x="3143" y="40409"/>
                  </a:lnTo>
                  <a:cubicBezTo>
                    <a:pt x="4511" y="37932"/>
                    <a:pt x="6951" y="32350"/>
                    <a:pt x="9354" y="25991"/>
                  </a:cubicBezTo>
                  <a:cubicBezTo>
                    <a:pt x="9428" y="25732"/>
                    <a:pt x="9539" y="25473"/>
                    <a:pt x="9613" y="25177"/>
                  </a:cubicBezTo>
                  <a:lnTo>
                    <a:pt x="9613" y="25177"/>
                  </a:lnTo>
                  <a:lnTo>
                    <a:pt x="6951" y="29133"/>
                  </a:lnTo>
                  <a:lnTo>
                    <a:pt x="11277" y="0"/>
                  </a:lnTo>
                  <a:close/>
                </a:path>
              </a:pathLst>
            </a:custGeom>
            <a:solidFill>
              <a:srgbClr val="477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4"/>
            <p:cNvSpPr/>
            <p:nvPr/>
          </p:nvSpPr>
          <p:spPr>
            <a:xfrm>
              <a:off x="5477800" y="1770550"/>
              <a:ext cx="527800" cy="1752225"/>
            </a:xfrm>
            <a:custGeom>
              <a:rect b="b" l="l" r="r" t="t"/>
              <a:pathLst>
                <a:path extrusionOk="0" h="70089" w="21112">
                  <a:moveTo>
                    <a:pt x="20815" y="0"/>
                  </a:moveTo>
                  <a:cubicBezTo>
                    <a:pt x="20667" y="0"/>
                    <a:pt x="20520" y="111"/>
                    <a:pt x="20520" y="296"/>
                  </a:cubicBezTo>
                  <a:cubicBezTo>
                    <a:pt x="20520" y="2441"/>
                    <a:pt x="19854" y="8060"/>
                    <a:pt x="18930" y="14567"/>
                  </a:cubicBezTo>
                  <a:cubicBezTo>
                    <a:pt x="18043" y="21037"/>
                    <a:pt x="16896" y="28394"/>
                    <a:pt x="15972" y="33977"/>
                  </a:cubicBezTo>
                  <a:cubicBezTo>
                    <a:pt x="15085" y="39337"/>
                    <a:pt x="12645" y="46953"/>
                    <a:pt x="10131" y="53867"/>
                  </a:cubicBezTo>
                  <a:cubicBezTo>
                    <a:pt x="7648" y="60597"/>
                    <a:pt x="5024" y="66662"/>
                    <a:pt x="3557" y="69400"/>
                  </a:cubicBezTo>
                  <a:lnTo>
                    <a:pt x="3557" y="69400"/>
                  </a:lnTo>
                  <a:lnTo>
                    <a:pt x="622" y="68175"/>
                  </a:lnTo>
                  <a:lnTo>
                    <a:pt x="622" y="68175"/>
                  </a:lnTo>
                  <a:cubicBezTo>
                    <a:pt x="611" y="67985"/>
                    <a:pt x="592" y="67784"/>
                    <a:pt x="592" y="67546"/>
                  </a:cubicBezTo>
                  <a:cubicBezTo>
                    <a:pt x="592" y="62814"/>
                    <a:pt x="2071" y="50022"/>
                    <a:pt x="4770" y="38228"/>
                  </a:cubicBezTo>
                  <a:cubicBezTo>
                    <a:pt x="6212" y="31943"/>
                    <a:pt x="8874" y="22922"/>
                    <a:pt x="11129" y="15528"/>
                  </a:cubicBezTo>
                  <a:cubicBezTo>
                    <a:pt x="12275" y="11794"/>
                    <a:pt x="13310" y="8504"/>
                    <a:pt x="14087" y="6101"/>
                  </a:cubicBezTo>
                  <a:cubicBezTo>
                    <a:pt x="14456" y="4918"/>
                    <a:pt x="14789" y="3956"/>
                    <a:pt x="14974" y="3291"/>
                  </a:cubicBezTo>
                  <a:cubicBezTo>
                    <a:pt x="15196" y="2625"/>
                    <a:pt x="15307" y="2256"/>
                    <a:pt x="15307" y="2256"/>
                  </a:cubicBezTo>
                  <a:cubicBezTo>
                    <a:pt x="15381" y="2108"/>
                    <a:pt x="15270" y="1923"/>
                    <a:pt x="15122" y="1849"/>
                  </a:cubicBezTo>
                  <a:cubicBezTo>
                    <a:pt x="15097" y="1843"/>
                    <a:pt x="15072" y="1840"/>
                    <a:pt x="15046" y="1840"/>
                  </a:cubicBezTo>
                  <a:cubicBezTo>
                    <a:pt x="14917" y="1840"/>
                    <a:pt x="14783" y="1917"/>
                    <a:pt x="14752" y="2071"/>
                  </a:cubicBezTo>
                  <a:cubicBezTo>
                    <a:pt x="14715" y="2071"/>
                    <a:pt x="7062" y="25436"/>
                    <a:pt x="4179" y="38080"/>
                  </a:cubicBezTo>
                  <a:cubicBezTo>
                    <a:pt x="1443" y="49948"/>
                    <a:pt x="1" y="62740"/>
                    <a:pt x="1" y="67546"/>
                  </a:cubicBezTo>
                  <a:cubicBezTo>
                    <a:pt x="1" y="67879"/>
                    <a:pt x="1" y="68174"/>
                    <a:pt x="1" y="68433"/>
                  </a:cubicBezTo>
                  <a:cubicBezTo>
                    <a:pt x="1" y="68544"/>
                    <a:pt x="75" y="68655"/>
                    <a:pt x="186" y="68692"/>
                  </a:cubicBezTo>
                  <a:lnTo>
                    <a:pt x="3587" y="70060"/>
                  </a:lnTo>
                  <a:cubicBezTo>
                    <a:pt x="3627" y="70080"/>
                    <a:pt x="3666" y="70089"/>
                    <a:pt x="3705" y="70089"/>
                  </a:cubicBezTo>
                  <a:cubicBezTo>
                    <a:pt x="3809" y="70089"/>
                    <a:pt x="3903" y="70020"/>
                    <a:pt x="3957" y="69912"/>
                  </a:cubicBezTo>
                  <a:cubicBezTo>
                    <a:pt x="5436" y="67250"/>
                    <a:pt x="8134" y="61002"/>
                    <a:pt x="10685" y="54089"/>
                  </a:cubicBezTo>
                  <a:cubicBezTo>
                    <a:pt x="13236" y="47138"/>
                    <a:pt x="15676" y="39522"/>
                    <a:pt x="16564" y="34087"/>
                  </a:cubicBezTo>
                  <a:cubicBezTo>
                    <a:pt x="17488" y="28468"/>
                    <a:pt x="18634" y="21148"/>
                    <a:pt x="19558" y="14641"/>
                  </a:cubicBezTo>
                  <a:cubicBezTo>
                    <a:pt x="20446" y="8134"/>
                    <a:pt x="21111" y="2514"/>
                    <a:pt x="21111" y="296"/>
                  </a:cubicBezTo>
                  <a:cubicBezTo>
                    <a:pt x="21111" y="111"/>
                    <a:pt x="21000" y="0"/>
                    <a:pt x="2081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4"/>
            <p:cNvSpPr/>
            <p:nvPr/>
          </p:nvSpPr>
          <p:spPr>
            <a:xfrm>
              <a:off x="4780000" y="1493275"/>
              <a:ext cx="375275" cy="1811575"/>
            </a:xfrm>
            <a:custGeom>
              <a:rect b="b" l="l" r="r" t="t"/>
              <a:pathLst>
                <a:path extrusionOk="0" h="72463" w="15011">
                  <a:moveTo>
                    <a:pt x="11498" y="0"/>
                  </a:moveTo>
                  <a:cubicBezTo>
                    <a:pt x="11498" y="0"/>
                    <a:pt x="6322" y="17192"/>
                    <a:pt x="2403" y="32276"/>
                  </a:cubicBezTo>
                  <a:cubicBezTo>
                    <a:pt x="0" y="41481"/>
                    <a:pt x="2625" y="58784"/>
                    <a:pt x="5546" y="70208"/>
                  </a:cubicBezTo>
                  <a:lnTo>
                    <a:pt x="11202" y="72463"/>
                  </a:lnTo>
                  <a:cubicBezTo>
                    <a:pt x="11720" y="56935"/>
                    <a:pt x="11202" y="27137"/>
                    <a:pt x="12126" y="23588"/>
                  </a:cubicBezTo>
                  <a:cubicBezTo>
                    <a:pt x="13347" y="18818"/>
                    <a:pt x="15010" y="2071"/>
                    <a:pt x="15010" y="2071"/>
                  </a:cubicBezTo>
                  <a:lnTo>
                    <a:pt x="11498"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4"/>
            <p:cNvSpPr/>
            <p:nvPr/>
          </p:nvSpPr>
          <p:spPr>
            <a:xfrm>
              <a:off x="4828050" y="2405525"/>
              <a:ext cx="238500" cy="899325"/>
            </a:xfrm>
            <a:custGeom>
              <a:rect b="b" l="l" r="r" t="t"/>
              <a:pathLst>
                <a:path extrusionOk="0" h="35973" w="9540">
                  <a:moveTo>
                    <a:pt x="8023" y="0"/>
                  </a:moveTo>
                  <a:lnTo>
                    <a:pt x="6692" y="26804"/>
                  </a:lnTo>
                  <a:lnTo>
                    <a:pt x="3735" y="2958"/>
                  </a:lnTo>
                  <a:lnTo>
                    <a:pt x="3735" y="26471"/>
                  </a:lnTo>
                  <a:lnTo>
                    <a:pt x="1" y="13014"/>
                  </a:lnTo>
                  <a:lnTo>
                    <a:pt x="1" y="13014"/>
                  </a:lnTo>
                  <a:cubicBezTo>
                    <a:pt x="666" y="19595"/>
                    <a:pt x="1997" y="26508"/>
                    <a:pt x="3402" y="32830"/>
                  </a:cubicBezTo>
                  <a:cubicBezTo>
                    <a:pt x="3476" y="33126"/>
                    <a:pt x="3513" y="33385"/>
                    <a:pt x="3587" y="33644"/>
                  </a:cubicBezTo>
                  <a:lnTo>
                    <a:pt x="7654" y="35344"/>
                  </a:lnTo>
                  <a:lnTo>
                    <a:pt x="9280" y="35973"/>
                  </a:lnTo>
                  <a:cubicBezTo>
                    <a:pt x="9428" y="31758"/>
                    <a:pt x="9502" y="26434"/>
                    <a:pt x="9539" y="20889"/>
                  </a:cubicBezTo>
                  <a:lnTo>
                    <a:pt x="8023" y="0"/>
                  </a:lnTo>
                  <a:close/>
                </a:path>
              </a:pathLst>
            </a:custGeom>
            <a:solidFill>
              <a:srgbClr val="477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4"/>
            <p:cNvSpPr/>
            <p:nvPr/>
          </p:nvSpPr>
          <p:spPr>
            <a:xfrm>
              <a:off x="4808650" y="1485650"/>
              <a:ext cx="354925" cy="1827200"/>
            </a:xfrm>
            <a:custGeom>
              <a:rect b="b" l="l" r="r" t="t"/>
              <a:pathLst>
                <a:path extrusionOk="0" h="73088" w="14197">
                  <a:moveTo>
                    <a:pt x="10350" y="0"/>
                  </a:moveTo>
                  <a:cubicBezTo>
                    <a:pt x="10221" y="0"/>
                    <a:pt x="10087" y="77"/>
                    <a:pt x="10056" y="231"/>
                  </a:cubicBezTo>
                  <a:cubicBezTo>
                    <a:pt x="10056" y="231"/>
                    <a:pt x="4880" y="17386"/>
                    <a:pt x="961" y="32507"/>
                  </a:cubicBezTo>
                  <a:cubicBezTo>
                    <a:pt x="296" y="35058"/>
                    <a:pt x="0" y="38200"/>
                    <a:pt x="0" y="41675"/>
                  </a:cubicBezTo>
                  <a:cubicBezTo>
                    <a:pt x="0" y="50844"/>
                    <a:pt x="1960" y="62268"/>
                    <a:pt x="4104" y="70587"/>
                  </a:cubicBezTo>
                  <a:cubicBezTo>
                    <a:pt x="4104" y="70660"/>
                    <a:pt x="4178" y="70734"/>
                    <a:pt x="4289" y="70771"/>
                  </a:cubicBezTo>
                  <a:lnTo>
                    <a:pt x="9945" y="73064"/>
                  </a:lnTo>
                  <a:cubicBezTo>
                    <a:pt x="9991" y="73079"/>
                    <a:pt x="10037" y="73088"/>
                    <a:pt x="10081" y="73088"/>
                  </a:cubicBezTo>
                  <a:cubicBezTo>
                    <a:pt x="10142" y="73088"/>
                    <a:pt x="10198" y="73070"/>
                    <a:pt x="10241" y="73027"/>
                  </a:cubicBezTo>
                  <a:cubicBezTo>
                    <a:pt x="10315" y="72990"/>
                    <a:pt x="10389" y="72879"/>
                    <a:pt x="10389" y="72805"/>
                  </a:cubicBezTo>
                  <a:cubicBezTo>
                    <a:pt x="10648" y="65004"/>
                    <a:pt x="10611" y="53691"/>
                    <a:pt x="10685" y="43857"/>
                  </a:cubicBezTo>
                  <a:cubicBezTo>
                    <a:pt x="10685" y="38940"/>
                    <a:pt x="10722" y="34392"/>
                    <a:pt x="10833" y="30843"/>
                  </a:cubicBezTo>
                  <a:cubicBezTo>
                    <a:pt x="10870" y="29105"/>
                    <a:pt x="10907" y="27590"/>
                    <a:pt x="10980" y="26407"/>
                  </a:cubicBezTo>
                  <a:cubicBezTo>
                    <a:pt x="11054" y="25223"/>
                    <a:pt x="11165" y="24373"/>
                    <a:pt x="11276" y="23966"/>
                  </a:cubicBezTo>
                  <a:cubicBezTo>
                    <a:pt x="11905" y="21563"/>
                    <a:pt x="12607" y="16203"/>
                    <a:pt x="13199" y="11396"/>
                  </a:cubicBezTo>
                  <a:cubicBezTo>
                    <a:pt x="13753" y="6590"/>
                    <a:pt x="14160" y="2413"/>
                    <a:pt x="14160" y="2413"/>
                  </a:cubicBezTo>
                  <a:cubicBezTo>
                    <a:pt x="14197" y="2228"/>
                    <a:pt x="14049" y="2080"/>
                    <a:pt x="13901" y="2080"/>
                  </a:cubicBezTo>
                  <a:cubicBezTo>
                    <a:pt x="13882" y="2076"/>
                    <a:pt x="13863" y="2074"/>
                    <a:pt x="13844" y="2074"/>
                  </a:cubicBezTo>
                  <a:cubicBezTo>
                    <a:pt x="13687" y="2074"/>
                    <a:pt x="13568" y="2206"/>
                    <a:pt x="13568" y="2339"/>
                  </a:cubicBezTo>
                  <a:cubicBezTo>
                    <a:pt x="13568" y="2339"/>
                    <a:pt x="13458" y="3411"/>
                    <a:pt x="13273" y="5037"/>
                  </a:cubicBezTo>
                  <a:cubicBezTo>
                    <a:pt x="13014" y="7515"/>
                    <a:pt x="12607" y="11323"/>
                    <a:pt x="12127" y="14946"/>
                  </a:cubicBezTo>
                  <a:cubicBezTo>
                    <a:pt x="11646" y="18606"/>
                    <a:pt x="11128" y="22081"/>
                    <a:pt x="10685" y="23819"/>
                  </a:cubicBezTo>
                  <a:cubicBezTo>
                    <a:pt x="10537" y="24299"/>
                    <a:pt x="10463" y="25150"/>
                    <a:pt x="10389" y="26370"/>
                  </a:cubicBezTo>
                  <a:cubicBezTo>
                    <a:pt x="9840" y="34600"/>
                    <a:pt x="10196" y="58686"/>
                    <a:pt x="9774" y="72336"/>
                  </a:cubicBezTo>
                  <a:lnTo>
                    <a:pt x="9774" y="72336"/>
                  </a:lnTo>
                  <a:lnTo>
                    <a:pt x="4654" y="70275"/>
                  </a:lnTo>
                  <a:lnTo>
                    <a:pt x="4654" y="70275"/>
                  </a:lnTo>
                  <a:cubicBezTo>
                    <a:pt x="2562" y="62007"/>
                    <a:pt x="629" y="50710"/>
                    <a:pt x="629" y="41675"/>
                  </a:cubicBezTo>
                  <a:cubicBezTo>
                    <a:pt x="629" y="38237"/>
                    <a:pt x="888" y="35132"/>
                    <a:pt x="1553" y="32655"/>
                  </a:cubicBezTo>
                  <a:cubicBezTo>
                    <a:pt x="3512" y="25113"/>
                    <a:pt x="5768" y="17053"/>
                    <a:pt x="7579" y="10879"/>
                  </a:cubicBezTo>
                  <a:cubicBezTo>
                    <a:pt x="8466" y="7773"/>
                    <a:pt x="9243" y="5148"/>
                    <a:pt x="9760" y="3337"/>
                  </a:cubicBezTo>
                  <a:cubicBezTo>
                    <a:pt x="10056" y="2413"/>
                    <a:pt x="10278" y="1673"/>
                    <a:pt x="10426" y="1156"/>
                  </a:cubicBezTo>
                  <a:cubicBezTo>
                    <a:pt x="10574" y="675"/>
                    <a:pt x="10648" y="416"/>
                    <a:pt x="10648" y="416"/>
                  </a:cubicBezTo>
                  <a:cubicBezTo>
                    <a:pt x="10685" y="231"/>
                    <a:pt x="10611" y="83"/>
                    <a:pt x="10426" y="9"/>
                  </a:cubicBezTo>
                  <a:cubicBezTo>
                    <a:pt x="10401" y="3"/>
                    <a:pt x="10376" y="0"/>
                    <a:pt x="10350" y="0"/>
                  </a:cubicBezTo>
                  <a:close/>
                </a:path>
              </a:pathLst>
            </a:custGeom>
            <a:solidFill>
              <a:srgbClr val="477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2" name="Shape 3922"/>
        <p:cNvGrpSpPr/>
        <p:nvPr/>
      </p:nvGrpSpPr>
      <p:grpSpPr>
        <a:xfrm>
          <a:off x="0" y="0"/>
          <a:ext cx="0" cy="0"/>
          <a:chOff x="0" y="0"/>
          <a:chExt cx="0" cy="0"/>
        </a:xfrm>
      </p:grpSpPr>
      <p:sp>
        <p:nvSpPr>
          <p:cNvPr id="3923" name="Google Shape;3923;p85"/>
          <p:cNvSpPr txBox="1"/>
          <p:nvPr>
            <p:ph type="title"/>
          </p:nvPr>
        </p:nvSpPr>
        <p:spPr>
          <a:xfrm>
            <a:off x="668950" y="229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ECLAIR Recommendations</a:t>
            </a:r>
            <a:endParaRPr/>
          </a:p>
        </p:txBody>
      </p:sp>
      <p:sp>
        <p:nvSpPr>
          <p:cNvPr id="3924" name="Google Shape;3924;p85"/>
          <p:cNvSpPr txBox="1"/>
          <p:nvPr>
            <p:ph idx="4294967295" type="body"/>
          </p:nvPr>
        </p:nvSpPr>
        <p:spPr>
          <a:xfrm>
            <a:off x="204650" y="801800"/>
            <a:ext cx="7704000" cy="3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Relevance</a:t>
            </a:r>
            <a:endParaRPr u="sng"/>
          </a:p>
          <a:p>
            <a:pPr indent="-317500" lvl="0" marL="457200" rtl="0" algn="l">
              <a:spcBef>
                <a:spcPts val="0"/>
              </a:spcBef>
              <a:spcAft>
                <a:spcPts val="0"/>
              </a:spcAft>
              <a:buSzPts val="1400"/>
              <a:buChar char="●"/>
            </a:pPr>
            <a:r>
              <a:rPr lang="en"/>
              <a:t>Invest in qXR to take advantage of its benefits</a:t>
            </a:r>
            <a:endParaRPr/>
          </a:p>
          <a:p>
            <a:pPr indent="-317500" lvl="0" marL="457200" rtl="0" algn="l">
              <a:spcBef>
                <a:spcPts val="0"/>
              </a:spcBef>
              <a:spcAft>
                <a:spcPts val="0"/>
              </a:spcAft>
              <a:buSzPts val="1400"/>
              <a:buChar char="●"/>
            </a:pPr>
            <a:r>
              <a:rPr lang="en"/>
              <a:t>Maintain a risk register to monitor and manage potential risks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u="sng"/>
              <a:t>Performance and Validation</a:t>
            </a:r>
            <a:endParaRPr u="sng"/>
          </a:p>
          <a:p>
            <a:pPr indent="-317500" lvl="0" marL="457200" rtl="0" algn="l">
              <a:spcBef>
                <a:spcPts val="0"/>
              </a:spcBef>
              <a:spcAft>
                <a:spcPts val="0"/>
              </a:spcAft>
              <a:buSzPts val="1400"/>
              <a:buChar char="●"/>
            </a:pPr>
            <a:r>
              <a:rPr lang="en"/>
              <a:t>Invest in qXR because it is a thoroughly trained and adaptable algorithm that accounts for biases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u="sng"/>
              <a:t>Usability and Integration</a:t>
            </a:r>
            <a:endParaRPr u="sng"/>
          </a:p>
          <a:p>
            <a:pPr indent="-317500" lvl="0" marL="457200" rtl="0" algn="l">
              <a:spcBef>
                <a:spcPts val="0"/>
              </a:spcBef>
              <a:spcAft>
                <a:spcPts val="0"/>
              </a:spcAft>
              <a:buSzPts val="1400"/>
              <a:buChar char="●"/>
            </a:pPr>
            <a:r>
              <a:rPr lang="en"/>
              <a:t>Use an AI marketplace vendor to simplify integration of the AI into the workflow.</a:t>
            </a:r>
            <a:endParaRPr/>
          </a:p>
          <a:p>
            <a:pPr indent="-317500" lvl="0" marL="457200" rtl="0" algn="l">
              <a:spcBef>
                <a:spcPts val="0"/>
              </a:spcBef>
              <a:spcAft>
                <a:spcPts val="0"/>
              </a:spcAft>
              <a:buSzPts val="1400"/>
              <a:buChar char="●"/>
            </a:pPr>
            <a:r>
              <a:rPr lang="en"/>
              <a:t>Provide staff with support and resources to equip them with the knowledge to understand, trust, and use qXR</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u="sng"/>
              <a:t>Regulatory and Legal Aspects</a:t>
            </a:r>
            <a:endParaRPr u="sng"/>
          </a:p>
          <a:p>
            <a:pPr indent="-317500" lvl="0" marL="457200" rtl="0" algn="l">
              <a:spcBef>
                <a:spcPts val="0"/>
              </a:spcBef>
              <a:spcAft>
                <a:spcPts val="0"/>
              </a:spcAft>
              <a:buSzPts val="1400"/>
              <a:buChar char="●"/>
            </a:pPr>
            <a:r>
              <a:rPr lang="en"/>
              <a:t>Seek a sponsor for qXR for it to become legally approved in Australia</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u="sng"/>
              <a:t>Financial and Support Services Considerations</a:t>
            </a:r>
            <a:endParaRPr u="sng"/>
          </a:p>
          <a:p>
            <a:pPr indent="-317500" lvl="0" marL="457200" rtl="0" algn="l">
              <a:spcBef>
                <a:spcPts val="0"/>
              </a:spcBef>
              <a:spcAft>
                <a:spcPts val="0"/>
              </a:spcAft>
              <a:buSzPts val="1400"/>
              <a:buChar char="●"/>
            </a:pPr>
            <a:r>
              <a:rPr lang="en"/>
              <a:t>Determine the number of annual studies, concurrent users, and sites to receive indicative pricing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8" name="Shape 3928"/>
        <p:cNvGrpSpPr/>
        <p:nvPr/>
      </p:nvGrpSpPr>
      <p:grpSpPr>
        <a:xfrm>
          <a:off x="0" y="0"/>
          <a:ext cx="0" cy="0"/>
          <a:chOff x="0" y="0"/>
          <a:chExt cx="0" cy="0"/>
        </a:xfrm>
      </p:grpSpPr>
      <p:sp>
        <p:nvSpPr>
          <p:cNvPr id="3929" name="Google Shape;3929;p86"/>
          <p:cNvSpPr txBox="1"/>
          <p:nvPr>
            <p:ph type="title"/>
          </p:nvPr>
        </p:nvSpPr>
        <p:spPr>
          <a:xfrm>
            <a:off x="1514650" y="556225"/>
            <a:ext cx="73347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Recommendation</a:t>
            </a:r>
            <a:r>
              <a:rPr lang="en" sz="6000"/>
              <a:t> </a:t>
            </a:r>
            <a:endParaRPr sz="6000"/>
          </a:p>
        </p:txBody>
      </p:sp>
      <p:sp>
        <p:nvSpPr>
          <p:cNvPr id="3930" name="Google Shape;3930;p86"/>
          <p:cNvSpPr/>
          <p:nvPr/>
        </p:nvSpPr>
        <p:spPr>
          <a:xfrm>
            <a:off x="357625" y="549025"/>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1" name="Google Shape;3931;p86"/>
          <p:cNvSpPr txBox="1"/>
          <p:nvPr>
            <p:ph idx="4294967295" type="title"/>
          </p:nvPr>
        </p:nvSpPr>
        <p:spPr>
          <a:xfrm>
            <a:off x="489875" y="705550"/>
            <a:ext cx="8808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6.1</a:t>
            </a:r>
            <a:endParaRPr sz="3700"/>
          </a:p>
        </p:txBody>
      </p:sp>
      <p:grpSp>
        <p:nvGrpSpPr>
          <p:cNvPr id="3932" name="Google Shape;3932;p86"/>
          <p:cNvGrpSpPr/>
          <p:nvPr/>
        </p:nvGrpSpPr>
        <p:grpSpPr>
          <a:xfrm>
            <a:off x="209247" y="2553697"/>
            <a:ext cx="2980298" cy="2317350"/>
            <a:chOff x="845850" y="467825"/>
            <a:chExt cx="5996575" cy="4908600"/>
          </a:xfrm>
        </p:grpSpPr>
        <p:sp>
          <p:nvSpPr>
            <p:cNvPr id="3933" name="Google Shape;3933;p86"/>
            <p:cNvSpPr/>
            <p:nvPr/>
          </p:nvSpPr>
          <p:spPr>
            <a:xfrm>
              <a:off x="845850" y="467825"/>
              <a:ext cx="5996575" cy="4814800"/>
            </a:xfrm>
            <a:custGeom>
              <a:rect b="b" l="l" r="r" t="t"/>
              <a:pathLst>
                <a:path extrusionOk="0" h="192592" w="239863">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6"/>
            <p:cNvSpPr/>
            <p:nvPr/>
          </p:nvSpPr>
          <p:spPr>
            <a:xfrm>
              <a:off x="1128725" y="467950"/>
              <a:ext cx="5369750" cy="4814475"/>
            </a:xfrm>
            <a:custGeom>
              <a:rect b="b" l="l" r="r" t="t"/>
              <a:pathLst>
                <a:path extrusionOk="0" h="192579" w="21479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6"/>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6"/>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6"/>
            <p:cNvSpPr/>
            <p:nvPr/>
          </p:nvSpPr>
          <p:spPr>
            <a:xfrm>
              <a:off x="1895375" y="1994800"/>
              <a:ext cx="3780200" cy="1720575"/>
            </a:xfrm>
            <a:custGeom>
              <a:rect b="b" l="l" r="r" t="t"/>
              <a:pathLst>
                <a:path extrusionOk="0" h="68823" w="151208">
                  <a:moveTo>
                    <a:pt x="0" y="1"/>
                  </a:moveTo>
                  <a:lnTo>
                    <a:pt x="0" y="68822"/>
                  </a:lnTo>
                  <a:lnTo>
                    <a:pt x="151208" y="68822"/>
                  </a:lnTo>
                  <a:lnTo>
                    <a:pt x="151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6"/>
            <p:cNvSpPr/>
            <p:nvPr/>
          </p:nvSpPr>
          <p:spPr>
            <a:xfrm>
              <a:off x="2015100" y="3464625"/>
              <a:ext cx="3521450" cy="6450"/>
            </a:xfrm>
            <a:custGeom>
              <a:rect b="b" l="l" r="r" t="t"/>
              <a:pathLst>
                <a:path extrusionOk="0" h="258" w="140858">
                  <a:moveTo>
                    <a:pt x="1" y="0"/>
                  </a:moveTo>
                  <a:lnTo>
                    <a:pt x="1" y="257"/>
                  </a:lnTo>
                  <a:lnTo>
                    <a:pt x="140858" y="257"/>
                  </a:lnTo>
                  <a:lnTo>
                    <a:pt x="140858"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6"/>
            <p:cNvSpPr/>
            <p:nvPr/>
          </p:nvSpPr>
          <p:spPr>
            <a:xfrm>
              <a:off x="20119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6"/>
            <p:cNvSpPr/>
            <p:nvPr/>
          </p:nvSpPr>
          <p:spPr>
            <a:xfrm>
              <a:off x="2196725" y="3433275"/>
              <a:ext cx="7250" cy="34575"/>
            </a:xfrm>
            <a:custGeom>
              <a:rect b="b" l="l" r="r" t="t"/>
              <a:pathLst>
                <a:path extrusionOk="0" h="1383" w="290">
                  <a:moveTo>
                    <a:pt x="0" y="1"/>
                  </a:moveTo>
                  <a:lnTo>
                    <a:pt x="0"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6"/>
            <p:cNvSpPr/>
            <p:nvPr/>
          </p:nvSpPr>
          <p:spPr>
            <a:xfrm>
              <a:off x="2382350"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6"/>
            <p:cNvSpPr/>
            <p:nvPr/>
          </p:nvSpPr>
          <p:spPr>
            <a:xfrm>
              <a:off x="25680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6"/>
            <p:cNvSpPr/>
            <p:nvPr/>
          </p:nvSpPr>
          <p:spPr>
            <a:xfrm>
              <a:off x="27528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6"/>
            <p:cNvSpPr/>
            <p:nvPr/>
          </p:nvSpPr>
          <p:spPr>
            <a:xfrm>
              <a:off x="29384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6"/>
            <p:cNvSpPr/>
            <p:nvPr/>
          </p:nvSpPr>
          <p:spPr>
            <a:xfrm>
              <a:off x="31233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6"/>
            <p:cNvSpPr/>
            <p:nvPr/>
          </p:nvSpPr>
          <p:spPr>
            <a:xfrm>
              <a:off x="33089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6"/>
            <p:cNvSpPr/>
            <p:nvPr/>
          </p:nvSpPr>
          <p:spPr>
            <a:xfrm>
              <a:off x="34945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6"/>
            <p:cNvSpPr/>
            <p:nvPr/>
          </p:nvSpPr>
          <p:spPr>
            <a:xfrm>
              <a:off x="36794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6"/>
            <p:cNvSpPr/>
            <p:nvPr/>
          </p:nvSpPr>
          <p:spPr>
            <a:xfrm>
              <a:off x="38650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6"/>
            <p:cNvSpPr/>
            <p:nvPr/>
          </p:nvSpPr>
          <p:spPr>
            <a:xfrm>
              <a:off x="40498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6"/>
            <p:cNvSpPr/>
            <p:nvPr/>
          </p:nvSpPr>
          <p:spPr>
            <a:xfrm>
              <a:off x="42355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6"/>
            <p:cNvSpPr/>
            <p:nvPr/>
          </p:nvSpPr>
          <p:spPr>
            <a:xfrm>
              <a:off x="44211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6"/>
            <p:cNvSpPr/>
            <p:nvPr/>
          </p:nvSpPr>
          <p:spPr>
            <a:xfrm>
              <a:off x="46059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6"/>
            <p:cNvSpPr/>
            <p:nvPr/>
          </p:nvSpPr>
          <p:spPr>
            <a:xfrm>
              <a:off x="47915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6"/>
            <p:cNvSpPr/>
            <p:nvPr/>
          </p:nvSpPr>
          <p:spPr>
            <a:xfrm>
              <a:off x="49772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6"/>
            <p:cNvSpPr/>
            <p:nvPr/>
          </p:nvSpPr>
          <p:spPr>
            <a:xfrm>
              <a:off x="51620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6"/>
            <p:cNvSpPr/>
            <p:nvPr/>
          </p:nvSpPr>
          <p:spPr>
            <a:xfrm>
              <a:off x="53476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6"/>
            <p:cNvSpPr/>
            <p:nvPr/>
          </p:nvSpPr>
          <p:spPr>
            <a:xfrm>
              <a:off x="5532525"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6"/>
            <p:cNvSpPr/>
            <p:nvPr/>
          </p:nvSpPr>
          <p:spPr>
            <a:xfrm>
              <a:off x="2011900" y="2086425"/>
              <a:ext cx="6450" cy="1381425"/>
            </a:xfrm>
            <a:custGeom>
              <a:rect b="b" l="l" r="r" t="t"/>
              <a:pathLst>
                <a:path extrusionOk="0" h="55257" w="258">
                  <a:moveTo>
                    <a:pt x="0" y="0"/>
                  </a:moveTo>
                  <a:lnTo>
                    <a:pt x="0" y="55257"/>
                  </a:lnTo>
                  <a:lnTo>
                    <a:pt x="257" y="55257"/>
                  </a:lnTo>
                  <a:lnTo>
                    <a:pt x="257"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6"/>
            <p:cNvSpPr/>
            <p:nvPr/>
          </p:nvSpPr>
          <p:spPr>
            <a:xfrm>
              <a:off x="2015100" y="3464625"/>
              <a:ext cx="87625" cy="6450"/>
            </a:xfrm>
            <a:custGeom>
              <a:rect b="b" l="l" r="r" t="t"/>
              <a:pathLst>
                <a:path extrusionOk="0" h="258" w="3505">
                  <a:moveTo>
                    <a:pt x="1" y="0"/>
                  </a:moveTo>
                  <a:lnTo>
                    <a:pt x="1" y="257"/>
                  </a:lnTo>
                  <a:lnTo>
                    <a:pt x="3505" y="257"/>
                  </a:lnTo>
                  <a:lnTo>
                    <a:pt x="3505"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6"/>
            <p:cNvSpPr/>
            <p:nvPr/>
          </p:nvSpPr>
          <p:spPr>
            <a:xfrm>
              <a:off x="1917875" y="3188175"/>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6"/>
            <p:cNvSpPr/>
            <p:nvPr/>
          </p:nvSpPr>
          <p:spPr>
            <a:xfrm>
              <a:off x="1917875" y="2911725"/>
              <a:ext cx="97250" cy="7275"/>
            </a:xfrm>
            <a:custGeom>
              <a:rect b="b" l="l" r="r" t="t"/>
              <a:pathLst>
                <a:path extrusionOk="0" h="291" w="3890">
                  <a:moveTo>
                    <a:pt x="0" y="1"/>
                  </a:moveTo>
                  <a:lnTo>
                    <a:pt x="0" y="290"/>
                  </a:lnTo>
                  <a:lnTo>
                    <a:pt x="3890" y="290"/>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6"/>
            <p:cNvSpPr/>
            <p:nvPr/>
          </p:nvSpPr>
          <p:spPr>
            <a:xfrm>
              <a:off x="1917875" y="2636100"/>
              <a:ext cx="97250" cy="6450"/>
            </a:xfrm>
            <a:custGeom>
              <a:rect b="b" l="l" r="r" t="t"/>
              <a:pathLst>
                <a:path extrusionOk="0" h="258" w="3890">
                  <a:moveTo>
                    <a:pt x="0" y="0"/>
                  </a:moveTo>
                  <a:lnTo>
                    <a:pt x="0" y="257"/>
                  </a:lnTo>
                  <a:lnTo>
                    <a:pt x="3890" y="257"/>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6"/>
            <p:cNvSpPr/>
            <p:nvPr/>
          </p:nvSpPr>
          <p:spPr>
            <a:xfrm>
              <a:off x="1917875" y="2359650"/>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6"/>
            <p:cNvSpPr/>
            <p:nvPr/>
          </p:nvSpPr>
          <p:spPr>
            <a:xfrm>
              <a:off x="1917875" y="2083200"/>
              <a:ext cx="97250" cy="6450"/>
            </a:xfrm>
            <a:custGeom>
              <a:rect b="b" l="l" r="r" t="t"/>
              <a:pathLst>
                <a:path extrusionOk="0" h="258" w="3890">
                  <a:moveTo>
                    <a:pt x="0" y="1"/>
                  </a:moveTo>
                  <a:lnTo>
                    <a:pt x="0" y="258"/>
                  </a:lnTo>
                  <a:lnTo>
                    <a:pt x="3890" y="258"/>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6"/>
            <p:cNvSpPr/>
            <p:nvPr/>
          </p:nvSpPr>
          <p:spPr>
            <a:xfrm>
              <a:off x="2093050" y="2349650"/>
              <a:ext cx="214600" cy="855725"/>
            </a:xfrm>
            <a:custGeom>
              <a:rect b="b" l="l" r="r" t="t"/>
              <a:pathLst>
                <a:path extrusionOk="0" h="34229" w="8584">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6"/>
            <p:cNvSpPr/>
            <p:nvPr/>
          </p:nvSpPr>
          <p:spPr>
            <a:xfrm>
              <a:off x="2277900" y="2349575"/>
              <a:ext cx="215375" cy="496275"/>
            </a:xfrm>
            <a:custGeom>
              <a:rect b="b" l="l" r="r" t="t"/>
              <a:pathLst>
                <a:path extrusionOk="0" h="19851" w="8615">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6"/>
            <p:cNvSpPr/>
            <p:nvPr/>
          </p:nvSpPr>
          <p:spPr>
            <a:xfrm>
              <a:off x="2463525" y="2625750"/>
              <a:ext cx="214600" cy="220300"/>
            </a:xfrm>
            <a:custGeom>
              <a:rect b="b" l="l" r="r" t="t"/>
              <a:pathLst>
                <a:path extrusionOk="0" h="8812" w="8584">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6"/>
            <p:cNvSpPr/>
            <p:nvPr/>
          </p:nvSpPr>
          <p:spPr>
            <a:xfrm>
              <a:off x="2648350" y="2625650"/>
              <a:ext cx="215400" cy="523975"/>
            </a:xfrm>
            <a:custGeom>
              <a:rect b="b" l="l" r="r" t="t"/>
              <a:pathLst>
                <a:path extrusionOk="0" h="20959" w="8616">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6"/>
            <p:cNvSpPr/>
            <p:nvPr/>
          </p:nvSpPr>
          <p:spPr>
            <a:xfrm>
              <a:off x="2834000" y="2349650"/>
              <a:ext cx="215375" cy="800275"/>
            </a:xfrm>
            <a:custGeom>
              <a:rect b="b" l="l" r="r" t="t"/>
              <a:pathLst>
                <a:path extrusionOk="0" h="32011" w="8615">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6"/>
            <p:cNvSpPr/>
            <p:nvPr/>
          </p:nvSpPr>
          <p:spPr>
            <a:xfrm>
              <a:off x="3018825" y="2072975"/>
              <a:ext cx="216200" cy="303350"/>
            </a:xfrm>
            <a:custGeom>
              <a:rect b="b" l="l" r="r" t="t"/>
              <a:pathLst>
                <a:path extrusionOk="0" h="12134" w="8648">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6"/>
            <p:cNvSpPr/>
            <p:nvPr/>
          </p:nvSpPr>
          <p:spPr>
            <a:xfrm>
              <a:off x="3205250" y="2073275"/>
              <a:ext cx="213800" cy="1270100"/>
            </a:xfrm>
            <a:custGeom>
              <a:rect b="b" l="l" r="r" t="t"/>
              <a:pathLst>
                <a:path extrusionOk="0" h="50804" w="8552">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6"/>
            <p:cNvSpPr/>
            <p:nvPr/>
          </p:nvSpPr>
          <p:spPr>
            <a:xfrm>
              <a:off x="3390100" y="3233525"/>
              <a:ext cx="215375" cy="109425"/>
            </a:xfrm>
            <a:custGeom>
              <a:rect b="b" l="l" r="r" t="t"/>
              <a:pathLst>
                <a:path extrusionOk="0" h="4377" w="8615">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6"/>
            <p:cNvSpPr/>
            <p:nvPr/>
          </p:nvSpPr>
          <p:spPr>
            <a:xfrm>
              <a:off x="3575725" y="3205775"/>
              <a:ext cx="214575" cy="54250"/>
            </a:xfrm>
            <a:custGeom>
              <a:rect b="b" l="l" r="r" t="t"/>
              <a:pathLst>
                <a:path extrusionOk="0" h="2170" w="8583">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6"/>
            <p:cNvSpPr/>
            <p:nvPr/>
          </p:nvSpPr>
          <p:spPr>
            <a:xfrm>
              <a:off x="3760550" y="3122975"/>
              <a:ext cx="215400" cy="109875"/>
            </a:xfrm>
            <a:custGeom>
              <a:rect b="b" l="l" r="r" t="t"/>
              <a:pathLst>
                <a:path extrusionOk="0" h="4395" w="8616">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6"/>
            <p:cNvSpPr/>
            <p:nvPr/>
          </p:nvSpPr>
          <p:spPr>
            <a:xfrm>
              <a:off x="3945375" y="3012600"/>
              <a:ext cx="216200" cy="137375"/>
            </a:xfrm>
            <a:custGeom>
              <a:rect b="b" l="l" r="r" t="t"/>
              <a:pathLst>
                <a:path extrusionOk="0" h="5495" w="8648">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6"/>
            <p:cNvSpPr/>
            <p:nvPr/>
          </p:nvSpPr>
          <p:spPr>
            <a:xfrm>
              <a:off x="4131025" y="3012275"/>
              <a:ext cx="215375" cy="82250"/>
            </a:xfrm>
            <a:custGeom>
              <a:rect b="b" l="l" r="r" t="t"/>
              <a:pathLst>
                <a:path extrusionOk="0" h="3290" w="8615">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6"/>
            <p:cNvSpPr/>
            <p:nvPr/>
          </p:nvSpPr>
          <p:spPr>
            <a:xfrm>
              <a:off x="4316650" y="3067625"/>
              <a:ext cx="215400" cy="137450"/>
            </a:xfrm>
            <a:custGeom>
              <a:rect b="b" l="l" r="r" t="t"/>
              <a:pathLst>
                <a:path extrusionOk="0" h="5498" w="8616">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6"/>
            <p:cNvSpPr/>
            <p:nvPr/>
          </p:nvSpPr>
          <p:spPr>
            <a:xfrm>
              <a:off x="4502275" y="2598425"/>
              <a:ext cx="215400" cy="606550"/>
            </a:xfrm>
            <a:custGeom>
              <a:rect b="b" l="l" r="r" t="t"/>
              <a:pathLst>
                <a:path extrusionOk="0" h="24262" w="8616">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6"/>
            <p:cNvSpPr/>
            <p:nvPr/>
          </p:nvSpPr>
          <p:spPr>
            <a:xfrm>
              <a:off x="4687125" y="2515100"/>
              <a:ext cx="215375" cy="109875"/>
            </a:xfrm>
            <a:custGeom>
              <a:rect b="b" l="l" r="r" t="t"/>
              <a:pathLst>
                <a:path extrusionOk="0" h="4395" w="8615">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6"/>
            <p:cNvSpPr/>
            <p:nvPr/>
          </p:nvSpPr>
          <p:spPr>
            <a:xfrm>
              <a:off x="4871950" y="2404650"/>
              <a:ext cx="216200" cy="137450"/>
            </a:xfrm>
            <a:custGeom>
              <a:rect b="b" l="l" r="r" t="t"/>
              <a:pathLst>
                <a:path extrusionOk="0" h="5498" w="8648">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6"/>
            <p:cNvSpPr/>
            <p:nvPr/>
          </p:nvSpPr>
          <p:spPr>
            <a:xfrm>
              <a:off x="5057575" y="2404650"/>
              <a:ext cx="216200" cy="137450"/>
            </a:xfrm>
            <a:custGeom>
              <a:rect b="b" l="l" r="r" t="t"/>
              <a:pathLst>
                <a:path extrusionOk="0" h="5498" w="8648">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6"/>
            <p:cNvSpPr/>
            <p:nvPr/>
          </p:nvSpPr>
          <p:spPr>
            <a:xfrm>
              <a:off x="5243225" y="2515200"/>
              <a:ext cx="215375" cy="137350"/>
            </a:xfrm>
            <a:custGeom>
              <a:rect b="b" l="l" r="r" t="t"/>
              <a:pathLst>
                <a:path extrusionOk="0" h="5494" w="8615">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6"/>
            <p:cNvSpPr/>
            <p:nvPr/>
          </p:nvSpPr>
          <p:spPr>
            <a:xfrm>
              <a:off x="2074575" y="3159250"/>
              <a:ext cx="65925" cy="65100"/>
            </a:xfrm>
            <a:custGeom>
              <a:rect b="b" l="l" r="r" t="t"/>
              <a:pathLst>
                <a:path extrusionOk="0" h="2604" w="2637">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6"/>
            <p:cNvSpPr/>
            <p:nvPr/>
          </p:nvSpPr>
          <p:spPr>
            <a:xfrm>
              <a:off x="2068150" y="3152000"/>
              <a:ext cx="78775" cy="78800"/>
            </a:xfrm>
            <a:custGeom>
              <a:rect b="b" l="l" r="r" t="t"/>
              <a:pathLst>
                <a:path extrusionOk="0" h="3152" w="3151">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6"/>
            <p:cNvSpPr/>
            <p:nvPr/>
          </p:nvSpPr>
          <p:spPr>
            <a:xfrm>
              <a:off x="2260200" y="2329925"/>
              <a:ext cx="65925" cy="65900"/>
            </a:xfrm>
            <a:custGeom>
              <a:rect b="b" l="l" r="r" t="t"/>
              <a:pathLst>
                <a:path extrusionOk="0" h="2636" w="2637">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6"/>
            <p:cNvSpPr/>
            <p:nvPr/>
          </p:nvSpPr>
          <p:spPr>
            <a:xfrm>
              <a:off x="2253775" y="2323475"/>
              <a:ext cx="78775" cy="78800"/>
            </a:xfrm>
            <a:custGeom>
              <a:rect b="b" l="l" r="r" t="t"/>
              <a:pathLst>
                <a:path extrusionOk="0" h="3152" w="3151">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6"/>
            <p:cNvSpPr/>
            <p:nvPr/>
          </p:nvSpPr>
          <p:spPr>
            <a:xfrm>
              <a:off x="2445850" y="2800025"/>
              <a:ext cx="65100" cy="65125"/>
            </a:xfrm>
            <a:custGeom>
              <a:rect b="b" l="l" r="r" t="t"/>
              <a:pathLst>
                <a:path extrusionOk="0" h="2605" w="2604">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6"/>
            <p:cNvSpPr/>
            <p:nvPr/>
          </p:nvSpPr>
          <p:spPr>
            <a:xfrm>
              <a:off x="2438600" y="2792800"/>
              <a:ext cx="78800" cy="78775"/>
            </a:xfrm>
            <a:custGeom>
              <a:rect b="b" l="l" r="r" t="t"/>
              <a:pathLst>
                <a:path extrusionOk="0" h="3151" w="3152">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6"/>
            <p:cNvSpPr/>
            <p:nvPr/>
          </p:nvSpPr>
          <p:spPr>
            <a:xfrm>
              <a:off x="2630675" y="2606350"/>
              <a:ext cx="65925" cy="65925"/>
            </a:xfrm>
            <a:custGeom>
              <a:rect b="b" l="l" r="r" t="t"/>
              <a:pathLst>
                <a:path extrusionOk="0" h="2637" w="2637">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6"/>
            <p:cNvSpPr/>
            <p:nvPr/>
          </p:nvSpPr>
          <p:spPr>
            <a:xfrm>
              <a:off x="2624250" y="2599925"/>
              <a:ext cx="78775" cy="78775"/>
            </a:xfrm>
            <a:custGeom>
              <a:rect b="b" l="l" r="r" t="t"/>
              <a:pathLst>
                <a:path extrusionOk="0" h="3151" w="3151">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6"/>
            <p:cNvSpPr/>
            <p:nvPr/>
          </p:nvSpPr>
          <p:spPr>
            <a:xfrm>
              <a:off x="2816300" y="3103800"/>
              <a:ext cx="65125" cy="65100"/>
            </a:xfrm>
            <a:custGeom>
              <a:rect b="b" l="l" r="r" t="t"/>
              <a:pathLst>
                <a:path extrusionOk="0" h="2604" w="2605">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6"/>
            <p:cNvSpPr/>
            <p:nvPr/>
          </p:nvSpPr>
          <p:spPr>
            <a:xfrm>
              <a:off x="2809875" y="3096550"/>
              <a:ext cx="78775" cy="79600"/>
            </a:xfrm>
            <a:custGeom>
              <a:rect b="b" l="l" r="r" t="t"/>
              <a:pathLst>
                <a:path extrusionOk="0" h="3184" w="3151">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6"/>
            <p:cNvSpPr/>
            <p:nvPr/>
          </p:nvSpPr>
          <p:spPr>
            <a:xfrm>
              <a:off x="3001150" y="2329925"/>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6"/>
            <p:cNvSpPr/>
            <p:nvPr/>
          </p:nvSpPr>
          <p:spPr>
            <a:xfrm>
              <a:off x="2994700" y="2323475"/>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6"/>
            <p:cNvSpPr/>
            <p:nvPr/>
          </p:nvSpPr>
          <p:spPr>
            <a:xfrm>
              <a:off x="3186775" y="2054275"/>
              <a:ext cx="65925" cy="65125"/>
            </a:xfrm>
            <a:custGeom>
              <a:rect b="b" l="l" r="r" t="t"/>
              <a:pathLst>
                <a:path extrusionOk="0" h="2605" w="2637">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6"/>
            <p:cNvSpPr/>
            <p:nvPr/>
          </p:nvSpPr>
          <p:spPr>
            <a:xfrm>
              <a:off x="3180350" y="2047050"/>
              <a:ext cx="78775" cy="78775"/>
            </a:xfrm>
            <a:custGeom>
              <a:rect b="b" l="l" r="r" t="t"/>
              <a:pathLst>
                <a:path extrusionOk="0" h="3151" w="3151">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6"/>
            <p:cNvSpPr/>
            <p:nvPr/>
          </p:nvSpPr>
          <p:spPr>
            <a:xfrm>
              <a:off x="3372400" y="3296650"/>
              <a:ext cx="65125" cy="65925"/>
            </a:xfrm>
            <a:custGeom>
              <a:rect b="b" l="l" r="r" t="t"/>
              <a:pathLst>
                <a:path extrusionOk="0" h="2637" w="2605">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6"/>
            <p:cNvSpPr/>
            <p:nvPr/>
          </p:nvSpPr>
          <p:spPr>
            <a:xfrm>
              <a:off x="3365175" y="3290225"/>
              <a:ext cx="79575" cy="78775"/>
            </a:xfrm>
            <a:custGeom>
              <a:rect b="b" l="l" r="r" t="t"/>
              <a:pathLst>
                <a:path extrusionOk="0" h="3151" w="3183">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6"/>
            <p:cNvSpPr/>
            <p:nvPr/>
          </p:nvSpPr>
          <p:spPr>
            <a:xfrm>
              <a:off x="3557250" y="3213900"/>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6"/>
            <p:cNvSpPr/>
            <p:nvPr/>
          </p:nvSpPr>
          <p:spPr>
            <a:xfrm>
              <a:off x="3550800" y="3207450"/>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6"/>
            <p:cNvSpPr/>
            <p:nvPr/>
          </p:nvSpPr>
          <p:spPr>
            <a:xfrm>
              <a:off x="3742875" y="3186575"/>
              <a:ext cx="65125" cy="65100"/>
            </a:xfrm>
            <a:custGeom>
              <a:rect b="b" l="l" r="r" t="t"/>
              <a:pathLst>
                <a:path extrusionOk="0" h="2604" w="2605">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6"/>
            <p:cNvSpPr/>
            <p:nvPr/>
          </p:nvSpPr>
          <p:spPr>
            <a:xfrm>
              <a:off x="3736450" y="3180150"/>
              <a:ext cx="78775" cy="78775"/>
            </a:xfrm>
            <a:custGeom>
              <a:rect b="b" l="l" r="r" t="t"/>
              <a:pathLst>
                <a:path extrusionOk="0" h="3151" w="3151">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6"/>
            <p:cNvSpPr/>
            <p:nvPr/>
          </p:nvSpPr>
          <p:spPr>
            <a:xfrm>
              <a:off x="3928500" y="3103800"/>
              <a:ext cx="65125" cy="65100"/>
            </a:xfrm>
            <a:custGeom>
              <a:rect b="b" l="l" r="r" t="t"/>
              <a:pathLst>
                <a:path extrusionOk="0" h="2604" w="2605">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6"/>
            <p:cNvSpPr/>
            <p:nvPr/>
          </p:nvSpPr>
          <p:spPr>
            <a:xfrm>
              <a:off x="3921275" y="3096550"/>
              <a:ext cx="78775" cy="79600"/>
            </a:xfrm>
            <a:custGeom>
              <a:rect b="b" l="l" r="r" t="t"/>
              <a:pathLst>
                <a:path extrusionOk="0" h="3184" w="3151">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6"/>
            <p:cNvSpPr/>
            <p:nvPr/>
          </p:nvSpPr>
          <p:spPr>
            <a:xfrm>
              <a:off x="4113350" y="2992900"/>
              <a:ext cx="65900" cy="65925"/>
            </a:xfrm>
            <a:custGeom>
              <a:rect b="b" l="l" r="r" t="t"/>
              <a:pathLst>
                <a:path extrusionOk="0" h="2637" w="2636">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6"/>
            <p:cNvSpPr/>
            <p:nvPr/>
          </p:nvSpPr>
          <p:spPr>
            <a:xfrm>
              <a:off x="4106900" y="2986475"/>
              <a:ext cx="78800" cy="78775"/>
            </a:xfrm>
            <a:custGeom>
              <a:rect b="b" l="l" r="r" t="t"/>
              <a:pathLst>
                <a:path extrusionOk="0" h="3151" w="3152">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6"/>
            <p:cNvSpPr/>
            <p:nvPr/>
          </p:nvSpPr>
          <p:spPr>
            <a:xfrm>
              <a:off x="4298975" y="3048350"/>
              <a:ext cx="65125" cy="65925"/>
            </a:xfrm>
            <a:custGeom>
              <a:rect b="b" l="l" r="r" t="t"/>
              <a:pathLst>
                <a:path extrusionOk="0" h="2637" w="2605">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6"/>
            <p:cNvSpPr/>
            <p:nvPr/>
          </p:nvSpPr>
          <p:spPr>
            <a:xfrm>
              <a:off x="4292550" y="3041925"/>
              <a:ext cx="78775" cy="78775"/>
            </a:xfrm>
            <a:custGeom>
              <a:rect b="b" l="l" r="r" t="t"/>
              <a:pathLst>
                <a:path extrusionOk="0" h="3151" w="3151">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6"/>
            <p:cNvSpPr/>
            <p:nvPr/>
          </p:nvSpPr>
          <p:spPr>
            <a:xfrm>
              <a:off x="4483800" y="3159250"/>
              <a:ext cx="65925" cy="65100"/>
            </a:xfrm>
            <a:custGeom>
              <a:rect b="b" l="l" r="r" t="t"/>
              <a:pathLst>
                <a:path extrusionOk="0" h="2604" w="2637">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6"/>
            <p:cNvSpPr/>
            <p:nvPr/>
          </p:nvSpPr>
          <p:spPr>
            <a:xfrm>
              <a:off x="4477375" y="3152000"/>
              <a:ext cx="78775" cy="78800"/>
            </a:xfrm>
            <a:custGeom>
              <a:rect b="b" l="l" r="r" t="t"/>
              <a:pathLst>
                <a:path extrusionOk="0" h="3152" w="3151">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6"/>
            <p:cNvSpPr/>
            <p:nvPr/>
          </p:nvSpPr>
          <p:spPr>
            <a:xfrm>
              <a:off x="4669450" y="2579025"/>
              <a:ext cx="65900" cy="65125"/>
            </a:xfrm>
            <a:custGeom>
              <a:rect b="b" l="l" r="r" t="t"/>
              <a:pathLst>
                <a:path extrusionOk="0" h="2605" w="2636">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6"/>
            <p:cNvSpPr/>
            <p:nvPr/>
          </p:nvSpPr>
          <p:spPr>
            <a:xfrm>
              <a:off x="4663000" y="2571800"/>
              <a:ext cx="78800" cy="78775"/>
            </a:xfrm>
            <a:custGeom>
              <a:rect b="b" l="l" r="r" t="t"/>
              <a:pathLst>
                <a:path extrusionOk="0" h="3151" w="3152">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6"/>
            <p:cNvSpPr/>
            <p:nvPr/>
          </p:nvSpPr>
          <p:spPr>
            <a:xfrm>
              <a:off x="4855075" y="2496275"/>
              <a:ext cx="65125" cy="65100"/>
            </a:xfrm>
            <a:custGeom>
              <a:rect b="b" l="l" r="r" t="t"/>
              <a:pathLst>
                <a:path extrusionOk="0" h="2604" w="2605">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6"/>
            <p:cNvSpPr/>
            <p:nvPr/>
          </p:nvSpPr>
          <p:spPr>
            <a:xfrm>
              <a:off x="4847850" y="2489025"/>
              <a:ext cx="79575" cy="78775"/>
            </a:xfrm>
            <a:custGeom>
              <a:rect b="b" l="l" r="r" t="t"/>
              <a:pathLst>
                <a:path extrusionOk="0" h="3151" w="3183">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6"/>
            <p:cNvSpPr/>
            <p:nvPr/>
          </p:nvSpPr>
          <p:spPr>
            <a:xfrm>
              <a:off x="5039900" y="2385375"/>
              <a:ext cx="65925" cy="65900"/>
            </a:xfrm>
            <a:custGeom>
              <a:rect b="b" l="l" r="r" t="t"/>
              <a:pathLst>
                <a:path extrusionOk="0" h="2636" w="2637">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6"/>
            <p:cNvSpPr/>
            <p:nvPr/>
          </p:nvSpPr>
          <p:spPr>
            <a:xfrm>
              <a:off x="5033475" y="2378925"/>
              <a:ext cx="78775" cy="78800"/>
            </a:xfrm>
            <a:custGeom>
              <a:rect b="b" l="l" r="r" t="t"/>
              <a:pathLst>
                <a:path extrusionOk="0" h="3152" w="3151">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6"/>
            <p:cNvSpPr/>
            <p:nvPr/>
          </p:nvSpPr>
          <p:spPr>
            <a:xfrm>
              <a:off x="5225525" y="2496275"/>
              <a:ext cx="65125" cy="65100"/>
            </a:xfrm>
            <a:custGeom>
              <a:rect b="b" l="l" r="r" t="t"/>
              <a:pathLst>
                <a:path extrusionOk="0" h="2604" w="2605">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6"/>
            <p:cNvSpPr/>
            <p:nvPr/>
          </p:nvSpPr>
          <p:spPr>
            <a:xfrm>
              <a:off x="5219100" y="2489025"/>
              <a:ext cx="78775" cy="78775"/>
            </a:xfrm>
            <a:custGeom>
              <a:rect b="b" l="l" r="r" t="t"/>
              <a:pathLst>
                <a:path extrusionOk="0" h="3151" w="3151">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6"/>
            <p:cNvSpPr/>
            <p:nvPr/>
          </p:nvSpPr>
          <p:spPr>
            <a:xfrm>
              <a:off x="5411175" y="2606350"/>
              <a:ext cx="65125" cy="65925"/>
            </a:xfrm>
            <a:custGeom>
              <a:rect b="b" l="l" r="r" t="t"/>
              <a:pathLst>
                <a:path extrusionOk="0" h="2637" w="2605">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6"/>
            <p:cNvSpPr/>
            <p:nvPr/>
          </p:nvSpPr>
          <p:spPr>
            <a:xfrm>
              <a:off x="5403950" y="2599925"/>
              <a:ext cx="78775" cy="78775"/>
            </a:xfrm>
            <a:custGeom>
              <a:rect b="b" l="l" r="r" t="t"/>
              <a:pathLst>
                <a:path extrusionOk="0" h="3151" w="3151">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6"/>
            <p:cNvSpPr/>
            <p:nvPr/>
          </p:nvSpPr>
          <p:spPr>
            <a:xfrm>
              <a:off x="5747875" y="1384075"/>
              <a:ext cx="105300" cy="3359925"/>
            </a:xfrm>
            <a:custGeom>
              <a:rect b="b" l="l" r="r" t="t"/>
              <a:pathLst>
                <a:path extrusionOk="0" h="134397" w="4212">
                  <a:moveTo>
                    <a:pt x="1" y="0"/>
                  </a:moveTo>
                  <a:lnTo>
                    <a:pt x="1" y="134396"/>
                  </a:lnTo>
                  <a:lnTo>
                    <a:pt x="4212" y="134396"/>
                  </a:lnTo>
                  <a:lnTo>
                    <a:pt x="4212"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6"/>
            <p:cNvSpPr/>
            <p:nvPr/>
          </p:nvSpPr>
          <p:spPr>
            <a:xfrm>
              <a:off x="5747875" y="1797925"/>
              <a:ext cx="105300" cy="856675"/>
            </a:xfrm>
            <a:custGeom>
              <a:rect b="b" l="l" r="r" t="t"/>
              <a:pathLst>
                <a:path extrusionOk="0" h="34267" w="4212">
                  <a:moveTo>
                    <a:pt x="1" y="0"/>
                  </a:moveTo>
                  <a:lnTo>
                    <a:pt x="1" y="34267"/>
                  </a:lnTo>
                  <a:lnTo>
                    <a:pt x="4212" y="34267"/>
                  </a:lnTo>
                  <a:lnTo>
                    <a:pt x="421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6"/>
            <p:cNvSpPr/>
            <p:nvPr/>
          </p:nvSpPr>
          <p:spPr>
            <a:xfrm>
              <a:off x="1797325" y="1384075"/>
              <a:ext cx="4055850" cy="205750"/>
            </a:xfrm>
            <a:custGeom>
              <a:rect b="b" l="l" r="r" t="t"/>
              <a:pathLst>
                <a:path extrusionOk="0" h="8230" w="162234">
                  <a:moveTo>
                    <a:pt x="1" y="0"/>
                  </a:moveTo>
                  <a:lnTo>
                    <a:pt x="1" y="8229"/>
                  </a:lnTo>
                  <a:lnTo>
                    <a:pt x="162234" y="8229"/>
                  </a:lnTo>
                  <a:lnTo>
                    <a:pt x="162234"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6"/>
            <p:cNvSpPr/>
            <p:nvPr/>
          </p:nvSpPr>
          <p:spPr>
            <a:xfrm>
              <a:off x="1797325" y="1652475"/>
              <a:ext cx="1042325" cy="164750"/>
            </a:xfrm>
            <a:custGeom>
              <a:rect b="b" l="l" r="r" t="t"/>
              <a:pathLst>
                <a:path extrusionOk="0" h="6590" w="41693">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6"/>
            <p:cNvSpPr/>
            <p:nvPr/>
          </p:nvSpPr>
          <p:spPr>
            <a:xfrm>
              <a:off x="1927525" y="1675775"/>
              <a:ext cx="65900" cy="100475"/>
            </a:xfrm>
            <a:custGeom>
              <a:rect b="b" l="l" r="r" t="t"/>
              <a:pathLst>
                <a:path extrusionOk="0" h="4019" w="2636">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6"/>
            <p:cNvSpPr/>
            <p:nvPr/>
          </p:nvSpPr>
          <p:spPr>
            <a:xfrm>
              <a:off x="2000650" y="1675775"/>
              <a:ext cx="55475" cy="100475"/>
            </a:xfrm>
            <a:custGeom>
              <a:rect b="b" l="l" r="r" t="t"/>
              <a:pathLst>
                <a:path extrusionOk="0" h="4019" w="2219">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6"/>
            <p:cNvSpPr/>
            <p:nvPr/>
          </p:nvSpPr>
          <p:spPr>
            <a:xfrm>
              <a:off x="2063325" y="1675775"/>
              <a:ext cx="49050" cy="100475"/>
            </a:xfrm>
            <a:custGeom>
              <a:rect b="b" l="l" r="r" t="t"/>
              <a:pathLst>
                <a:path extrusionOk="0" h="4019" w="1962">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6"/>
            <p:cNvSpPr/>
            <p:nvPr/>
          </p:nvSpPr>
          <p:spPr>
            <a:xfrm>
              <a:off x="2119575" y="1674975"/>
              <a:ext cx="47450" cy="102075"/>
            </a:xfrm>
            <a:custGeom>
              <a:rect b="b" l="l" r="r" t="t"/>
              <a:pathLst>
                <a:path extrusionOk="0" h="4083" w="1898">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6"/>
            <p:cNvSpPr/>
            <p:nvPr/>
          </p:nvSpPr>
          <p:spPr>
            <a:xfrm>
              <a:off x="2176625" y="1675775"/>
              <a:ext cx="49850" cy="100475"/>
            </a:xfrm>
            <a:custGeom>
              <a:rect b="b" l="l" r="r" t="t"/>
              <a:pathLst>
                <a:path extrusionOk="0" h="4019" w="1994">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6"/>
            <p:cNvSpPr/>
            <p:nvPr/>
          </p:nvSpPr>
          <p:spPr>
            <a:xfrm>
              <a:off x="2064125" y="1418625"/>
              <a:ext cx="2607750" cy="116550"/>
            </a:xfrm>
            <a:custGeom>
              <a:rect b="b" l="l" r="r" t="t"/>
              <a:pathLst>
                <a:path extrusionOk="0" h="4662" w="104310">
                  <a:moveTo>
                    <a:pt x="1" y="0"/>
                  </a:moveTo>
                  <a:lnTo>
                    <a:pt x="1" y="4661"/>
                  </a:lnTo>
                  <a:lnTo>
                    <a:pt x="104309" y="4661"/>
                  </a:lnTo>
                  <a:lnTo>
                    <a:pt x="104309"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6"/>
            <p:cNvSpPr/>
            <p:nvPr/>
          </p:nvSpPr>
          <p:spPr>
            <a:xfrm>
              <a:off x="2016725" y="3505600"/>
              <a:ext cx="176800" cy="81200"/>
            </a:xfrm>
            <a:custGeom>
              <a:rect b="b" l="l" r="r" t="t"/>
              <a:pathLst>
                <a:path extrusionOk="0" h="3248" w="7072">
                  <a:moveTo>
                    <a:pt x="0" y="1"/>
                  </a:moveTo>
                  <a:lnTo>
                    <a:pt x="0" y="3247"/>
                  </a:lnTo>
                  <a:lnTo>
                    <a:pt x="7072" y="3247"/>
                  </a:lnTo>
                  <a:lnTo>
                    <a:pt x="707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6"/>
            <p:cNvSpPr/>
            <p:nvPr/>
          </p:nvSpPr>
          <p:spPr>
            <a:xfrm>
              <a:off x="2202350" y="3505600"/>
              <a:ext cx="176825" cy="81200"/>
            </a:xfrm>
            <a:custGeom>
              <a:rect b="b" l="l" r="r" t="t"/>
              <a:pathLst>
                <a:path extrusionOk="0" h="3248" w="7073">
                  <a:moveTo>
                    <a:pt x="0" y="1"/>
                  </a:moveTo>
                  <a:lnTo>
                    <a:pt x="0" y="3247"/>
                  </a:lnTo>
                  <a:lnTo>
                    <a:pt x="7072" y="3247"/>
                  </a:lnTo>
                  <a:lnTo>
                    <a:pt x="707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6"/>
            <p:cNvSpPr/>
            <p:nvPr/>
          </p:nvSpPr>
          <p:spPr>
            <a:xfrm>
              <a:off x="2387975" y="3505600"/>
              <a:ext cx="176825" cy="81200"/>
            </a:xfrm>
            <a:custGeom>
              <a:rect b="b" l="l" r="r" t="t"/>
              <a:pathLst>
                <a:path extrusionOk="0" h="3248" w="7073">
                  <a:moveTo>
                    <a:pt x="1" y="1"/>
                  </a:moveTo>
                  <a:lnTo>
                    <a:pt x="1" y="3247"/>
                  </a:lnTo>
                  <a:lnTo>
                    <a:pt x="7073" y="3247"/>
                  </a:lnTo>
                  <a:lnTo>
                    <a:pt x="707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6"/>
            <p:cNvSpPr/>
            <p:nvPr/>
          </p:nvSpPr>
          <p:spPr>
            <a:xfrm>
              <a:off x="2573625" y="3505600"/>
              <a:ext cx="176825" cy="81200"/>
            </a:xfrm>
            <a:custGeom>
              <a:rect b="b" l="l" r="r" t="t"/>
              <a:pathLst>
                <a:path extrusionOk="0" h="3248" w="7073">
                  <a:moveTo>
                    <a:pt x="0" y="1"/>
                  </a:moveTo>
                  <a:lnTo>
                    <a:pt x="0" y="3247"/>
                  </a:lnTo>
                  <a:lnTo>
                    <a:pt x="7072" y="3247"/>
                  </a:lnTo>
                  <a:lnTo>
                    <a:pt x="707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6"/>
            <p:cNvSpPr/>
            <p:nvPr/>
          </p:nvSpPr>
          <p:spPr>
            <a:xfrm>
              <a:off x="2759250" y="3505600"/>
              <a:ext cx="176025" cy="81200"/>
            </a:xfrm>
            <a:custGeom>
              <a:rect b="b" l="l" r="r" t="t"/>
              <a:pathLst>
                <a:path extrusionOk="0" h="3248" w="7041">
                  <a:moveTo>
                    <a:pt x="1" y="1"/>
                  </a:moveTo>
                  <a:lnTo>
                    <a:pt x="1" y="3247"/>
                  </a:lnTo>
                  <a:lnTo>
                    <a:pt x="7040" y="3247"/>
                  </a:lnTo>
                  <a:lnTo>
                    <a:pt x="704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6"/>
            <p:cNvSpPr/>
            <p:nvPr/>
          </p:nvSpPr>
          <p:spPr>
            <a:xfrm>
              <a:off x="2944875" y="3505600"/>
              <a:ext cx="176025" cy="81200"/>
            </a:xfrm>
            <a:custGeom>
              <a:rect b="b" l="l" r="r" t="t"/>
              <a:pathLst>
                <a:path extrusionOk="0" h="3248" w="7041">
                  <a:moveTo>
                    <a:pt x="1" y="1"/>
                  </a:moveTo>
                  <a:lnTo>
                    <a:pt x="1" y="3247"/>
                  </a:lnTo>
                  <a:lnTo>
                    <a:pt x="7041" y="3247"/>
                  </a:lnTo>
                  <a:lnTo>
                    <a:pt x="7041"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6"/>
            <p:cNvSpPr/>
            <p:nvPr/>
          </p:nvSpPr>
          <p:spPr>
            <a:xfrm>
              <a:off x="3130525" y="3505600"/>
              <a:ext cx="176000" cy="81200"/>
            </a:xfrm>
            <a:custGeom>
              <a:rect b="b" l="l" r="r" t="t"/>
              <a:pathLst>
                <a:path extrusionOk="0" h="3248" w="7040">
                  <a:moveTo>
                    <a:pt x="0" y="1"/>
                  </a:moveTo>
                  <a:lnTo>
                    <a:pt x="0" y="3247"/>
                  </a:lnTo>
                  <a:lnTo>
                    <a:pt x="7040" y="3247"/>
                  </a:lnTo>
                  <a:lnTo>
                    <a:pt x="704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6"/>
            <p:cNvSpPr/>
            <p:nvPr/>
          </p:nvSpPr>
          <p:spPr>
            <a:xfrm>
              <a:off x="3316150" y="3505600"/>
              <a:ext cx="176025" cy="81200"/>
            </a:xfrm>
            <a:custGeom>
              <a:rect b="b" l="l" r="r" t="t"/>
              <a:pathLst>
                <a:path extrusionOk="0" h="3248" w="7041">
                  <a:moveTo>
                    <a:pt x="1" y="1"/>
                  </a:moveTo>
                  <a:lnTo>
                    <a:pt x="1" y="3247"/>
                  </a:lnTo>
                  <a:lnTo>
                    <a:pt x="7040" y="3247"/>
                  </a:lnTo>
                  <a:lnTo>
                    <a:pt x="7040"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6"/>
            <p:cNvSpPr/>
            <p:nvPr/>
          </p:nvSpPr>
          <p:spPr>
            <a:xfrm>
              <a:off x="3501800" y="3505600"/>
              <a:ext cx="176000" cy="81200"/>
            </a:xfrm>
            <a:custGeom>
              <a:rect b="b" l="l" r="r" t="t"/>
              <a:pathLst>
                <a:path extrusionOk="0" h="3248" w="7040">
                  <a:moveTo>
                    <a:pt x="0" y="1"/>
                  </a:moveTo>
                  <a:lnTo>
                    <a:pt x="0" y="3247"/>
                  </a:lnTo>
                  <a:lnTo>
                    <a:pt x="7040" y="3247"/>
                  </a:lnTo>
                  <a:lnTo>
                    <a:pt x="704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6"/>
            <p:cNvSpPr/>
            <p:nvPr/>
          </p:nvSpPr>
          <p:spPr>
            <a:xfrm>
              <a:off x="3686625" y="3505600"/>
              <a:ext cx="176825" cy="81200"/>
            </a:xfrm>
            <a:custGeom>
              <a:rect b="b" l="l" r="r" t="t"/>
              <a:pathLst>
                <a:path extrusionOk="0" h="3248" w="7073">
                  <a:moveTo>
                    <a:pt x="0" y="1"/>
                  </a:moveTo>
                  <a:lnTo>
                    <a:pt x="0" y="3247"/>
                  </a:lnTo>
                  <a:lnTo>
                    <a:pt x="7072" y="3247"/>
                  </a:lnTo>
                  <a:lnTo>
                    <a:pt x="707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6"/>
            <p:cNvSpPr/>
            <p:nvPr/>
          </p:nvSpPr>
          <p:spPr>
            <a:xfrm>
              <a:off x="3872250" y="3505600"/>
              <a:ext cx="176825" cy="81200"/>
            </a:xfrm>
            <a:custGeom>
              <a:rect b="b" l="l" r="r" t="t"/>
              <a:pathLst>
                <a:path extrusionOk="0" h="3248" w="7073">
                  <a:moveTo>
                    <a:pt x="1" y="1"/>
                  </a:moveTo>
                  <a:lnTo>
                    <a:pt x="1" y="3247"/>
                  </a:lnTo>
                  <a:lnTo>
                    <a:pt x="7072" y="3247"/>
                  </a:lnTo>
                  <a:lnTo>
                    <a:pt x="707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6"/>
            <p:cNvSpPr/>
            <p:nvPr/>
          </p:nvSpPr>
          <p:spPr>
            <a:xfrm>
              <a:off x="4057900" y="3505600"/>
              <a:ext cx="176800" cy="81200"/>
            </a:xfrm>
            <a:custGeom>
              <a:rect b="b" l="l" r="r" t="t"/>
              <a:pathLst>
                <a:path extrusionOk="0" h="3248" w="7072">
                  <a:moveTo>
                    <a:pt x="0" y="1"/>
                  </a:moveTo>
                  <a:lnTo>
                    <a:pt x="0" y="3247"/>
                  </a:lnTo>
                  <a:lnTo>
                    <a:pt x="7072" y="3247"/>
                  </a:lnTo>
                  <a:lnTo>
                    <a:pt x="707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6"/>
            <p:cNvSpPr/>
            <p:nvPr/>
          </p:nvSpPr>
          <p:spPr>
            <a:xfrm>
              <a:off x="4243525" y="3505600"/>
              <a:ext cx="176825" cy="81200"/>
            </a:xfrm>
            <a:custGeom>
              <a:rect b="b" l="l" r="r" t="t"/>
              <a:pathLst>
                <a:path extrusionOk="0" h="3248" w="7073">
                  <a:moveTo>
                    <a:pt x="0" y="1"/>
                  </a:moveTo>
                  <a:lnTo>
                    <a:pt x="0" y="3247"/>
                  </a:lnTo>
                  <a:lnTo>
                    <a:pt x="7072" y="3247"/>
                  </a:lnTo>
                  <a:lnTo>
                    <a:pt x="707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6"/>
            <p:cNvSpPr/>
            <p:nvPr/>
          </p:nvSpPr>
          <p:spPr>
            <a:xfrm>
              <a:off x="4429150" y="3505600"/>
              <a:ext cx="176825" cy="81200"/>
            </a:xfrm>
            <a:custGeom>
              <a:rect b="b" l="l" r="r" t="t"/>
              <a:pathLst>
                <a:path extrusionOk="0" h="3248" w="7073">
                  <a:moveTo>
                    <a:pt x="1" y="1"/>
                  </a:moveTo>
                  <a:lnTo>
                    <a:pt x="1" y="3247"/>
                  </a:lnTo>
                  <a:lnTo>
                    <a:pt x="7073" y="3247"/>
                  </a:lnTo>
                  <a:lnTo>
                    <a:pt x="7073"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6"/>
            <p:cNvSpPr/>
            <p:nvPr/>
          </p:nvSpPr>
          <p:spPr>
            <a:xfrm>
              <a:off x="4614800" y="3505600"/>
              <a:ext cx="176800" cy="81200"/>
            </a:xfrm>
            <a:custGeom>
              <a:rect b="b" l="l" r="r" t="t"/>
              <a:pathLst>
                <a:path extrusionOk="0" h="3248" w="7072">
                  <a:moveTo>
                    <a:pt x="0" y="1"/>
                  </a:moveTo>
                  <a:lnTo>
                    <a:pt x="0" y="3247"/>
                  </a:lnTo>
                  <a:lnTo>
                    <a:pt x="7072" y="3247"/>
                  </a:lnTo>
                  <a:lnTo>
                    <a:pt x="707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6"/>
            <p:cNvSpPr/>
            <p:nvPr/>
          </p:nvSpPr>
          <p:spPr>
            <a:xfrm>
              <a:off x="4800425" y="3505600"/>
              <a:ext cx="176025" cy="81200"/>
            </a:xfrm>
            <a:custGeom>
              <a:rect b="b" l="l" r="r" t="t"/>
              <a:pathLst>
                <a:path extrusionOk="0" h="3248" w="7041">
                  <a:moveTo>
                    <a:pt x="1" y="1"/>
                  </a:moveTo>
                  <a:lnTo>
                    <a:pt x="1" y="3247"/>
                  </a:lnTo>
                  <a:lnTo>
                    <a:pt x="7040" y="3247"/>
                  </a:lnTo>
                  <a:lnTo>
                    <a:pt x="7040"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6"/>
            <p:cNvSpPr/>
            <p:nvPr/>
          </p:nvSpPr>
          <p:spPr>
            <a:xfrm>
              <a:off x="4986050" y="3505600"/>
              <a:ext cx="176025" cy="81200"/>
            </a:xfrm>
            <a:custGeom>
              <a:rect b="b" l="l" r="r" t="t"/>
              <a:pathLst>
                <a:path extrusionOk="0" h="3248" w="7041">
                  <a:moveTo>
                    <a:pt x="1" y="1"/>
                  </a:moveTo>
                  <a:lnTo>
                    <a:pt x="1" y="3247"/>
                  </a:lnTo>
                  <a:lnTo>
                    <a:pt x="7041" y="3247"/>
                  </a:lnTo>
                  <a:lnTo>
                    <a:pt x="704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6"/>
            <p:cNvSpPr/>
            <p:nvPr/>
          </p:nvSpPr>
          <p:spPr>
            <a:xfrm>
              <a:off x="5171700" y="3505600"/>
              <a:ext cx="176000" cy="81200"/>
            </a:xfrm>
            <a:custGeom>
              <a:rect b="b" l="l" r="r" t="t"/>
              <a:pathLst>
                <a:path extrusionOk="0" h="3248" w="7040">
                  <a:moveTo>
                    <a:pt x="0" y="1"/>
                  </a:moveTo>
                  <a:lnTo>
                    <a:pt x="0" y="3247"/>
                  </a:lnTo>
                  <a:lnTo>
                    <a:pt x="7040" y="3247"/>
                  </a:lnTo>
                  <a:lnTo>
                    <a:pt x="7040"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6"/>
            <p:cNvSpPr/>
            <p:nvPr/>
          </p:nvSpPr>
          <p:spPr>
            <a:xfrm>
              <a:off x="5357325" y="3505600"/>
              <a:ext cx="176025" cy="81200"/>
            </a:xfrm>
            <a:custGeom>
              <a:rect b="b" l="l" r="r" t="t"/>
              <a:pathLst>
                <a:path extrusionOk="0" h="3248" w="7041">
                  <a:moveTo>
                    <a:pt x="1" y="1"/>
                  </a:moveTo>
                  <a:lnTo>
                    <a:pt x="1" y="3247"/>
                  </a:lnTo>
                  <a:lnTo>
                    <a:pt x="7040" y="3247"/>
                  </a:lnTo>
                  <a:lnTo>
                    <a:pt x="704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6"/>
            <p:cNvSpPr/>
            <p:nvPr/>
          </p:nvSpPr>
          <p:spPr>
            <a:xfrm>
              <a:off x="1902600" y="1883100"/>
              <a:ext cx="299775" cy="81200"/>
            </a:xfrm>
            <a:custGeom>
              <a:rect b="b" l="l" r="r" t="t"/>
              <a:pathLst>
                <a:path extrusionOk="0" h="3248" w="11991">
                  <a:moveTo>
                    <a:pt x="1" y="1"/>
                  </a:moveTo>
                  <a:lnTo>
                    <a:pt x="1" y="3247"/>
                  </a:lnTo>
                  <a:lnTo>
                    <a:pt x="11990" y="3247"/>
                  </a:lnTo>
                  <a:lnTo>
                    <a:pt x="1199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6"/>
            <p:cNvSpPr/>
            <p:nvPr/>
          </p:nvSpPr>
          <p:spPr>
            <a:xfrm>
              <a:off x="2218425" y="1883100"/>
              <a:ext cx="300575" cy="81200"/>
            </a:xfrm>
            <a:custGeom>
              <a:rect b="b" l="l" r="r" t="t"/>
              <a:pathLst>
                <a:path extrusionOk="0" h="3248" w="12023">
                  <a:moveTo>
                    <a:pt x="0" y="1"/>
                  </a:moveTo>
                  <a:lnTo>
                    <a:pt x="0" y="3247"/>
                  </a:lnTo>
                  <a:lnTo>
                    <a:pt x="12022" y="3247"/>
                  </a:lnTo>
                  <a:lnTo>
                    <a:pt x="1202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6"/>
            <p:cNvSpPr/>
            <p:nvPr/>
          </p:nvSpPr>
          <p:spPr>
            <a:xfrm>
              <a:off x="2534250" y="1883100"/>
              <a:ext cx="300575" cy="81200"/>
            </a:xfrm>
            <a:custGeom>
              <a:rect b="b" l="l" r="r" t="t"/>
              <a:pathLst>
                <a:path extrusionOk="0" h="3248" w="12023">
                  <a:moveTo>
                    <a:pt x="0" y="1"/>
                  </a:moveTo>
                  <a:lnTo>
                    <a:pt x="0" y="3247"/>
                  </a:lnTo>
                  <a:lnTo>
                    <a:pt x="12022" y="3247"/>
                  </a:lnTo>
                  <a:lnTo>
                    <a:pt x="1202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6"/>
            <p:cNvSpPr/>
            <p:nvPr/>
          </p:nvSpPr>
          <p:spPr>
            <a:xfrm>
              <a:off x="2850050" y="1883100"/>
              <a:ext cx="300575" cy="81200"/>
            </a:xfrm>
            <a:custGeom>
              <a:rect b="b" l="l" r="r" t="t"/>
              <a:pathLst>
                <a:path extrusionOk="0" h="3248" w="12023">
                  <a:moveTo>
                    <a:pt x="1" y="1"/>
                  </a:moveTo>
                  <a:lnTo>
                    <a:pt x="1" y="3247"/>
                  </a:lnTo>
                  <a:lnTo>
                    <a:pt x="12023" y="3247"/>
                  </a:lnTo>
                  <a:lnTo>
                    <a:pt x="1202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6"/>
            <p:cNvSpPr/>
            <p:nvPr/>
          </p:nvSpPr>
          <p:spPr>
            <a:xfrm>
              <a:off x="3166675" y="1883100"/>
              <a:ext cx="300575" cy="81200"/>
            </a:xfrm>
            <a:custGeom>
              <a:rect b="b" l="l" r="r" t="t"/>
              <a:pathLst>
                <a:path extrusionOk="0" h="3248" w="12023">
                  <a:moveTo>
                    <a:pt x="1" y="1"/>
                  </a:moveTo>
                  <a:lnTo>
                    <a:pt x="1" y="3247"/>
                  </a:lnTo>
                  <a:lnTo>
                    <a:pt x="12023" y="3247"/>
                  </a:lnTo>
                  <a:lnTo>
                    <a:pt x="120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6"/>
            <p:cNvSpPr/>
            <p:nvPr/>
          </p:nvSpPr>
          <p:spPr>
            <a:xfrm>
              <a:off x="3482500" y="1883100"/>
              <a:ext cx="300575" cy="81200"/>
            </a:xfrm>
            <a:custGeom>
              <a:rect b="b" l="l" r="r" t="t"/>
              <a:pathLst>
                <a:path extrusionOk="0" h="3248" w="12023">
                  <a:moveTo>
                    <a:pt x="1" y="1"/>
                  </a:moveTo>
                  <a:lnTo>
                    <a:pt x="1" y="3247"/>
                  </a:lnTo>
                  <a:lnTo>
                    <a:pt x="12023" y="3247"/>
                  </a:lnTo>
                  <a:lnTo>
                    <a:pt x="1202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6"/>
            <p:cNvSpPr/>
            <p:nvPr/>
          </p:nvSpPr>
          <p:spPr>
            <a:xfrm>
              <a:off x="3798325" y="1883100"/>
              <a:ext cx="300575" cy="81200"/>
            </a:xfrm>
            <a:custGeom>
              <a:rect b="b" l="l" r="r" t="t"/>
              <a:pathLst>
                <a:path extrusionOk="0" h="3248" w="12023">
                  <a:moveTo>
                    <a:pt x="0" y="1"/>
                  </a:moveTo>
                  <a:lnTo>
                    <a:pt x="0" y="3247"/>
                  </a:lnTo>
                  <a:lnTo>
                    <a:pt x="12022" y="3247"/>
                  </a:lnTo>
                  <a:lnTo>
                    <a:pt x="1202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6"/>
            <p:cNvSpPr/>
            <p:nvPr/>
          </p:nvSpPr>
          <p:spPr>
            <a:xfrm>
              <a:off x="4114950" y="1883100"/>
              <a:ext cx="300575" cy="81200"/>
            </a:xfrm>
            <a:custGeom>
              <a:rect b="b" l="l" r="r" t="t"/>
              <a:pathLst>
                <a:path extrusionOk="0" h="3248" w="12023">
                  <a:moveTo>
                    <a:pt x="0" y="1"/>
                  </a:moveTo>
                  <a:lnTo>
                    <a:pt x="0" y="3247"/>
                  </a:lnTo>
                  <a:lnTo>
                    <a:pt x="12022" y="3247"/>
                  </a:lnTo>
                  <a:lnTo>
                    <a:pt x="1202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6"/>
            <p:cNvSpPr/>
            <p:nvPr/>
          </p:nvSpPr>
          <p:spPr>
            <a:xfrm>
              <a:off x="4430775" y="1883100"/>
              <a:ext cx="300575" cy="81200"/>
            </a:xfrm>
            <a:custGeom>
              <a:rect b="b" l="l" r="r" t="t"/>
              <a:pathLst>
                <a:path extrusionOk="0" h="3248" w="12023">
                  <a:moveTo>
                    <a:pt x="0" y="1"/>
                  </a:moveTo>
                  <a:lnTo>
                    <a:pt x="0" y="3247"/>
                  </a:lnTo>
                  <a:lnTo>
                    <a:pt x="12022" y="3247"/>
                  </a:lnTo>
                  <a:lnTo>
                    <a:pt x="12022"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6"/>
            <p:cNvSpPr/>
            <p:nvPr/>
          </p:nvSpPr>
          <p:spPr>
            <a:xfrm>
              <a:off x="4746575" y="1883100"/>
              <a:ext cx="300575" cy="81200"/>
            </a:xfrm>
            <a:custGeom>
              <a:rect b="b" l="l" r="r" t="t"/>
              <a:pathLst>
                <a:path extrusionOk="0" h="3248" w="12023">
                  <a:moveTo>
                    <a:pt x="1" y="1"/>
                  </a:moveTo>
                  <a:lnTo>
                    <a:pt x="1" y="3247"/>
                  </a:lnTo>
                  <a:lnTo>
                    <a:pt x="12023" y="3247"/>
                  </a:lnTo>
                  <a:lnTo>
                    <a:pt x="1202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6"/>
            <p:cNvSpPr/>
            <p:nvPr/>
          </p:nvSpPr>
          <p:spPr>
            <a:xfrm>
              <a:off x="5063200" y="1883100"/>
              <a:ext cx="299775" cy="81200"/>
            </a:xfrm>
            <a:custGeom>
              <a:rect b="b" l="l" r="r" t="t"/>
              <a:pathLst>
                <a:path extrusionOk="0" h="3248" w="11991">
                  <a:moveTo>
                    <a:pt x="1" y="1"/>
                  </a:moveTo>
                  <a:lnTo>
                    <a:pt x="1" y="3247"/>
                  </a:lnTo>
                  <a:lnTo>
                    <a:pt x="11991" y="3247"/>
                  </a:lnTo>
                  <a:lnTo>
                    <a:pt x="1199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6"/>
            <p:cNvSpPr/>
            <p:nvPr/>
          </p:nvSpPr>
          <p:spPr>
            <a:xfrm>
              <a:off x="5379025" y="1883100"/>
              <a:ext cx="300575" cy="81200"/>
            </a:xfrm>
            <a:custGeom>
              <a:rect b="b" l="l" r="r" t="t"/>
              <a:pathLst>
                <a:path extrusionOk="0" h="3248" w="12023">
                  <a:moveTo>
                    <a:pt x="1" y="1"/>
                  </a:moveTo>
                  <a:lnTo>
                    <a:pt x="1" y="3247"/>
                  </a:lnTo>
                  <a:lnTo>
                    <a:pt x="12023" y="3247"/>
                  </a:lnTo>
                  <a:lnTo>
                    <a:pt x="1202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6"/>
            <p:cNvSpPr/>
            <p:nvPr/>
          </p:nvSpPr>
          <p:spPr>
            <a:xfrm>
              <a:off x="3290450" y="2074375"/>
              <a:ext cx="512725" cy="198500"/>
            </a:xfrm>
            <a:custGeom>
              <a:rect b="b" l="l" r="r" t="t"/>
              <a:pathLst>
                <a:path extrusionOk="0" h="7940" w="20509">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6"/>
            <p:cNvSpPr/>
            <p:nvPr/>
          </p:nvSpPr>
          <p:spPr>
            <a:xfrm>
              <a:off x="3503400" y="2106500"/>
              <a:ext cx="60300" cy="131025"/>
            </a:xfrm>
            <a:custGeom>
              <a:rect b="b" l="l" r="r" t="t"/>
              <a:pathLst>
                <a:path extrusionOk="0" h="5241" w="2412">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6"/>
            <p:cNvSpPr/>
            <p:nvPr/>
          </p:nvSpPr>
          <p:spPr>
            <a:xfrm>
              <a:off x="3575725" y="2106500"/>
              <a:ext cx="61100" cy="131025"/>
            </a:xfrm>
            <a:custGeom>
              <a:rect b="b" l="l" r="r" t="t"/>
              <a:pathLst>
                <a:path extrusionOk="0" h="5241" w="2444">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6"/>
            <p:cNvSpPr/>
            <p:nvPr/>
          </p:nvSpPr>
          <p:spPr>
            <a:xfrm>
              <a:off x="3649650" y="2108125"/>
              <a:ext cx="66725" cy="128600"/>
            </a:xfrm>
            <a:custGeom>
              <a:rect b="b" l="l" r="r" t="t"/>
              <a:pathLst>
                <a:path extrusionOk="0" h="5144" w="2669">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6"/>
            <p:cNvSpPr/>
            <p:nvPr/>
          </p:nvSpPr>
          <p:spPr>
            <a:xfrm>
              <a:off x="2318075"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6"/>
            <p:cNvSpPr/>
            <p:nvPr/>
          </p:nvSpPr>
          <p:spPr>
            <a:xfrm>
              <a:off x="2400050"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6"/>
            <p:cNvSpPr/>
            <p:nvPr/>
          </p:nvSpPr>
          <p:spPr>
            <a:xfrm>
              <a:off x="2483625"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6"/>
            <p:cNvSpPr/>
            <p:nvPr/>
          </p:nvSpPr>
          <p:spPr>
            <a:xfrm>
              <a:off x="2568800" y="3979725"/>
              <a:ext cx="76375" cy="147100"/>
            </a:xfrm>
            <a:custGeom>
              <a:rect b="b" l="l" r="r" t="t"/>
              <a:pathLst>
                <a:path extrusionOk="0" h="5884" w="3055">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6"/>
            <p:cNvSpPr/>
            <p:nvPr/>
          </p:nvSpPr>
          <p:spPr>
            <a:xfrm>
              <a:off x="2310025" y="4223225"/>
              <a:ext cx="337550" cy="12875"/>
            </a:xfrm>
            <a:custGeom>
              <a:rect b="b" l="l" r="r" t="t"/>
              <a:pathLst>
                <a:path extrusionOk="0" h="515" w="13502">
                  <a:moveTo>
                    <a:pt x="1" y="1"/>
                  </a:moveTo>
                  <a:lnTo>
                    <a:pt x="1" y="515"/>
                  </a:lnTo>
                  <a:lnTo>
                    <a:pt x="13502" y="515"/>
                  </a:lnTo>
                  <a:lnTo>
                    <a:pt x="13502"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6"/>
            <p:cNvSpPr/>
            <p:nvPr/>
          </p:nvSpPr>
          <p:spPr>
            <a:xfrm>
              <a:off x="3584550" y="3979725"/>
              <a:ext cx="69150" cy="148700"/>
            </a:xfrm>
            <a:custGeom>
              <a:rect b="b" l="l" r="r" t="t"/>
              <a:pathLst>
                <a:path extrusionOk="0" h="5948" w="2766">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6"/>
            <p:cNvSpPr/>
            <p:nvPr/>
          </p:nvSpPr>
          <p:spPr>
            <a:xfrm>
              <a:off x="3666525"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6"/>
            <p:cNvSpPr/>
            <p:nvPr/>
          </p:nvSpPr>
          <p:spPr>
            <a:xfrm>
              <a:off x="3750100"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6"/>
            <p:cNvSpPr/>
            <p:nvPr/>
          </p:nvSpPr>
          <p:spPr>
            <a:xfrm>
              <a:off x="3835300" y="3979725"/>
              <a:ext cx="76350" cy="147100"/>
            </a:xfrm>
            <a:custGeom>
              <a:rect b="b" l="l" r="r" t="t"/>
              <a:pathLst>
                <a:path extrusionOk="0" h="5884" w="3054">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6"/>
            <p:cNvSpPr/>
            <p:nvPr/>
          </p:nvSpPr>
          <p:spPr>
            <a:xfrm>
              <a:off x="3576525" y="4223225"/>
              <a:ext cx="337550" cy="12875"/>
            </a:xfrm>
            <a:custGeom>
              <a:rect b="b" l="l" r="r" t="t"/>
              <a:pathLst>
                <a:path extrusionOk="0" h="515" w="13502">
                  <a:moveTo>
                    <a:pt x="1" y="1"/>
                  </a:moveTo>
                  <a:lnTo>
                    <a:pt x="1" y="515"/>
                  </a:lnTo>
                  <a:lnTo>
                    <a:pt x="13501" y="515"/>
                  </a:lnTo>
                  <a:lnTo>
                    <a:pt x="13501"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6"/>
            <p:cNvSpPr/>
            <p:nvPr/>
          </p:nvSpPr>
          <p:spPr>
            <a:xfrm>
              <a:off x="4959550"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6"/>
            <p:cNvSpPr/>
            <p:nvPr/>
          </p:nvSpPr>
          <p:spPr>
            <a:xfrm>
              <a:off x="5042325" y="3978125"/>
              <a:ext cx="69925" cy="150300"/>
            </a:xfrm>
            <a:custGeom>
              <a:rect b="b" l="l" r="r" t="t"/>
              <a:pathLst>
                <a:path extrusionOk="0" h="6012" w="2797">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6"/>
            <p:cNvSpPr/>
            <p:nvPr/>
          </p:nvSpPr>
          <p:spPr>
            <a:xfrm>
              <a:off x="5125075" y="3978125"/>
              <a:ext cx="70750" cy="150300"/>
            </a:xfrm>
            <a:custGeom>
              <a:rect b="b" l="l" r="r" t="t"/>
              <a:pathLst>
                <a:path extrusionOk="0" h="6012" w="283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6"/>
            <p:cNvSpPr/>
            <p:nvPr/>
          </p:nvSpPr>
          <p:spPr>
            <a:xfrm>
              <a:off x="5210275" y="3979725"/>
              <a:ext cx="77175" cy="147100"/>
            </a:xfrm>
            <a:custGeom>
              <a:rect b="b" l="l" r="r" t="t"/>
              <a:pathLst>
                <a:path extrusionOk="0" h="5884" w="3087">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6"/>
            <p:cNvSpPr/>
            <p:nvPr/>
          </p:nvSpPr>
          <p:spPr>
            <a:xfrm>
              <a:off x="4952300" y="4223225"/>
              <a:ext cx="336750" cy="12875"/>
            </a:xfrm>
            <a:custGeom>
              <a:rect b="b" l="l" r="r" t="t"/>
              <a:pathLst>
                <a:path extrusionOk="0" h="515" w="13470">
                  <a:moveTo>
                    <a:pt x="1" y="1"/>
                  </a:moveTo>
                  <a:lnTo>
                    <a:pt x="1" y="515"/>
                  </a:lnTo>
                  <a:lnTo>
                    <a:pt x="13469" y="515"/>
                  </a:lnTo>
                  <a:lnTo>
                    <a:pt x="13469"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6"/>
            <p:cNvSpPr/>
            <p:nvPr/>
          </p:nvSpPr>
          <p:spPr>
            <a:xfrm>
              <a:off x="3124100" y="3854375"/>
              <a:ext cx="13675" cy="703175"/>
            </a:xfrm>
            <a:custGeom>
              <a:rect b="b" l="l" r="r" t="t"/>
              <a:pathLst>
                <a:path extrusionOk="0" h="28127" w="547">
                  <a:moveTo>
                    <a:pt x="0" y="0"/>
                  </a:moveTo>
                  <a:lnTo>
                    <a:pt x="0" y="28127"/>
                  </a:lnTo>
                  <a:lnTo>
                    <a:pt x="547" y="28127"/>
                  </a:lnTo>
                  <a:lnTo>
                    <a:pt x="5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6"/>
            <p:cNvSpPr/>
            <p:nvPr/>
          </p:nvSpPr>
          <p:spPr>
            <a:xfrm>
              <a:off x="4502275" y="3854375"/>
              <a:ext cx="12900" cy="703175"/>
            </a:xfrm>
            <a:custGeom>
              <a:rect b="b" l="l" r="r" t="t"/>
              <a:pathLst>
                <a:path extrusionOk="0" h="28127" w="516">
                  <a:moveTo>
                    <a:pt x="1" y="0"/>
                  </a:moveTo>
                  <a:lnTo>
                    <a:pt x="1" y="28127"/>
                  </a:lnTo>
                  <a:lnTo>
                    <a:pt x="515" y="28127"/>
                  </a:lnTo>
                  <a:lnTo>
                    <a:pt x="51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6"/>
            <p:cNvSpPr/>
            <p:nvPr/>
          </p:nvSpPr>
          <p:spPr>
            <a:xfrm>
              <a:off x="2361475" y="3788475"/>
              <a:ext cx="41000" cy="84400"/>
            </a:xfrm>
            <a:custGeom>
              <a:rect b="b" l="l" r="r" t="t"/>
              <a:pathLst>
                <a:path extrusionOk="0" h="3376" w="1640">
                  <a:moveTo>
                    <a:pt x="0" y="0"/>
                  </a:moveTo>
                  <a:lnTo>
                    <a:pt x="0" y="483"/>
                  </a:lnTo>
                  <a:lnTo>
                    <a:pt x="547" y="483"/>
                  </a:lnTo>
                  <a:lnTo>
                    <a:pt x="547" y="3376"/>
                  </a:lnTo>
                  <a:lnTo>
                    <a:pt x="1093" y="3376"/>
                  </a:lnTo>
                  <a:lnTo>
                    <a:pt x="1093" y="483"/>
                  </a:lnTo>
                  <a:lnTo>
                    <a:pt x="1639" y="483"/>
                  </a:lnTo>
                  <a:lnTo>
                    <a:pt x="1639"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6"/>
            <p:cNvSpPr/>
            <p:nvPr/>
          </p:nvSpPr>
          <p:spPr>
            <a:xfrm>
              <a:off x="2407275" y="3786875"/>
              <a:ext cx="40200" cy="86800"/>
            </a:xfrm>
            <a:custGeom>
              <a:rect b="b" l="l" r="r" t="t"/>
              <a:pathLst>
                <a:path extrusionOk="0" h="3472" w="1608">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6"/>
            <p:cNvSpPr/>
            <p:nvPr/>
          </p:nvSpPr>
          <p:spPr>
            <a:xfrm>
              <a:off x="2456300" y="3788475"/>
              <a:ext cx="40200" cy="84400"/>
            </a:xfrm>
            <a:custGeom>
              <a:rect b="b" l="l" r="r" t="t"/>
              <a:pathLst>
                <a:path extrusionOk="0" h="3376" w="1608">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6"/>
            <p:cNvSpPr/>
            <p:nvPr/>
          </p:nvSpPr>
          <p:spPr>
            <a:xfrm>
              <a:off x="2501300" y="3788475"/>
              <a:ext cx="46625" cy="84400"/>
            </a:xfrm>
            <a:custGeom>
              <a:rect b="b" l="l" r="r" t="t"/>
              <a:pathLst>
                <a:path extrusionOk="0" h="3376" w="1865">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6"/>
            <p:cNvSpPr/>
            <p:nvPr/>
          </p:nvSpPr>
          <p:spPr>
            <a:xfrm>
              <a:off x="2549500" y="3788475"/>
              <a:ext cx="47450" cy="84400"/>
            </a:xfrm>
            <a:custGeom>
              <a:rect b="b" l="l" r="r" t="t"/>
              <a:pathLst>
                <a:path extrusionOk="0" h="3376" w="1898">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6"/>
            <p:cNvSpPr/>
            <p:nvPr/>
          </p:nvSpPr>
          <p:spPr>
            <a:xfrm>
              <a:off x="3644025" y="3788475"/>
              <a:ext cx="64325" cy="84400"/>
            </a:xfrm>
            <a:custGeom>
              <a:rect b="b" l="l" r="r" t="t"/>
              <a:pathLst>
                <a:path extrusionOk="0" h="3376" w="2573">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6"/>
            <p:cNvSpPr/>
            <p:nvPr/>
          </p:nvSpPr>
          <p:spPr>
            <a:xfrm>
              <a:off x="3714750" y="3788475"/>
              <a:ext cx="36175" cy="84400"/>
            </a:xfrm>
            <a:custGeom>
              <a:rect b="b" l="l" r="r" t="t"/>
              <a:pathLst>
                <a:path extrusionOk="0" h="3376" w="1447">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6"/>
            <p:cNvSpPr/>
            <p:nvPr/>
          </p:nvSpPr>
          <p:spPr>
            <a:xfrm>
              <a:off x="3758950" y="3788475"/>
              <a:ext cx="36175" cy="84400"/>
            </a:xfrm>
            <a:custGeom>
              <a:rect b="b" l="l" r="r" t="t"/>
              <a:pathLst>
                <a:path extrusionOk="0" h="3376" w="1447">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6"/>
            <p:cNvSpPr/>
            <p:nvPr/>
          </p:nvSpPr>
          <p:spPr>
            <a:xfrm>
              <a:off x="3803150" y="3788475"/>
              <a:ext cx="44225" cy="84400"/>
            </a:xfrm>
            <a:custGeom>
              <a:rect b="b" l="l" r="r" t="t"/>
              <a:pathLst>
                <a:path extrusionOk="0" h="3376" w="1769">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6"/>
            <p:cNvSpPr/>
            <p:nvPr/>
          </p:nvSpPr>
          <p:spPr>
            <a:xfrm>
              <a:off x="4995700" y="3788475"/>
              <a:ext cx="56275" cy="84400"/>
            </a:xfrm>
            <a:custGeom>
              <a:rect b="b" l="l" r="r" t="t"/>
              <a:pathLst>
                <a:path extrusionOk="0" h="3376" w="2251">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6"/>
            <p:cNvSpPr/>
            <p:nvPr/>
          </p:nvSpPr>
          <p:spPr>
            <a:xfrm>
              <a:off x="5060000" y="3786875"/>
              <a:ext cx="40200" cy="86800"/>
            </a:xfrm>
            <a:custGeom>
              <a:rect b="b" l="l" r="r" t="t"/>
              <a:pathLst>
                <a:path extrusionOk="0" h="3472" w="1608">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6"/>
            <p:cNvSpPr/>
            <p:nvPr/>
          </p:nvSpPr>
          <p:spPr>
            <a:xfrm>
              <a:off x="5109025" y="3788475"/>
              <a:ext cx="41800" cy="84400"/>
            </a:xfrm>
            <a:custGeom>
              <a:rect b="b" l="l" r="r" t="t"/>
              <a:pathLst>
                <a:path extrusionOk="0" h="3376" w="1672">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6"/>
            <p:cNvSpPr/>
            <p:nvPr/>
          </p:nvSpPr>
          <p:spPr>
            <a:xfrm>
              <a:off x="5156425" y="3788475"/>
              <a:ext cx="41000" cy="84400"/>
            </a:xfrm>
            <a:custGeom>
              <a:rect b="b" l="l" r="r" t="t"/>
              <a:pathLst>
                <a:path extrusionOk="0" h="3376" w="1640">
                  <a:moveTo>
                    <a:pt x="1" y="0"/>
                  </a:moveTo>
                  <a:lnTo>
                    <a:pt x="1" y="483"/>
                  </a:lnTo>
                  <a:lnTo>
                    <a:pt x="579" y="483"/>
                  </a:lnTo>
                  <a:lnTo>
                    <a:pt x="579" y="3376"/>
                  </a:lnTo>
                  <a:lnTo>
                    <a:pt x="1093" y="3376"/>
                  </a:lnTo>
                  <a:lnTo>
                    <a:pt x="1093" y="483"/>
                  </a:lnTo>
                  <a:lnTo>
                    <a:pt x="1640" y="483"/>
                  </a:lnTo>
                  <a:lnTo>
                    <a:pt x="164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6"/>
            <p:cNvSpPr/>
            <p:nvPr/>
          </p:nvSpPr>
          <p:spPr>
            <a:xfrm>
              <a:off x="5203850" y="3788475"/>
              <a:ext cx="41800" cy="84400"/>
            </a:xfrm>
            <a:custGeom>
              <a:rect b="b" l="l" r="r" t="t"/>
              <a:pathLst>
                <a:path extrusionOk="0" h="3376" w="1672">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6"/>
            <p:cNvSpPr/>
            <p:nvPr/>
          </p:nvSpPr>
          <p:spPr>
            <a:xfrm>
              <a:off x="5501975" y="4781525"/>
              <a:ext cx="384950" cy="152150"/>
            </a:xfrm>
            <a:custGeom>
              <a:rect b="b" l="l" r="r" t="t"/>
              <a:pathLst>
                <a:path extrusionOk="0" h="6086" w="15398">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6"/>
            <p:cNvSpPr/>
            <p:nvPr/>
          </p:nvSpPr>
          <p:spPr>
            <a:xfrm>
              <a:off x="5530100" y="4563375"/>
              <a:ext cx="360850" cy="175900"/>
            </a:xfrm>
            <a:custGeom>
              <a:rect b="b" l="l" r="r" t="t"/>
              <a:pathLst>
                <a:path extrusionOk="0" h="7036" w="14434">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6"/>
            <p:cNvSpPr/>
            <p:nvPr/>
          </p:nvSpPr>
          <p:spPr>
            <a:xfrm>
              <a:off x="5963250" y="4563150"/>
              <a:ext cx="171200" cy="366975"/>
            </a:xfrm>
            <a:custGeom>
              <a:rect b="b" l="l" r="r" t="t"/>
              <a:pathLst>
                <a:path extrusionOk="0" h="14679" w="6848">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6"/>
            <p:cNvSpPr/>
            <p:nvPr/>
          </p:nvSpPr>
          <p:spPr>
            <a:xfrm>
              <a:off x="6172200" y="4849250"/>
              <a:ext cx="349575" cy="202350"/>
            </a:xfrm>
            <a:custGeom>
              <a:rect b="b" l="l" r="r" t="t"/>
              <a:pathLst>
                <a:path extrusionOk="0" h="8094" w="13983">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6"/>
            <p:cNvSpPr/>
            <p:nvPr/>
          </p:nvSpPr>
          <p:spPr>
            <a:xfrm>
              <a:off x="6055675" y="4428950"/>
              <a:ext cx="163950" cy="374500"/>
            </a:xfrm>
            <a:custGeom>
              <a:rect b="b" l="l" r="r" t="t"/>
              <a:pathLst>
                <a:path extrusionOk="0" h="14980" w="6558">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6"/>
            <p:cNvSpPr/>
            <p:nvPr/>
          </p:nvSpPr>
          <p:spPr>
            <a:xfrm>
              <a:off x="6315225" y="4531000"/>
              <a:ext cx="371300" cy="201600"/>
            </a:xfrm>
            <a:custGeom>
              <a:rect b="b" l="l" r="r" t="t"/>
              <a:pathLst>
                <a:path extrusionOk="0" h="8064" w="14852">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6"/>
            <p:cNvSpPr/>
            <p:nvPr/>
          </p:nvSpPr>
          <p:spPr>
            <a:xfrm>
              <a:off x="6243725" y="4308400"/>
              <a:ext cx="213775" cy="345150"/>
            </a:xfrm>
            <a:custGeom>
              <a:rect b="b" l="l" r="r" t="t"/>
              <a:pathLst>
                <a:path extrusionOk="0" h="13806" w="8551">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6"/>
            <p:cNvSpPr/>
            <p:nvPr/>
          </p:nvSpPr>
          <p:spPr>
            <a:xfrm>
              <a:off x="5842700" y="4681450"/>
              <a:ext cx="240325" cy="567025"/>
            </a:xfrm>
            <a:custGeom>
              <a:rect b="b" l="l" r="r" t="t"/>
              <a:pathLst>
                <a:path extrusionOk="0" h="22681" w="9613">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6"/>
            <p:cNvSpPr/>
            <p:nvPr/>
          </p:nvSpPr>
          <p:spPr>
            <a:xfrm>
              <a:off x="6091825" y="4613150"/>
              <a:ext cx="231475" cy="591025"/>
            </a:xfrm>
            <a:custGeom>
              <a:rect b="b" l="l" r="r" t="t"/>
              <a:pathLst>
                <a:path extrusionOk="0" h="23641" w="9259">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6"/>
            <p:cNvSpPr/>
            <p:nvPr/>
          </p:nvSpPr>
          <p:spPr>
            <a:xfrm>
              <a:off x="6132000" y="4990325"/>
              <a:ext cx="118975" cy="73500"/>
            </a:xfrm>
            <a:custGeom>
              <a:rect b="b" l="l" r="r" t="t"/>
              <a:pathLst>
                <a:path extrusionOk="0" h="2940" w="4759">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6"/>
            <p:cNvSpPr/>
            <p:nvPr/>
          </p:nvSpPr>
          <p:spPr>
            <a:xfrm>
              <a:off x="6144075" y="4717625"/>
              <a:ext cx="67525" cy="129850"/>
            </a:xfrm>
            <a:custGeom>
              <a:rect b="b" l="l" r="r" t="t"/>
              <a:pathLst>
                <a:path extrusionOk="0" h="5194" w="2701">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6"/>
            <p:cNvSpPr/>
            <p:nvPr/>
          </p:nvSpPr>
          <p:spPr>
            <a:xfrm>
              <a:off x="6261400" y="4661375"/>
              <a:ext cx="142250" cy="70375"/>
            </a:xfrm>
            <a:custGeom>
              <a:rect b="b" l="l" r="r" t="t"/>
              <a:pathLst>
                <a:path extrusionOk="0" h="2815" w="569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6"/>
            <p:cNvSpPr/>
            <p:nvPr/>
          </p:nvSpPr>
          <p:spPr>
            <a:xfrm>
              <a:off x="5983350" y="4849900"/>
              <a:ext cx="59475" cy="189975"/>
            </a:xfrm>
            <a:custGeom>
              <a:rect b="b" l="l" r="r" t="t"/>
              <a:pathLst>
                <a:path extrusionOk="0" h="7599" w="2379">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6"/>
            <p:cNvSpPr/>
            <p:nvPr/>
          </p:nvSpPr>
          <p:spPr>
            <a:xfrm>
              <a:off x="5822625" y="4838000"/>
              <a:ext cx="117350" cy="67525"/>
            </a:xfrm>
            <a:custGeom>
              <a:rect b="b" l="l" r="r" t="t"/>
              <a:pathLst>
                <a:path extrusionOk="0" h="2701" w="4694">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6"/>
            <p:cNvSpPr/>
            <p:nvPr/>
          </p:nvSpPr>
          <p:spPr>
            <a:xfrm>
              <a:off x="5951200" y="5157025"/>
              <a:ext cx="268425" cy="212975"/>
            </a:xfrm>
            <a:custGeom>
              <a:rect b="b" l="l" r="r" t="t"/>
              <a:pathLst>
                <a:path extrusionOk="0" h="8519" w="10737">
                  <a:moveTo>
                    <a:pt x="0" y="0"/>
                  </a:moveTo>
                  <a:lnTo>
                    <a:pt x="1608" y="8519"/>
                  </a:lnTo>
                  <a:lnTo>
                    <a:pt x="9129" y="8519"/>
                  </a:lnTo>
                  <a:lnTo>
                    <a:pt x="1073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6"/>
            <p:cNvSpPr/>
            <p:nvPr/>
          </p:nvSpPr>
          <p:spPr>
            <a:xfrm>
              <a:off x="5943975" y="5150600"/>
              <a:ext cx="282875" cy="225825"/>
            </a:xfrm>
            <a:custGeom>
              <a:rect b="b" l="l" r="r" t="t"/>
              <a:pathLst>
                <a:path extrusionOk="0" h="9033" w="11315">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6"/>
            <p:cNvSpPr/>
            <p:nvPr/>
          </p:nvSpPr>
          <p:spPr>
            <a:xfrm>
              <a:off x="3847350" y="4310825"/>
              <a:ext cx="341550" cy="994100"/>
            </a:xfrm>
            <a:custGeom>
              <a:rect b="b" l="l" r="r" t="t"/>
              <a:pathLst>
                <a:path extrusionOk="0" h="39764" w="13662">
                  <a:moveTo>
                    <a:pt x="10897" y="0"/>
                  </a:moveTo>
                  <a:lnTo>
                    <a:pt x="0" y="30441"/>
                  </a:lnTo>
                  <a:lnTo>
                    <a:pt x="2315" y="39763"/>
                  </a:lnTo>
                  <a:lnTo>
                    <a:pt x="9740" y="35102"/>
                  </a:lnTo>
                  <a:lnTo>
                    <a:pt x="13662" y="3215"/>
                  </a:lnTo>
                  <a:lnTo>
                    <a:pt x="10897"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6"/>
            <p:cNvSpPr/>
            <p:nvPr/>
          </p:nvSpPr>
          <p:spPr>
            <a:xfrm>
              <a:off x="3840100" y="4304400"/>
              <a:ext cx="356025" cy="1007475"/>
            </a:xfrm>
            <a:custGeom>
              <a:rect b="b" l="l" r="r" t="t"/>
              <a:pathLst>
                <a:path extrusionOk="0" h="40299" w="14241">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6"/>
            <p:cNvSpPr/>
            <p:nvPr/>
          </p:nvSpPr>
          <p:spPr>
            <a:xfrm>
              <a:off x="3691825" y="5009525"/>
              <a:ext cx="308225" cy="332350"/>
            </a:xfrm>
            <a:custGeom>
              <a:rect b="b" l="l" r="r" t="t"/>
              <a:pathLst>
                <a:path extrusionOk="0" h="13294" w="12329">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6"/>
            <p:cNvSpPr/>
            <p:nvPr/>
          </p:nvSpPr>
          <p:spPr>
            <a:xfrm>
              <a:off x="3690650" y="5002725"/>
              <a:ext cx="303775" cy="345575"/>
            </a:xfrm>
            <a:custGeom>
              <a:rect b="b" l="l" r="r" t="t"/>
              <a:pathLst>
                <a:path extrusionOk="0" h="13823" w="12151">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6"/>
            <p:cNvSpPr/>
            <p:nvPr/>
          </p:nvSpPr>
          <p:spPr>
            <a:xfrm>
              <a:off x="2765675" y="5136875"/>
              <a:ext cx="160425" cy="71975"/>
            </a:xfrm>
            <a:custGeom>
              <a:rect b="b" l="l" r="r" t="t"/>
              <a:pathLst>
                <a:path extrusionOk="0" h="2879" w="6417">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6"/>
            <p:cNvSpPr/>
            <p:nvPr/>
          </p:nvSpPr>
          <p:spPr>
            <a:xfrm>
              <a:off x="2768900" y="5129700"/>
              <a:ext cx="150300" cy="86025"/>
            </a:xfrm>
            <a:custGeom>
              <a:rect b="b" l="l" r="r" t="t"/>
              <a:pathLst>
                <a:path extrusionOk="0" h="3441" w="6012">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6"/>
            <p:cNvSpPr/>
            <p:nvPr/>
          </p:nvSpPr>
          <p:spPr>
            <a:xfrm>
              <a:off x="2849250" y="5096175"/>
              <a:ext cx="87625" cy="156775"/>
            </a:xfrm>
            <a:custGeom>
              <a:rect b="b" l="l" r="r" t="t"/>
              <a:pathLst>
                <a:path extrusionOk="0" h="6271" w="3505">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6"/>
            <p:cNvSpPr/>
            <p:nvPr/>
          </p:nvSpPr>
          <p:spPr>
            <a:xfrm>
              <a:off x="2846050" y="5089525"/>
              <a:ext cx="98050" cy="170375"/>
            </a:xfrm>
            <a:custGeom>
              <a:rect b="b" l="l" r="r" t="t"/>
              <a:pathLst>
                <a:path extrusionOk="0" h="6815" w="3922">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6"/>
            <p:cNvSpPr/>
            <p:nvPr/>
          </p:nvSpPr>
          <p:spPr>
            <a:xfrm>
              <a:off x="2864525" y="5089350"/>
              <a:ext cx="148700" cy="160125"/>
            </a:xfrm>
            <a:custGeom>
              <a:rect b="b" l="l" r="r" t="t"/>
              <a:pathLst>
                <a:path extrusionOk="0" h="6405" w="5948">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6"/>
            <p:cNvSpPr/>
            <p:nvPr/>
          </p:nvSpPr>
          <p:spPr>
            <a:xfrm>
              <a:off x="2860500" y="5083100"/>
              <a:ext cx="159950" cy="173600"/>
            </a:xfrm>
            <a:custGeom>
              <a:rect b="b" l="l" r="r" t="t"/>
              <a:pathLst>
                <a:path extrusionOk="0" h="6944" w="6398">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6"/>
            <p:cNvSpPr/>
            <p:nvPr/>
          </p:nvSpPr>
          <p:spPr>
            <a:xfrm>
              <a:off x="2874975" y="5075450"/>
              <a:ext cx="1043925" cy="240775"/>
            </a:xfrm>
            <a:custGeom>
              <a:rect b="b" l="l" r="r" t="t"/>
              <a:pathLst>
                <a:path extrusionOk="0" h="9631" w="41757">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6"/>
            <p:cNvSpPr/>
            <p:nvPr/>
          </p:nvSpPr>
          <p:spPr>
            <a:xfrm>
              <a:off x="2867750" y="5068625"/>
              <a:ext cx="1040700" cy="253975"/>
            </a:xfrm>
            <a:custGeom>
              <a:rect b="b" l="l" r="r" t="t"/>
              <a:pathLst>
                <a:path extrusionOk="0" h="10159" w="41628">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6"/>
            <p:cNvSpPr/>
            <p:nvPr/>
          </p:nvSpPr>
          <p:spPr>
            <a:xfrm>
              <a:off x="4233075" y="4101575"/>
              <a:ext cx="677475" cy="1267625"/>
            </a:xfrm>
            <a:custGeom>
              <a:rect b="b" l="l" r="r" t="t"/>
              <a:pathLst>
                <a:path extrusionOk="0" h="50705" w="27099">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6"/>
            <p:cNvSpPr/>
            <p:nvPr/>
          </p:nvSpPr>
          <p:spPr>
            <a:xfrm>
              <a:off x="4226650" y="4094650"/>
              <a:ext cx="690325" cy="1280975"/>
            </a:xfrm>
            <a:custGeom>
              <a:rect b="b" l="l" r="r" t="t"/>
              <a:pathLst>
                <a:path extrusionOk="0" h="51239" w="27613">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6"/>
            <p:cNvSpPr/>
            <p:nvPr/>
          </p:nvSpPr>
          <p:spPr>
            <a:xfrm>
              <a:off x="4030575" y="4125175"/>
              <a:ext cx="497450" cy="1244825"/>
            </a:xfrm>
            <a:custGeom>
              <a:rect b="b" l="l" r="r" t="t"/>
              <a:pathLst>
                <a:path extrusionOk="0" h="49793" w="19898">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6"/>
            <p:cNvSpPr/>
            <p:nvPr/>
          </p:nvSpPr>
          <p:spPr>
            <a:xfrm>
              <a:off x="4023325" y="4118950"/>
              <a:ext cx="511125" cy="1257475"/>
            </a:xfrm>
            <a:custGeom>
              <a:rect b="b" l="l" r="r" t="t"/>
              <a:pathLst>
                <a:path extrusionOk="0" h="50299" w="20445">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6"/>
            <p:cNvSpPr/>
            <p:nvPr/>
          </p:nvSpPr>
          <p:spPr>
            <a:xfrm>
              <a:off x="4349600" y="4100275"/>
              <a:ext cx="131025" cy="192900"/>
            </a:xfrm>
            <a:custGeom>
              <a:rect b="b" l="l" r="r" t="t"/>
              <a:pathLst>
                <a:path extrusionOk="0" h="7716" w="5241">
                  <a:moveTo>
                    <a:pt x="2765" y="0"/>
                  </a:moveTo>
                  <a:lnTo>
                    <a:pt x="1" y="7715"/>
                  </a:lnTo>
                  <a:lnTo>
                    <a:pt x="5240" y="5240"/>
                  </a:lnTo>
                  <a:lnTo>
                    <a:pt x="2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6"/>
            <p:cNvSpPr/>
            <p:nvPr/>
          </p:nvSpPr>
          <p:spPr>
            <a:xfrm>
              <a:off x="4342375" y="4093050"/>
              <a:ext cx="145475" cy="206625"/>
            </a:xfrm>
            <a:custGeom>
              <a:rect b="b" l="l" r="r" t="t"/>
              <a:pathLst>
                <a:path extrusionOk="0" h="8265" w="5819">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6"/>
            <p:cNvSpPr/>
            <p:nvPr/>
          </p:nvSpPr>
          <p:spPr>
            <a:xfrm>
              <a:off x="4418700" y="3834275"/>
              <a:ext cx="451675" cy="495050"/>
            </a:xfrm>
            <a:custGeom>
              <a:rect b="b" l="l" r="r" t="t"/>
              <a:pathLst>
                <a:path extrusionOk="0" h="19802" w="18067">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6"/>
            <p:cNvSpPr/>
            <p:nvPr/>
          </p:nvSpPr>
          <p:spPr>
            <a:xfrm>
              <a:off x="4411475" y="3827525"/>
              <a:ext cx="465325" cy="508450"/>
            </a:xfrm>
            <a:custGeom>
              <a:rect b="b" l="l" r="r" t="t"/>
              <a:pathLst>
                <a:path extrusionOk="0" h="20338" w="18613">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6"/>
            <p:cNvSpPr/>
            <p:nvPr/>
          </p:nvSpPr>
          <p:spPr>
            <a:xfrm>
              <a:off x="4254775" y="3175150"/>
              <a:ext cx="542450" cy="1180025"/>
            </a:xfrm>
            <a:custGeom>
              <a:rect b="b" l="l" r="r" t="t"/>
              <a:pathLst>
                <a:path extrusionOk="0" h="47201" w="21698">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6"/>
            <p:cNvSpPr/>
            <p:nvPr/>
          </p:nvSpPr>
          <p:spPr>
            <a:xfrm>
              <a:off x="4333525" y="3175150"/>
              <a:ext cx="463700" cy="450850"/>
            </a:xfrm>
            <a:custGeom>
              <a:rect b="b" l="l" r="r" t="t"/>
              <a:pathLst>
                <a:path extrusionOk="0" h="18034" w="18548">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6"/>
            <p:cNvSpPr/>
            <p:nvPr/>
          </p:nvSpPr>
          <p:spPr>
            <a:xfrm>
              <a:off x="4253975" y="3168075"/>
              <a:ext cx="549700" cy="1193400"/>
            </a:xfrm>
            <a:custGeom>
              <a:rect b="b" l="l" r="r" t="t"/>
              <a:pathLst>
                <a:path extrusionOk="0" h="47736" w="21988">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6"/>
            <p:cNvSpPr/>
            <p:nvPr/>
          </p:nvSpPr>
          <p:spPr>
            <a:xfrm>
              <a:off x="4706400" y="3568950"/>
              <a:ext cx="116550" cy="215550"/>
            </a:xfrm>
            <a:custGeom>
              <a:rect b="b" l="l" r="r" t="t"/>
              <a:pathLst>
                <a:path extrusionOk="0" h="8622" w="4662">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6"/>
            <p:cNvSpPr/>
            <p:nvPr/>
          </p:nvSpPr>
          <p:spPr>
            <a:xfrm>
              <a:off x="4700775" y="3561850"/>
              <a:ext cx="118975" cy="229050"/>
            </a:xfrm>
            <a:custGeom>
              <a:rect b="b" l="l" r="r" t="t"/>
              <a:pathLst>
                <a:path extrusionOk="0" h="9162" w="4759">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6"/>
            <p:cNvSpPr/>
            <p:nvPr/>
          </p:nvSpPr>
          <p:spPr>
            <a:xfrm>
              <a:off x="4340750" y="3605550"/>
              <a:ext cx="114950" cy="202225"/>
            </a:xfrm>
            <a:custGeom>
              <a:rect b="b" l="l" r="r" t="t"/>
              <a:pathLst>
                <a:path extrusionOk="0" h="8089" w="4598">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6"/>
            <p:cNvSpPr/>
            <p:nvPr/>
          </p:nvSpPr>
          <p:spPr>
            <a:xfrm>
              <a:off x="4360050" y="3835075"/>
              <a:ext cx="135825" cy="28150"/>
            </a:xfrm>
            <a:custGeom>
              <a:rect b="b" l="l" r="r" t="t"/>
              <a:pathLst>
                <a:path extrusionOk="0" h="1126" w="5433">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6"/>
            <p:cNvSpPr/>
            <p:nvPr/>
          </p:nvSpPr>
          <p:spPr>
            <a:xfrm>
              <a:off x="4480600" y="3605250"/>
              <a:ext cx="28950" cy="57875"/>
            </a:xfrm>
            <a:custGeom>
              <a:rect b="b" l="l" r="r" t="t"/>
              <a:pathLst>
                <a:path extrusionOk="0" h="2315" w="1158">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6"/>
            <p:cNvSpPr/>
            <p:nvPr/>
          </p:nvSpPr>
          <p:spPr>
            <a:xfrm>
              <a:off x="4305400" y="3586775"/>
              <a:ext cx="29750" cy="57875"/>
            </a:xfrm>
            <a:custGeom>
              <a:rect b="b" l="l" r="r" t="t"/>
              <a:pathLst>
                <a:path extrusionOk="0" h="2315" w="119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6"/>
            <p:cNvSpPr/>
            <p:nvPr/>
          </p:nvSpPr>
          <p:spPr>
            <a:xfrm>
              <a:off x="4276475" y="3539350"/>
              <a:ext cx="94850" cy="24950"/>
            </a:xfrm>
            <a:custGeom>
              <a:rect b="b" l="l" r="r" t="t"/>
              <a:pathLst>
                <a:path extrusionOk="0" h="998" w="3794">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6"/>
            <p:cNvSpPr/>
            <p:nvPr/>
          </p:nvSpPr>
          <p:spPr>
            <a:xfrm>
              <a:off x="4443625" y="3548200"/>
              <a:ext cx="135025" cy="38000"/>
            </a:xfrm>
            <a:custGeom>
              <a:rect b="b" l="l" r="r" t="t"/>
              <a:pathLst>
                <a:path extrusionOk="0" h="1520" w="5401">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6"/>
            <p:cNvSpPr/>
            <p:nvPr/>
          </p:nvSpPr>
          <p:spPr>
            <a:xfrm>
              <a:off x="4481400" y="4034375"/>
              <a:ext cx="855050" cy="1335625"/>
            </a:xfrm>
            <a:custGeom>
              <a:rect b="b" l="l" r="r" t="t"/>
              <a:pathLst>
                <a:path extrusionOk="0" h="53425" w="34202">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6"/>
            <p:cNvSpPr/>
            <p:nvPr/>
          </p:nvSpPr>
          <p:spPr>
            <a:xfrm>
              <a:off x="4474150" y="4027550"/>
              <a:ext cx="858300" cy="1348875"/>
            </a:xfrm>
            <a:custGeom>
              <a:rect b="b" l="l" r="r" t="t"/>
              <a:pathLst>
                <a:path extrusionOk="0" h="53955" w="34332">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6"/>
            <p:cNvSpPr/>
            <p:nvPr/>
          </p:nvSpPr>
          <p:spPr>
            <a:xfrm>
              <a:off x="4637300" y="3848750"/>
              <a:ext cx="257975" cy="516750"/>
            </a:xfrm>
            <a:custGeom>
              <a:rect b="b" l="l" r="r" t="t"/>
              <a:pathLst>
                <a:path extrusionOk="0" h="20670" w="10319">
                  <a:moveTo>
                    <a:pt x="9322" y="0"/>
                  </a:moveTo>
                  <a:lnTo>
                    <a:pt x="0" y="13115"/>
                  </a:lnTo>
                  <a:lnTo>
                    <a:pt x="2475" y="20669"/>
                  </a:lnTo>
                  <a:lnTo>
                    <a:pt x="10319" y="7586"/>
                  </a:lnTo>
                  <a:lnTo>
                    <a:pt x="9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6"/>
            <p:cNvSpPr/>
            <p:nvPr/>
          </p:nvSpPr>
          <p:spPr>
            <a:xfrm>
              <a:off x="4630050" y="3842025"/>
              <a:ext cx="272450" cy="530700"/>
            </a:xfrm>
            <a:custGeom>
              <a:rect b="b" l="l" r="r" t="t"/>
              <a:pathLst>
                <a:path extrusionOk="0" h="21228" w="10898">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6"/>
            <p:cNvSpPr/>
            <p:nvPr/>
          </p:nvSpPr>
          <p:spPr>
            <a:xfrm>
              <a:off x="4855875" y="4281900"/>
              <a:ext cx="512725" cy="946675"/>
            </a:xfrm>
            <a:custGeom>
              <a:rect b="b" l="l" r="r" t="t"/>
              <a:pathLst>
                <a:path extrusionOk="0" h="37867" w="20509">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6"/>
            <p:cNvSpPr/>
            <p:nvPr/>
          </p:nvSpPr>
          <p:spPr>
            <a:xfrm>
              <a:off x="4848650" y="4276275"/>
              <a:ext cx="511925" cy="959025"/>
            </a:xfrm>
            <a:custGeom>
              <a:rect b="b" l="l" r="r" t="t"/>
              <a:pathLst>
                <a:path extrusionOk="0" h="38361" w="20477">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6"/>
            <p:cNvSpPr/>
            <p:nvPr/>
          </p:nvSpPr>
          <p:spPr>
            <a:xfrm>
              <a:off x="4716850" y="4919150"/>
              <a:ext cx="404250" cy="407825"/>
            </a:xfrm>
            <a:custGeom>
              <a:rect b="b" l="l" r="r" t="t"/>
              <a:pathLst>
                <a:path extrusionOk="0" h="16313" w="1617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6"/>
            <p:cNvSpPr/>
            <p:nvPr/>
          </p:nvSpPr>
          <p:spPr>
            <a:xfrm>
              <a:off x="4714450" y="4915950"/>
              <a:ext cx="413875" cy="417900"/>
            </a:xfrm>
            <a:custGeom>
              <a:rect b="b" l="l" r="r" t="t"/>
              <a:pathLst>
                <a:path extrusionOk="0" h="16716" w="16555">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6"/>
            <p:cNvSpPr/>
            <p:nvPr/>
          </p:nvSpPr>
          <p:spPr>
            <a:xfrm>
              <a:off x="3529925" y="5101700"/>
              <a:ext cx="469550" cy="99550"/>
            </a:xfrm>
            <a:custGeom>
              <a:rect b="b" l="l" r="r" t="t"/>
              <a:pathLst>
                <a:path extrusionOk="0" h="3982" w="18782">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6"/>
            <p:cNvSpPr/>
            <p:nvPr/>
          </p:nvSpPr>
          <p:spPr>
            <a:xfrm>
              <a:off x="3533125" y="5095150"/>
              <a:ext cx="450050" cy="112525"/>
            </a:xfrm>
            <a:custGeom>
              <a:rect b="b" l="l" r="r" t="t"/>
              <a:pathLst>
                <a:path extrusionOk="0" h="4501" w="18002">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6"/>
            <p:cNvSpPr/>
            <p:nvPr/>
          </p:nvSpPr>
          <p:spPr>
            <a:xfrm>
              <a:off x="3583025" y="5056825"/>
              <a:ext cx="166300" cy="176575"/>
            </a:xfrm>
            <a:custGeom>
              <a:rect b="b" l="l" r="r" t="t"/>
              <a:pathLst>
                <a:path extrusionOk="0" h="7063" w="6652">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6"/>
            <p:cNvSpPr/>
            <p:nvPr/>
          </p:nvSpPr>
          <p:spPr>
            <a:xfrm>
              <a:off x="3576525" y="5050150"/>
              <a:ext cx="180025" cy="189675"/>
            </a:xfrm>
            <a:custGeom>
              <a:rect b="b" l="l" r="r" t="t"/>
              <a:pathLst>
                <a:path extrusionOk="0" h="7587" w="7201">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6"/>
            <p:cNvSpPr/>
            <p:nvPr/>
          </p:nvSpPr>
          <p:spPr>
            <a:xfrm>
              <a:off x="3610275" y="5040500"/>
              <a:ext cx="192900" cy="215600"/>
            </a:xfrm>
            <a:custGeom>
              <a:rect b="b" l="l" r="r" t="t"/>
              <a:pathLst>
                <a:path extrusionOk="0" h="8624" w="7716">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6"/>
            <p:cNvSpPr/>
            <p:nvPr/>
          </p:nvSpPr>
          <p:spPr>
            <a:xfrm>
              <a:off x="3603850" y="5033275"/>
              <a:ext cx="206550" cy="229050"/>
            </a:xfrm>
            <a:custGeom>
              <a:rect b="b" l="l" r="r" t="t"/>
              <a:pathLst>
                <a:path extrusionOk="0" h="9162" w="8262">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6"/>
            <p:cNvSpPr/>
            <p:nvPr/>
          </p:nvSpPr>
          <p:spPr>
            <a:xfrm>
              <a:off x="3636000" y="5039525"/>
              <a:ext cx="1332400" cy="269500"/>
            </a:xfrm>
            <a:custGeom>
              <a:rect b="b" l="l" r="r" t="t"/>
              <a:pathLst>
                <a:path extrusionOk="0" h="10780" w="53296">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6"/>
            <p:cNvSpPr/>
            <p:nvPr/>
          </p:nvSpPr>
          <p:spPr>
            <a:xfrm>
              <a:off x="3628750" y="5032475"/>
              <a:ext cx="1339650" cy="282875"/>
            </a:xfrm>
            <a:custGeom>
              <a:rect b="b" l="l" r="r" t="t"/>
              <a:pathLst>
                <a:path extrusionOk="0" h="11315" w="53586">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6"/>
            <p:cNvSpPr/>
            <p:nvPr/>
          </p:nvSpPr>
          <p:spPr>
            <a:xfrm>
              <a:off x="1274175" y="5363550"/>
              <a:ext cx="5102975" cy="12875"/>
            </a:xfrm>
            <a:custGeom>
              <a:rect b="b" l="l" r="r" t="t"/>
              <a:pathLst>
                <a:path extrusionOk="0" h="515" w="204119">
                  <a:moveTo>
                    <a:pt x="1" y="1"/>
                  </a:moveTo>
                  <a:lnTo>
                    <a:pt x="1" y="515"/>
                  </a:lnTo>
                  <a:lnTo>
                    <a:pt x="204118" y="515"/>
                  </a:lnTo>
                  <a:lnTo>
                    <a:pt x="204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6"/>
            <p:cNvSpPr/>
            <p:nvPr/>
          </p:nvSpPr>
          <p:spPr>
            <a:xfrm>
              <a:off x="2392800" y="5312125"/>
              <a:ext cx="1579925" cy="57875"/>
            </a:xfrm>
            <a:custGeom>
              <a:rect b="b" l="l" r="r" t="t"/>
              <a:pathLst>
                <a:path extrusionOk="0" h="2315" w="63197">
                  <a:moveTo>
                    <a:pt x="1" y="0"/>
                  </a:moveTo>
                  <a:lnTo>
                    <a:pt x="1" y="2315"/>
                  </a:lnTo>
                  <a:lnTo>
                    <a:pt x="63197" y="2315"/>
                  </a:lnTo>
                  <a:lnTo>
                    <a:pt x="631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6"/>
            <p:cNvSpPr/>
            <p:nvPr/>
          </p:nvSpPr>
          <p:spPr>
            <a:xfrm>
              <a:off x="2385575" y="5304900"/>
              <a:ext cx="1594400" cy="71525"/>
            </a:xfrm>
            <a:custGeom>
              <a:rect b="b" l="l" r="r" t="t"/>
              <a:pathLst>
                <a:path extrusionOk="0" h="2861" w="63776">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6"/>
            <p:cNvSpPr/>
            <p:nvPr/>
          </p:nvSpPr>
          <p:spPr>
            <a:xfrm>
              <a:off x="3230175" y="5312125"/>
              <a:ext cx="742550" cy="57875"/>
            </a:xfrm>
            <a:custGeom>
              <a:rect b="b" l="l" r="r" t="t"/>
              <a:pathLst>
                <a:path extrusionOk="0" h="2315" w="29702">
                  <a:moveTo>
                    <a:pt x="0" y="0"/>
                  </a:moveTo>
                  <a:lnTo>
                    <a:pt x="0" y="2315"/>
                  </a:lnTo>
                  <a:lnTo>
                    <a:pt x="29702" y="2315"/>
                  </a:lnTo>
                  <a:lnTo>
                    <a:pt x="29702"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6"/>
            <p:cNvSpPr/>
            <p:nvPr/>
          </p:nvSpPr>
          <p:spPr>
            <a:xfrm>
              <a:off x="3223750" y="5304900"/>
              <a:ext cx="756225" cy="71525"/>
            </a:xfrm>
            <a:custGeom>
              <a:rect b="b" l="l" r="r" t="t"/>
              <a:pathLst>
                <a:path extrusionOk="0" h="2861" w="30249">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6"/>
            <p:cNvSpPr/>
            <p:nvPr/>
          </p:nvSpPr>
          <p:spPr>
            <a:xfrm>
              <a:off x="2064125" y="4578425"/>
              <a:ext cx="1203025" cy="733725"/>
            </a:xfrm>
            <a:custGeom>
              <a:rect b="b" l="l" r="r" t="t"/>
              <a:pathLst>
                <a:path extrusionOk="0" h="29349" w="48121">
                  <a:moveTo>
                    <a:pt x="1" y="0"/>
                  </a:moveTo>
                  <a:lnTo>
                    <a:pt x="14594" y="29348"/>
                  </a:lnTo>
                  <a:lnTo>
                    <a:pt x="48121" y="29348"/>
                  </a:lnTo>
                  <a:lnTo>
                    <a:pt x="36452"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6"/>
            <p:cNvSpPr/>
            <p:nvPr/>
          </p:nvSpPr>
          <p:spPr>
            <a:xfrm>
              <a:off x="2056900" y="4572000"/>
              <a:ext cx="1217500" cy="746575"/>
            </a:xfrm>
            <a:custGeom>
              <a:rect b="b" l="l" r="r" t="t"/>
              <a:pathLst>
                <a:path extrusionOk="0" h="29863" w="4870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6"/>
            <p:cNvSpPr/>
            <p:nvPr/>
          </p:nvSpPr>
          <p:spPr>
            <a:xfrm>
              <a:off x="2027175" y="4578425"/>
              <a:ext cx="1203025" cy="733725"/>
            </a:xfrm>
            <a:custGeom>
              <a:rect b="b" l="l" r="r" t="t"/>
              <a:pathLst>
                <a:path extrusionOk="0" h="29349" w="48121">
                  <a:moveTo>
                    <a:pt x="0" y="0"/>
                  </a:moveTo>
                  <a:lnTo>
                    <a:pt x="14626" y="29348"/>
                  </a:lnTo>
                  <a:lnTo>
                    <a:pt x="48120" y="29348"/>
                  </a:lnTo>
                  <a:lnTo>
                    <a:pt x="36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6"/>
            <p:cNvSpPr/>
            <p:nvPr/>
          </p:nvSpPr>
          <p:spPr>
            <a:xfrm>
              <a:off x="2020725" y="4572000"/>
              <a:ext cx="1216700" cy="746575"/>
            </a:xfrm>
            <a:custGeom>
              <a:rect b="b" l="l" r="r" t="t"/>
              <a:pathLst>
                <a:path extrusionOk="0" h="29863" w="48668">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0" name="Google Shape;4170;p86"/>
          <p:cNvSpPr txBox="1"/>
          <p:nvPr/>
        </p:nvSpPr>
        <p:spPr>
          <a:xfrm>
            <a:off x="2882500" y="1853925"/>
            <a:ext cx="61401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We recommend ABC health services to proceed with a pilot of qXR</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AI technology is an emerging technology in medical imaging</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qXR performs the best in DTA studies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qTrack platform</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Identify efficiency and accuracy of qXR performance on UX side</a:t>
            </a:r>
            <a:endParaRPr>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33"/>
          <p:cNvSpPr/>
          <p:nvPr/>
        </p:nvSpPr>
        <p:spPr>
          <a:xfrm>
            <a:off x="5791200" y="535000"/>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p33"/>
          <p:cNvSpPr txBox="1"/>
          <p:nvPr>
            <p:ph type="title"/>
          </p:nvPr>
        </p:nvSpPr>
        <p:spPr>
          <a:xfrm>
            <a:off x="4975925" y="1798638"/>
            <a:ext cx="3186300" cy="10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800"/>
              <a:t>Testing</a:t>
            </a:r>
            <a:endParaRPr sz="5800"/>
          </a:p>
        </p:txBody>
      </p:sp>
      <p:sp>
        <p:nvSpPr>
          <p:cNvPr id="887" name="Google Shape;887;p33"/>
          <p:cNvSpPr txBox="1"/>
          <p:nvPr>
            <p:ph idx="2" type="title"/>
          </p:nvPr>
        </p:nvSpPr>
        <p:spPr>
          <a:xfrm>
            <a:off x="5791200" y="743325"/>
            <a:ext cx="1056300" cy="6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888" name="Google Shape;888;p33"/>
          <p:cNvGrpSpPr/>
          <p:nvPr/>
        </p:nvGrpSpPr>
        <p:grpSpPr>
          <a:xfrm>
            <a:off x="2252482" y="1578164"/>
            <a:ext cx="991245" cy="2936285"/>
            <a:chOff x="2572296" y="1394008"/>
            <a:chExt cx="1095420" cy="3244873"/>
          </a:xfrm>
        </p:grpSpPr>
        <p:sp>
          <p:nvSpPr>
            <p:cNvPr id="889" name="Google Shape;889;p33"/>
            <p:cNvSpPr/>
            <p:nvPr/>
          </p:nvSpPr>
          <p:spPr>
            <a:xfrm>
              <a:off x="3143492" y="4560406"/>
              <a:ext cx="13963" cy="10825"/>
            </a:xfrm>
            <a:custGeom>
              <a:rect b="b" l="l" r="r" t="t"/>
              <a:pathLst>
                <a:path extrusionOk="0" h="345" w="445">
                  <a:moveTo>
                    <a:pt x="87" y="0"/>
                  </a:moveTo>
                  <a:cubicBezTo>
                    <a:pt x="73" y="0"/>
                    <a:pt x="59" y="2"/>
                    <a:pt x="45" y="7"/>
                  </a:cubicBezTo>
                  <a:cubicBezTo>
                    <a:pt x="30" y="11"/>
                    <a:pt x="15" y="21"/>
                    <a:pt x="7" y="36"/>
                  </a:cubicBezTo>
                  <a:cubicBezTo>
                    <a:pt x="1" y="47"/>
                    <a:pt x="4" y="63"/>
                    <a:pt x="15" y="71"/>
                  </a:cubicBezTo>
                  <a:cubicBezTo>
                    <a:pt x="110" y="150"/>
                    <a:pt x="198" y="233"/>
                    <a:pt x="283" y="321"/>
                  </a:cubicBezTo>
                  <a:cubicBezTo>
                    <a:pt x="297" y="334"/>
                    <a:pt x="315" y="341"/>
                    <a:pt x="334" y="343"/>
                  </a:cubicBezTo>
                  <a:cubicBezTo>
                    <a:pt x="341" y="344"/>
                    <a:pt x="348" y="345"/>
                    <a:pt x="356" y="345"/>
                  </a:cubicBezTo>
                  <a:cubicBezTo>
                    <a:pt x="371" y="345"/>
                    <a:pt x="385" y="342"/>
                    <a:pt x="400" y="338"/>
                  </a:cubicBezTo>
                  <a:cubicBezTo>
                    <a:pt x="415" y="334"/>
                    <a:pt x="430" y="324"/>
                    <a:pt x="438" y="310"/>
                  </a:cubicBezTo>
                  <a:cubicBezTo>
                    <a:pt x="444" y="297"/>
                    <a:pt x="441" y="283"/>
                    <a:pt x="430" y="274"/>
                  </a:cubicBezTo>
                  <a:cubicBezTo>
                    <a:pt x="347" y="186"/>
                    <a:pt x="257" y="103"/>
                    <a:pt x="162" y="24"/>
                  </a:cubicBezTo>
                  <a:cubicBezTo>
                    <a:pt x="140" y="8"/>
                    <a:pt x="114" y="0"/>
                    <a:pt x="87"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3132918" y="4567999"/>
              <a:ext cx="12425" cy="10762"/>
            </a:xfrm>
            <a:custGeom>
              <a:rect b="b" l="l" r="r" t="t"/>
              <a:pathLst>
                <a:path extrusionOk="0" h="343" w="396">
                  <a:moveTo>
                    <a:pt x="93" y="1"/>
                  </a:moveTo>
                  <a:cubicBezTo>
                    <a:pt x="76" y="1"/>
                    <a:pt x="59" y="3"/>
                    <a:pt x="45" y="8"/>
                  </a:cubicBezTo>
                  <a:cubicBezTo>
                    <a:pt x="29" y="11"/>
                    <a:pt x="15" y="21"/>
                    <a:pt x="6" y="35"/>
                  </a:cubicBezTo>
                  <a:cubicBezTo>
                    <a:pt x="1" y="48"/>
                    <a:pt x="4" y="62"/>
                    <a:pt x="15" y="71"/>
                  </a:cubicBezTo>
                  <a:cubicBezTo>
                    <a:pt x="82" y="135"/>
                    <a:pt x="145" y="205"/>
                    <a:pt x="202" y="279"/>
                  </a:cubicBezTo>
                  <a:cubicBezTo>
                    <a:pt x="209" y="289"/>
                    <a:pt x="215" y="298"/>
                    <a:pt x="222" y="308"/>
                  </a:cubicBezTo>
                  <a:cubicBezTo>
                    <a:pt x="242" y="334"/>
                    <a:pt x="273" y="342"/>
                    <a:pt x="304" y="342"/>
                  </a:cubicBezTo>
                  <a:cubicBezTo>
                    <a:pt x="312" y="342"/>
                    <a:pt x="320" y="342"/>
                    <a:pt x="328" y="341"/>
                  </a:cubicBezTo>
                  <a:cubicBezTo>
                    <a:pt x="347" y="338"/>
                    <a:pt x="364" y="331"/>
                    <a:pt x="378" y="319"/>
                  </a:cubicBezTo>
                  <a:cubicBezTo>
                    <a:pt x="387" y="311"/>
                    <a:pt x="395" y="295"/>
                    <a:pt x="387" y="284"/>
                  </a:cubicBezTo>
                  <a:cubicBezTo>
                    <a:pt x="319" y="191"/>
                    <a:pt x="245" y="104"/>
                    <a:pt x="162" y="24"/>
                  </a:cubicBezTo>
                  <a:cubicBezTo>
                    <a:pt x="145" y="7"/>
                    <a:pt x="119" y="1"/>
                    <a:pt x="93"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2865738" y="4440230"/>
              <a:ext cx="140038" cy="154377"/>
            </a:xfrm>
            <a:custGeom>
              <a:rect b="b" l="l" r="r" t="t"/>
              <a:pathLst>
                <a:path extrusionOk="0" h="4920" w="4463">
                  <a:moveTo>
                    <a:pt x="2903" y="0"/>
                  </a:moveTo>
                  <a:cubicBezTo>
                    <a:pt x="2864" y="0"/>
                    <a:pt x="2826" y="1"/>
                    <a:pt x="2790" y="2"/>
                  </a:cubicBezTo>
                  <a:cubicBezTo>
                    <a:pt x="2332" y="22"/>
                    <a:pt x="1876" y="77"/>
                    <a:pt x="1427" y="165"/>
                  </a:cubicBezTo>
                  <a:cubicBezTo>
                    <a:pt x="943" y="260"/>
                    <a:pt x="1137" y="2168"/>
                    <a:pt x="1111" y="2578"/>
                  </a:cubicBezTo>
                  <a:cubicBezTo>
                    <a:pt x="1074" y="3165"/>
                    <a:pt x="1018" y="3867"/>
                    <a:pt x="475" y="4214"/>
                  </a:cubicBezTo>
                  <a:cubicBezTo>
                    <a:pt x="299" y="4326"/>
                    <a:pt x="1" y="4473"/>
                    <a:pt x="162" y="4743"/>
                  </a:cubicBezTo>
                  <a:cubicBezTo>
                    <a:pt x="248" y="4883"/>
                    <a:pt x="438" y="4910"/>
                    <a:pt x="602" y="4919"/>
                  </a:cubicBezTo>
                  <a:cubicBezTo>
                    <a:pt x="734" y="4919"/>
                    <a:pt x="865" y="4919"/>
                    <a:pt x="995" y="4919"/>
                  </a:cubicBezTo>
                  <a:cubicBezTo>
                    <a:pt x="1489" y="4919"/>
                    <a:pt x="1978" y="4913"/>
                    <a:pt x="2473" y="4853"/>
                  </a:cubicBezTo>
                  <a:cubicBezTo>
                    <a:pt x="3062" y="4782"/>
                    <a:pt x="3585" y="4646"/>
                    <a:pt x="4181" y="4626"/>
                  </a:cubicBezTo>
                  <a:cubicBezTo>
                    <a:pt x="4184" y="4626"/>
                    <a:pt x="4187" y="4626"/>
                    <a:pt x="4190" y="4626"/>
                  </a:cubicBezTo>
                  <a:cubicBezTo>
                    <a:pt x="4219" y="4626"/>
                    <a:pt x="4247" y="4620"/>
                    <a:pt x="4274" y="4609"/>
                  </a:cubicBezTo>
                  <a:cubicBezTo>
                    <a:pt x="4463" y="4500"/>
                    <a:pt x="4067" y="3635"/>
                    <a:pt x="4037" y="3468"/>
                  </a:cubicBezTo>
                  <a:cubicBezTo>
                    <a:pt x="4037" y="3464"/>
                    <a:pt x="4035" y="3458"/>
                    <a:pt x="4035" y="3454"/>
                  </a:cubicBezTo>
                  <a:cubicBezTo>
                    <a:pt x="3944" y="2932"/>
                    <a:pt x="3927" y="2399"/>
                    <a:pt x="3982" y="1873"/>
                  </a:cubicBezTo>
                  <a:cubicBezTo>
                    <a:pt x="4027" y="1460"/>
                    <a:pt x="4232" y="747"/>
                    <a:pt x="3959" y="375"/>
                  </a:cubicBezTo>
                  <a:cubicBezTo>
                    <a:pt x="3737" y="75"/>
                    <a:pt x="3266" y="0"/>
                    <a:pt x="2903"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2749955" y="4548733"/>
              <a:ext cx="266897" cy="90053"/>
            </a:xfrm>
            <a:custGeom>
              <a:rect b="b" l="l" r="r" t="t"/>
              <a:pathLst>
                <a:path extrusionOk="0" h="2870" w="8506">
                  <a:moveTo>
                    <a:pt x="4565" y="0"/>
                  </a:moveTo>
                  <a:cubicBezTo>
                    <a:pt x="4454" y="0"/>
                    <a:pt x="4332" y="37"/>
                    <a:pt x="4212" y="113"/>
                  </a:cubicBezTo>
                  <a:cubicBezTo>
                    <a:pt x="3676" y="455"/>
                    <a:pt x="3205" y="899"/>
                    <a:pt x="2647" y="1205"/>
                  </a:cubicBezTo>
                  <a:cubicBezTo>
                    <a:pt x="1914" y="1608"/>
                    <a:pt x="1065" y="1752"/>
                    <a:pt x="341" y="2167"/>
                  </a:cubicBezTo>
                  <a:cubicBezTo>
                    <a:pt x="212" y="2240"/>
                    <a:pt x="106" y="2350"/>
                    <a:pt x="55" y="2477"/>
                  </a:cubicBezTo>
                  <a:cubicBezTo>
                    <a:pt x="1" y="2603"/>
                    <a:pt x="5" y="2746"/>
                    <a:pt x="65" y="2867"/>
                  </a:cubicBezTo>
                  <a:lnTo>
                    <a:pt x="5044" y="2869"/>
                  </a:lnTo>
                  <a:cubicBezTo>
                    <a:pt x="5450" y="2819"/>
                    <a:pt x="5856" y="2760"/>
                    <a:pt x="6265" y="2706"/>
                  </a:cubicBezTo>
                  <a:cubicBezTo>
                    <a:pt x="6331" y="2697"/>
                    <a:pt x="6399" y="2689"/>
                    <a:pt x="6467" y="2689"/>
                  </a:cubicBezTo>
                  <a:cubicBezTo>
                    <a:pt x="6576" y="2689"/>
                    <a:pt x="6682" y="2709"/>
                    <a:pt x="6765" y="2778"/>
                  </a:cubicBezTo>
                  <a:cubicBezTo>
                    <a:pt x="6798" y="2807"/>
                    <a:pt x="6828" y="2839"/>
                    <a:pt x="6856" y="2870"/>
                  </a:cubicBezTo>
                  <a:lnTo>
                    <a:pt x="8348" y="2870"/>
                  </a:lnTo>
                  <a:cubicBezTo>
                    <a:pt x="8391" y="2768"/>
                    <a:pt x="8384" y="2620"/>
                    <a:pt x="8387" y="2481"/>
                  </a:cubicBezTo>
                  <a:cubicBezTo>
                    <a:pt x="8386" y="2410"/>
                    <a:pt x="8396" y="2340"/>
                    <a:pt x="8416" y="2271"/>
                  </a:cubicBezTo>
                  <a:cubicBezTo>
                    <a:pt x="8440" y="2198"/>
                    <a:pt x="8474" y="2127"/>
                    <a:pt x="8490" y="2051"/>
                  </a:cubicBezTo>
                  <a:cubicBezTo>
                    <a:pt x="8504" y="1974"/>
                    <a:pt x="8506" y="1894"/>
                    <a:pt x="8497" y="1817"/>
                  </a:cubicBezTo>
                  <a:cubicBezTo>
                    <a:pt x="8470" y="1505"/>
                    <a:pt x="8328" y="785"/>
                    <a:pt x="7988" y="602"/>
                  </a:cubicBezTo>
                  <a:cubicBezTo>
                    <a:pt x="7935" y="573"/>
                    <a:pt x="7876" y="558"/>
                    <a:pt x="7817" y="558"/>
                  </a:cubicBezTo>
                  <a:cubicBezTo>
                    <a:pt x="7786" y="558"/>
                    <a:pt x="7754" y="562"/>
                    <a:pt x="7724" y="570"/>
                  </a:cubicBezTo>
                  <a:cubicBezTo>
                    <a:pt x="6715" y="818"/>
                    <a:pt x="5707" y="1066"/>
                    <a:pt x="4698" y="1315"/>
                  </a:cubicBezTo>
                  <a:cubicBezTo>
                    <a:pt x="4874" y="1091"/>
                    <a:pt x="5020" y="823"/>
                    <a:pt x="5017" y="538"/>
                  </a:cubicBezTo>
                  <a:cubicBezTo>
                    <a:pt x="5014" y="310"/>
                    <a:pt x="4930" y="152"/>
                    <a:pt x="4803" y="69"/>
                  </a:cubicBezTo>
                  <a:cubicBezTo>
                    <a:pt x="4734" y="23"/>
                    <a:pt x="4653" y="0"/>
                    <a:pt x="456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2750018" y="4626424"/>
              <a:ext cx="263257" cy="12363"/>
            </a:xfrm>
            <a:custGeom>
              <a:rect b="b" l="l" r="r" t="t"/>
              <a:pathLst>
                <a:path extrusionOk="0" h="394" w="8390">
                  <a:moveTo>
                    <a:pt x="53" y="1"/>
                  </a:moveTo>
                  <a:lnTo>
                    <a:pt x="53" y="1"/>
                  </a:lnTo>
                  <a:cubicBezTo>
                    <a:pt x="0" y="127"/>
                    <a:pt x="3" y="270"/>
                    <a:pt x="63" y="391"/>
                  </a:cubicBezTo>
                  <a:lnTo>
                    <a:pt x="5042" y="393"/>
                  </a:lnTo>
                  <a:cubicBezTo>
                    <a:pt x="5448" y="343"/>
                    <a:pt x="5854" y="284"/>
                    <a:pt x="6263" y="230"/>
                  </a:cubicBezTo>
                  <a:cubicBezTo>
                    <a:pt x="6329" y="221"/>
                    <a:pt x="6397" y="213"/>
                    <a:pt x="6465" y="213"/>
                  </a:cubicBezTo>
                  <a:cubicBezTo>
                    <a:pt x="6574" y="213"/>
                    <a:pt x="6680" y="233"/>
                    <a:pt x="6763" y="302"/>
                  </a:cubicBezTo>
                  <a:cubicBezTo>
                    <a:pt x="6796" y="331"/>
                    <a:pt x="6826" y="363"/>
                    <a:pt x="6854" y="394"/>
                  </a:cubicBezTo>
                  <a:lnTo>
                    <a:pt x="8346" y="394"/>
                  </a:lnTo>
                  <a:cubicBezTo>
                    <a:pt x="8389" y="292"/>
                    <a:pt x="8382" y="144"/>
                    <a:pt x="8385" y="5"/>
                  </a:cubicBezTo>
                  <a:lnTo>
                    <a:pt x="53"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2829999" y="4574840"/>
              <a:ext cx="49859" cy="38500"/>
            </a:xfrm>
            <a:custGeom>
              <a:rect b="b" l="l" r="r" t="t"/>
              <a:pathLst>
                <a:path extrusionOk="0" h="1227" w="1589">
                  <a:moveTo>
                    <a:pt x="363" y="1"/>
                  </a:moveTo>
                  <a:cubicBezTo>
                    <a:pt x="312" y="1"/>
                    <a:pt x="261" y="8"/>
                    <a:pt x="215" y="24"/>
                  </a:cubicBezTo>
                  <a:cubicBezTo>
                    <a:pt x="132" y="53"/>
                    <a:pt x="1" y="154"/>
                    <a:pt x="109" y="239"/>
                  </a:cubicBezTo>
                  <a:cubicBezTo>
                    <a:pt x="431" y="484"/>
                    <a:pt x="714" y="779"/>
                    <a:pt x="945" y="1110"/>
                  </a:cubicBezTo>
                  <a:cubicBezTo>
                    <a:pt x="1005" y="1196"/>
                    <a:pt x="1119" y="1227"/>
                    <a:pt x="1225" y="1227"/>
                  </a:cubicBezTo>
                  <a:cubicBezTo>
                    <a:pt x="1253" y="1227"/>
                    <a:pt x="1281" y="1224"/>
                    <a:pt x="1307" y="1220"/>
                  </a:cubicBezTo>
                  <a:cubicBezTo>
                    <a:pt x="1380" y="1209"/>
                    <a:pt x="1588" y="1136"/>
                    <a:pt x="1513" y="1028"/>
                  </a:cubicBezTo>
                  <a:cubicBezTo>
                    <a:pt x="1265" y="667"/>
                    <a:pt x="962" y="349"/>
                    <a:pt x="618" y="80"/>
                  </a:cubicBezTo>
                  <a:cubicBezTo>
                    <a:pt x="549" y="27"/>
                    <a:pt x="455" y="1"/>
                    <a:pt x="363" y="1"/>
                  </a:cubicBez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3113872" y="4408413"/>
              <a:ext cx="139347" cy="186320"/>
            </a:xfrm>
            <a:custGeom>
              <a:rect b="b" l="l" r="r" t="t"/>
              <a:pathLst>
                <a:path extrusionOk="0" h="5938" w="4441">
                  <a:moveTo>
                    <a:pt x="3133" y="0"/>
                  </a:moveTo>
                  <a:cubicBezTo>
                    <a:pt x="2964" y="0"/>
                    <a:pt x="2796" y="18"/>
                    <a:pt x="2617" y="50"/>
                  </a:cubicBezTo>
                  <a:lnTo>
                    <a:pt x="1878" y="182"/>
                  </a:lnTo>
                  <a:cubicBezTo>
                    <a:pt x="1672" y="219"/>
                    <a:pt x="1449" y="265"/>
                    <a:pt x="1311" y="421"/>
                  </a:cubicBezTo>
                  <a:cubicBezTo>
                    <a:pt x="1149" y="605"/>
                    <a:pt x="1155" y="878"/>
                    <a:pt x="1165" y="1122"/>
                  </a:cubicBezTo>
                  <a:cubicBezTo>
                    <a:pt x="1194" y="1883"/>
                    <a:pt x="1164" y="2644"/>
                    <a:pt x="1074" y="3399"/>
                  </a:cubicBezTo>
                  <a:cubicBezTo>
                    <a:pt x="1004" y="3989"/>
                    <a:pt x="1029" y="4880"/>
                    <a:pt x="475" y="5231"/>
                  </a:cubicBezTo>
                  <a:cubicBezTo>
                    <a:pt x="300" y="5343"/>
                    <a:pt x="0" y="5490"/>
                    <a:pt x="163" y="5760"/>
                  </a:cubicBezTo>
                  <a:cubicBezTo>
                    <a:pt x="248" y="5901"/>
                    <a:pt x="439" y="5929"/>
                    <a:pt x="603" y="5937"/>
                  </a:cubicBezTo>
                  <a:cubicBezTo>
                    <a:pt x="720" y="5937"/>
                    <a:pt x="835" y="5937"/>
                    <a:pt x="951" y="5937"/>
                  </a:cubicBezTo>
                  <a:cubicBezTo>
                    <a:pt x="1460" y="5937"/>
                    <a:pt x="1964" y="5932"/>
                    <a:pt x="2473" y="5870"/>
                  </a:cubicBezTo>
                  <a:cubicBezTo>
                    <a:pt x="3062" y="5798"/>
                    <a:pt x="3585" y="5664"/>
                    <a:pt x="4181" y="5644"/>
                  </a:cubicBezTo>
                  <a:cubicBezTo>
                    <a:pt x="4183" y="5644"/>
                    <a:pt x="4186" y="5644"/>
                    <a:pt x="4189" y="5644"/>
                  </a:cubicBezTo>
                  <a:cubicBezTo>
                    <a:pt x="4218" y="5644"/>
                    <a:pt x="4247" y="5637"/>
                    <a:pt x="4274" y="5626"/>
                  </a:cubicBezTo>
                  <a:cubicBezTo>
                    <a:pt x="4441" y="5531"/>
                    <a:pt x="4199" y="4784"/>
                    <a:pt x="4178" y="4621"/>
                  </a:cubicBezTo>
                  <a:cubicBezTo>
                    <a:pt x="4172" y="4567"/>
                    <a:pt x="4166" y="4514"/>
                    <a:pt x="4161" y="4459"/>
                  </a:cubicBezTo>
                  <a:cubicBezTo>
                    <a:pt x="4123" y="4092"/>
                    <a:pt x="4103" y="3722"/>
                    <a:pt x="4103" y="3352"/>
                  </a:cubicBezTo>
                  <a:cubicBezTo>
                    <a:pt x="4101" y="2496"/>
                    <a:pt x="4172" y="1642"/>
                    <a:pt x="4205" y="788"/>
                  </a:cubicBezTo>
                  <a:cubicBezTo>
                    <a:pt x="4212" y="621"/>
                    <a:pt x="4216" y="445"/>
                    <a:pt x="4143" y="295"/>
                  </a:cubicBezTo>
                  <a:cubicBezTo>
                    <a:pt x="4026" y="50"/>
                    <a:pt x="3776" y="78"/>
                    <a:pt x="3553" y="37"/>
                  </a:cubicBezTo>
                  <a:cubicBezTo>
                    <a:pt x="3409" y="12"/>
                    <a:pt x="3271" y="0"/>
                    <a:pt x="3133"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2998120" y="4548828"/>
              <a:ext cx="266897" cy="90053"/>
            </a:xfrm>
            <a:custGeom>
              <a:rect b="b" l="l" r="r" t="t"/>
              <a:pathLst>
                <a:path extrusionOk="0" h="2870" w="8506">
                  <a:moveTo>
                    <a:pt x="4564" y="0"/>
                  </a:moveTo>
                  <a:cubicBezTo>
                    <a:pt x="4453" y="0"/>
                    <a:pt x="4332" y="37"/>
                    <a:pt x="4212" y="113"/>
                  </a:cubicBezTo>
                  <a:cubicBezTo>
                    <a:pt x="3675" y="455"/>
                    <a:pt x="3205" y="899"/>
                    <a:pt x="2647" y="1205"/>
                  </a:cubicBezTo>
                  <a:cubicBezTo>
                    <a:pt x="1914" y="1608"/>
                    <a:pt x="1065" y="1752"/>
                    <a:pt x="339" y="2167"/>
                  </a:cubicBezTo>
                  <a:cubicBezTo>
                    <a:pt x="212" y="2241"/>
                    <a:pt x="106" y="2350"/>
                    <a:pt x="53" y="2477"/>
                  </a:cubicBezTo>
                  <a:cubicBezTo>
                    <a:pt x="1" y="2603"/>
                    <a:pt x="5" y="2745"/>
                    <a:pt x="65" y="2867"/>
                  </a:cubicBezTo>
                  <a:lnTo>
                    <a:pt x="5044" y="2870"/>
                  </a:lnTo>
                  <a:cubicBezTo>
                    <a:pt x="5450" y="2818"/>
                    <a:pt x="5856" y="2760"/>
                    <a:pt x="6265" y="2705"/>
                  </a:cubicBezTo>
                  <a:cubicBezTo>
                    <a:pt x="6330" y="2697"/>
                    <a:pt x="6399" y="2690"/>
                    <a:pt x="6466" y="2690"/>
                  </a:cubicBezTo>
                  <a:cubicBezTo>
                    <a:pt x="6576" y="2690"/>
                    <a:pt x="6682" y="2710"/>
                    <a:pt x="6765" y="2780"/>
                  </a:cubicBezTo>
                  <a:cubicBezTo>
                    <a:pt x="6798" y="2808"/>
                    <a:pt x="6828" y="2838"/>
                    <a:pt x="6856" y="2870"/>
                  </a:cubicBezTo>
                  <a:lnTo>
                    <a:pt x="8348" y="2870"/>
                  </a:lnTo>
                  <a:cubicBezTo>
                    <a:pt x="8391" y="2768"/>
                    <a:pt x="8383" y="2620"/>
                    <a:pt x="8387" y="2481"/>
                  </a:cubicBezTo>
                  <a:cubicBezTo>
                    <a:pt x="8386" y="2410"/>
                    <a:pt x="8396" y="2340"/>
                    <a:pt x="8414" y="2271"/>
                  </a:cubicBezTo>
                  <a:cubicBezTo>
                    <a:pt x="8440" y="2198"/>
                    <a:pt x="8474" y="2127"/>
                    <a:pt x="8490" y="2051"/>
                  </a:cubicBezTo>
                  <a:cubicBezTo>
                    <a:pt x="8504" y="1974"/>
                    <a:pt x="8506" y="1894"/>
                    <a:pt x="8497" y="1817"/>
                  </a:cubicBezTo>
                  <a:cubicBezTo>
                    <a:pt x="8470" y="1505"/>
                    <a:pt x="8328" y="785"/>
                    <a:pt x="7987" y="602"/>
                  </a:cubicBezTo>
                  <a:cubicBezTo>
                    <a:pt x="7934" y="573"/>
                    <a:pt x="7876" y="558"/>
                    <a:pt x="7817" y="558"/>
                  </a:cubicBezTo>
                  <a:cubicBezTo>
                    <a:pt x="7786" y="558"/>
                    <a:pt x="7754" y="562"/>
                    <a:pt x="7724" y="570"/>
                  </a:cubicBezTo>
                  <a:cubicBezTo>
                    <a:pt x="6715" y="818"/>
                    <a:pt x="5707" y="1066"/>
                    <a:pt x="4698" y="1315"/>
                  </a:cubicBezTo>
                  <a:cubicBezTo>
                    <a:pt x="4874" y="1091"/>
                    <a:pt x="5020" y="823"/>
                    <a:pt x="5017" y="537"/>
                  </a:cubicBezTo>
                  <a:cubicBezTo>
                    <a:pt x="5014" y="310"/>
                    <a:pt x="4930" y="152"/>
                    <a:pt x="4803" y="70"/>
                  </a:cubicBezTo>
                  <a:cubicBezTo>
                    <a:pt x="4734" y="24"/>
                    <a:pt x="4652" y="0"/>
                    <a:pt x="4564"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2998183" y="4626518"/>
              <a:ext cx="263257" cy="12363"/>
            </a:xfrm>
            <a:custGeom>
              <a:rect b="b" l="l" r="r" t="t"/>
              <a:pathLst>
                <a:path extrusionOk="0" h="394" w="8390">
                  <a:moveTo>
                    <a:pt x="53" y="1"/>
                  </a:moveTo>
                  <a:cubicBezTo>
                    <a:pt x="0" y="127"/>
                    <a:pt x="3" y="269"/>
                    <a:pt x="63" y="391"/>
                  </a:cubicBezTo>
                  <a:lnTo>
                    <a:pt x="5042" y="394"/>
                  </a:lnTo>
                  <a:cubicBezTo>
                    <a:pt x="5448" y="342"/>
                    <a:pt x="5854" y="284"/>
                    <a:pt x="6263" y="229"/>
                  </a:cubicBezTo>
                  <a:cubicBezTo>
                    <a:pt x="6328" y="221"/>
                    <a:pt x="6397" y="214"/>
                    <a:pt x="6464" y="214"/>
                  </a:cubicBezTo>
                  <a:cubicBezTo>
                    <a:pt x="6574" y="214"/>
                    <a:pt x="6680" y="234"/>
                    <a:pt x="6763" y="304"/>
                  </a:cubicBezTo>
                  <a:cubicBezTo>
                    <a:pt x="6796" y="332"/>
                    <a:pt x="6826" y="362"/>
                    <a:pt x="6854" y="394"/>
                  </a:cubicBezTo>
                  <a:lnTo>
                    <a:pt x="8346" y="394"/>
                  </a:lnTo>
                  <a:cubicBezTo>
                    <a:pt x="8389" y="292"/>
                    <a:pt x="8381" y="144"/>
                    <a:pt x="8385" y="5"/>
                  </a:cubicBezTo>
                  <a:lnTo>
                    <a:pt x="53"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3078164" y="4574934"/>
              <a:ext cx="49859" cy="38500"/>
            </a:xfrm>
            <a:custGeom>
              <a:rect b="b" l="l" r="r" t="t"/>
              <a:pathLst>
                <a:path extrusionOk="0" h="1227" w="1589">
                  <a:moveTo>
                    <a:pt x="363" y="0"/>
                  </a:moveTo>
                  <a:cubicBezTo>
                    <a:pt x="312" y="0"/>
                    <a:pt x="261" y="8"/>
                    <a:pt x="215" y="24"/>
                  </a:cubicBezTo>
                  <a:cubicBezTo>
                    <a:pt x="132" y="53"/>
                    <a:pt x="1" y="154"/>
                    <a:pt x="111" y="238"/>
                  </a:cubicBezTo>
                  <a:cubicBezTo>
                    <a:pt x="432" y="484"/>
                    <a:pt x="714" y="779"/>
                    <a:pt x="945" y="1110"/>
                  </a:cubicBezTo>
                  <a:cubicBezTo>
                    <a:pt x="1005" y="1196"/>
                    <a:pt x="1119" y="1226"/>
                    <a:pt x="1225" y="1226"/>
                  </a:cubicBezTo>
                  <a:cubicBezTo>
                    <a:pt x="1253" y="1226"/>
                    <a:pt x="1281" y="1224"/>
                    <a:pt x="1307" y="1220"/>
                  </a:cubicBezTo>
                  <a:cubicBezTo>
                    <a:pt x="1380" y="1209"/>
                    <a:pt x="1588" y="1136"/>
                    <a:pt x="1513" y="1027"/>
                  </a:cubicBezTo>
                  <a:cubicBezTo>
                    <a:pt x="1265" y="667"/>
                    <a:pt x="963" y="349"/>
                    <a:pt x="618" y="80"/>
                  </a:cubicBezTo>
                  <a:cubicBezTo>
                    <a:pt x="549" y="26"/>
                    <a:pt x="455" y="0"/>
                    <a:pt x="363" y="0"/>
                  </a:cubicBez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2758647" y="2623002"/>
              <a:ext cx="329432" cy="1920742"/>
            </a:xfrm>
            <a:custGeom>
              <a:rect b="b" l="l" r="r" t="t"/>
              <a:pathLst>
                <a:path extrusionOk="0" h="61214" w="10499">
                  <a:moveTo>
                    <a:pt x="5375" y="0"/>
                  </a:moveTo>
                  <a:cubicBezTo>
                    <a:pt x="4870" y="0"/>
                    <a:pt x="4328" y="86"/>
                    <a:pt x="3751" y="271"/>
                  </a:cubicBezTo>
                  <a:cubicBezTo>
                    <a:pt x="3587" y="322"/>
                    <a:pt x="3425" y="384"/>
                    <a:pt x="3268" y="455"/>
                  </a:cubicBezTo>
                  <a:cubicBezTo>
                    <a:pt x="3151" y="508"/>
                    <a:pt x="3038" y="567"/>
                    <a:pt x="2929" y="628"/>
                  </a:cubicBezTo>
                  <a:cubicBezTo>
                    <a:pt x="2872" y="661"/>
                    <a:pt x="2818" y="694"/>
                    <a:pt x="2762" y="729"/>
                  </a:cubicBezTo>
                  <a:cubicBezTo>
                    <a:pt x="2711" y="762"/>
                    <a:pt x="2659" y="795"/>
                    <a:pt x="2609" y="831"/>
                  </a:cubicBezTo>
                  <a:cubicBezTo>
                    <a:pt x="2579" y="852"/>
                    <a:pt x="2548" y="875"/>
                    <a:pt x="2516" y="898"/>
                  </a:cubicBezTo>
                  <a:cubicBezTo>
                    <a:pt x="2348" y="1021"/>
                    <a:pt x="2187" y="1157"/>
                    <a:pt x="2039" y="1304"/>
                  </a:cubicBezTo>
                  <a:cubicBezTo>
                    <a:pt x="1922" y="1417"/>
                    <a:pt x="1812" y="1536"/>
                    <a:pt x="1709" y="1661"/>
                  </a:cubicBezTo>
                  <a:cubicBezTo>
                    <a:pt x="1702" y="1668"/>
                    <a:pt x="1694" y="1676"/>
                    <a:pt x="1689" y="1684"/>
                  </a:cubicBezTo>
                  <a:cubicBezTo>
                    <a:pt x="1257" y="2204"/>
                    <a:pt x="924" y="2820"/>
                    <a:pt x="673" y="3486"/>
                  </a:cubicBezTo>
                  <a:cubicBezTo>
                    <a:pt x="660" y="3518"/>
                    <a:pt x="648" y="3551"/>
                    <a:pt x="637" y="3584"/>
                  </a:cubicBezTo>
                  <a:cubicBezTo>
                    <a:pt x="607" y="3662"/>
                    <a:pt x="580" y="3742"/>
                    <a:pt x="554" y="3821"/>
                  </a:cubicBezTo>
                  <a:cubicBezTo>
                    <a:pt x="542" y="3855"/>
                    <a:pt x="531" y="3889"/>
                    <a:pt x="521" y="3922"/>
                  </a:cubicBezTo>
                  <a:cubicBezTo>
                    <a:pt x="294" y="4631"/>
                    <a:pt x="154" y="5384"/>
                    <a:pt x="78" y="6130"/>
                  </a:cubicBezTo>
                  <a:lnTo>
                    <a:pt x="78" y="6133"/>
                  </a:lnTo>
                  <a:cubicBezTo>
                    <a:pt x="18" y="6749"/>
                    <a:pt x="1" y="7368"/>
                    <a:pt x="27" y="7985"/>
                  </a:cubicBezTo>
                  <a:cubicBezTo>
                    <a:pt x="38" y="8277"/>
                    <a:pt x="49" y="8570"/>
                    <a:pt x="62" y="8861"/>
                  </a:cubicBezTo>
                  <a:cubicBezTo>
                    <a:pt x="72" y="9103"/>
                    <a:pt x="82" y="9344"/>
                    <a:pt x="92" y="9586"/>
                  </a:cubicBezTo>
                  <a:cubicBezTo>
                    <a:pt x="101" y="9783"/>
                    <a:pt x="109" y="9980"/>
                    <a:pt x="118" y="10178"/>
                  </a:cubicBezTo>
                  <a:cubicBezTo>
                    <a:pt x="122" y="10258"/>
                    <a:pt x="125" y="10338"/>
                    <a:pt x="128" y="10418"/>
                  </a:cubicBezTo>
                  <a:cubicBezTo>
                    <a:pt x="222" y="12554"/>
                    <a:pt x="320" y="14688"/>
                    <a:pt x="421" y="16819"/>
                  </a:cubicBezTo>
                  <a:cubicBezTo>
                    <a:pt x="432" y="17063"/>
                    <a:pt x="442" y="17303"/>
                    <a:pt x="455" y="17545"/>
                  </a:cubicBezTo>
                  <a:cubicBezTo>
                    <a:pt x="460" y="17634"/>
                    <a:pt x="464" y="17724"/>
                    <a:pt x="468" y="17814"/>
                  </a:cubicBezTo>
                  <a:cubicBezTo>
                    <a:pt x="472" y="17894"/>
                    <a:pt x="475" y="17974"/>
                    <a:pt x="480" y="18055"/>
                  </a:cubicBezTo>
                  <a:cubicBezTo>
                    <a:pt x="510" y="18693"/>
                    <a:pt x="541" y="19330"/>
                    <a:pt x="573" y="19966"/>
                  </a:cubicBezTo>
                  <a:cubicBezTo>
                    <a:pt x="638" y="21307"/>
                    <a:pt x="704" y="22646"/>
                    <a:pt x="771" y="23985"/>
                  </a:cubicBezTo>
                  <a:cubicBezTo>
                    <a:pt x="775" y="24063"/>
                    <a:pt x="778" y="24142"/>
                    <a:pt x="783" y="24221"/>
                  </a:cubicBezTo>
                  <a:cubicBezTo>
                    <a:pt x="810" y="24761"/>
                    <a:pt x="837" y="25304"/>
                    <a:pt x="864" y="25846"/>
                  </a:cubicBezTo>
                  <a:cubicBezTo>
                    <a:pt x="874" y="26087"/>
                    <a:pt x="887" y="26329"/>
                    <a:pt x="900" y="26572"/>
                  </a:cubicBezTo>
                  <a:cubicBezTo>
                    <a:pt x="960" y="27771"/>
                    <a:pt x="1018" y="28970"/>
                    <a:pt x="1078" y="30170"/>
                  </a:cubicBezTo>
                  <a:cubicBezTo>
                    <a:pt x="1083" y="30250"/>
                    <a:pt x="1087" y="30330"/>
                    <a:pt x="1090" y="30410"/>
                  </a:cubicBezTo>
                  <a:cubicBezTo>
                    <a:pt x="1117" y="30923"/>
                    <a:pt x="1141" y="31438"/>
                    <a:pt x="1167" y="31952"/>
                  </a:cubicBezTo>
                  <a:cubicBezTo>
                    <a:pt x="1180" y="32225"/>
                    <a:pt x="1194" y="32498"/>
                    <a:pt x="1207" y="32771"/>
                  </a:cubicBezTo>
                  <a:cubicBezTo>
                    <a:pt x="1228" y="33203"/>
                    <a:pt x="1248" y="33635"/>
                    <a:pt x="1269" y="34068"/>
                  </a:cubicBezTo>
                  <a:cubicBezTo>
                    <a:pt x="1281" y="34309"/>
                    <a:pt x="1291" y="34552"/>
                    <a:pt x="1304" y="34794"/>
                  </a:cubicBezTo>
                  <a:cubicBezTo>
                    <a:pt x="1329" y="35291"/>
                    <a:pt x="1351" y="35788"/>
                    <a:pt x="1374" y="36286"/>
                  </a:cubicBezTo>
                  <a:lnTo>
                    <a:pt x="1384" y="36529"/>
                  </a:lnTo>
                  <a:cubicBezTo>
                    <a:pt x="1386" y="36557"/>
                    <a:pt x="1387" y="36587"/>
                    <a:pt x="1389" y="36617"/>
                  </a:cubicBezTo>
                  <a:cubicBezTo>
                    <a:pt x="1483" y="38757"/>
                    <a:pt x="1567" y="40896"/>
                    <a:pt x="1640" y="43033"/>
                  </a:cubicBezTo>
                  <a:cubicBezTo>
                    <a:pt x="1644" y="43116"/>
                    <a:pt x="1647" y="43196"/>
                    <a:pt x="1649" y="43276"/>
                  </a:cubicBezTo>
                  <a:cubicBezTo>
                    <a:pt x="1760" y="46774"/>
                    <a:pt x="1932" y="50270"/>
                    <a:pt x="2067" y="53767"/>
                  </a:cubicBezTo>
                  <a:cubicBezTo>
                    <a:pt x="2136" y="55515"/>
                    <a:pt x="2195" y="57264"/>
                    <a:pt x="2233" y="59014"/>
                  </a:cubicBezTo>
                  <a:cubicBezTo>
                    <a:pt x="2249" y="59745"/>
                    <a:pt x="2262" y="60479"/>
                    <a:pt x="2269" y="61210"/>
                  </a:cubicBezTo>
                  <a:lnTo>
                    <a:pt x="9128" y="61213"/>
                  </a:lnTo>
                  <a:cubicBezTo>
                    <a:pt x="9232" y="58269"/>
                    <a:pt x="9303" y="55325"/>
                    <a:pt x="9343" y="52379"/>
                  </a:cubicBezTo>
                  <a:cubicBezTo>
                    <a:pt x="9396" y="48549"/>
                    <a:pt x="9170" y="44659"/>
                    <a:pt x="9452" y="40848"/>
                  </a:cubicBezTo>
                  <a:lnTo>
                    <a:pt x="9452" y="40843"/>
                  </a:lnTo>
                  <a:cubicBezTo>
                    <a:pt x="9679" y="37786"/>
                    <a:pt x="9874" y="34731"/>
                    <a:pt x="10034" y="31674"/>
                  </a:cubicBezTo>
                  <a:cubicBezTo>
                    <a:pt x="10199" y="28574"/>
                    <a:pt x="10319" y="25473"/>
                    <a:pt x="10392" y="22371"/>
                  </a:cubicBezTo>
                  <a:cubicBezTo>
                    <a:pt x="10409" y="21651"/>
                    <a:pt x="10425" y="20931"/>
                    <a:pt x="10437" y="20212"/>
                  </a:cubicBezTo>
                  <a:cubicBezTo>
                    <a:pt x="10498" y="16456"/>
                    <a:pt x="10482" y="12699"/>
                    <a:pt x="10371" y="8939"/>
                  </a:cubicBezTo>
                  <a:cubicBezTo>
                    <a:pt x="10344" y="8037"/>
                    <a:pt x="10311" y="7136"/>
                    <a:pt x="10274" y="6235"/>
                  </a:cubicBezTo>
                  <a:cubicBezTo>
                    <a:pt x="10229" y="5201"/>
                    <a:pt x="10016" y="4177"/>
                    <a:pt x="9642" y="3265"/>
                  </a:cubicBezTo>
                  <a:cubicBezTo>
                    <a:pt x="9601" y="3162"/>
                    <a:pt x="9556" y="3060"/>
                    <a:pt x="9509" y="2962"/>
                  </a:cubicBezTo>
                  <a:cubicBezTo>
                    <a:pt x="9452" y="2835"/>
                    <a:pt x="9389" y="2709"/>
                    <a:pt x="9323" y="2589"/>
                  </a:cubicBezTo>
                  <a:cubicBezTo>
                    <a:pt x="8603" y="1251"/>
                    <a:pt x="7488" y="265"/>
                    <a:pt x="6010" y="46"/>
                  </a:cubicBezTo>
                  <a:cubicBezTo>
                    <a:pt x="5953" y="36"/>
                    <a:pt x="5896" y="29"/>
                    <a:pt x="5839" y="25"/>
                  </a:cubicBezTo>
                  <a:cubicBezTo>
                    <a:pt x="5688" y="9"/>
                    <a:pt x="5533" y="0"/>
                    <a:pt x="5375" y="0"/>
                  </a:cubicBez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3009730" y="2623002"/>
              <a:ext cx="337967" cy="1920805"/>
            </a:xfrm>
            <a:custGeom>
              <a:rect b="b" l="l" r="r" t="t"/>
              <a:pathLst>
                <a:path extrusionOk="0" h="61216" w="10771">
                  <a:moveTo>
                    <a:pt x="5381" y="0"/>
                  </a:moveTo>
                  <a:cubicBezTo>
                    <a:pt x="5083" y="0"/>
                    <a:pt x="4772" y="30"/>
                    <a:pt x="4448" y="92"/>
                  </a:cubicBezTo>
                  <a:cubicBezTo>
                    <a:pt x="4393" y="103"/>
                    <a:pt x="4337" y="115"/>
                    <a:pt x="4280" y="128"/>
                  </a:cubicBezTo>
                  <a:cubicBezTo>
                    <a:pt x="4108" y="166"/>
                    <a:pt x="3931" y="214"/>
                    <a:pt x="3751" y="271"/>
                  </a:cubicBezTo>
                  <a:cubicBezTo>
                    <a:pt x="3587" y="324"/>
                    <a:pt x="3425" y="385"/>
                    <a:pt x="3266" y="455"/>
                  </a:cubicBezTo>
                  <a:cubicBezTo>
                    <a:pt x="3036" y="561"/>
                    <a:pt x="2816" y="687"/>
                    <a:pt x="2609" y="832"/>
                  </a:cubicBezTo>
                  <a:cubicBezTo>
                    <a:pt x="2579" y="854"/>
                    <a:pt x="2548" y="877"/>
                    <a:pt x="2516" y="900"/>
                  </a:cubicBezTo>
                  <a:cubicBezTo>
                    <a:pt x="2347" y="1022"/>
                    <a:pt x="2187" y="1158"/>
                    <a:pt x="2039" y="1304"/>
                  </a:cubicBezTo>
                  <a:cubicBezTo>
                    <a:pt x="1922" y="1418"/>
                    <a:pt x="1812" y="1537"/>
                    <a:pt x="1709" y="1661"/>
                  </a:cubicBezTo>
                  <a:cubicBezTo>
                    <a:pt x="1701" y="1668"/>
                    <a:pt x="1694" y="1677"/>
                    <a:pt x="1689" y="1684"/>
                  </a:cubicBezTo>
                  <a:cubicBezTo>
                    <a:pt x="1307" y="2146"/>
                    <a:pt x="1001" y="2682"/>
                    <a:pt x="761" y="3262"/>
                  </a:cubicBezTo>
                  <a:cubicBezTo>
                    <a:pt x="722" y="3353"/>
                    <a:pt x="687" y="3446"/>
                    <a:pt x="652" y="3538"/>
                  </a:cubicBezTo>
                  <a:cubicBezTo>
                    <a:pt x="647" y="3553"/>
                    <a:pt x="640" y="3569"/>
                    <a:pt x="635" y="3584"/>
                  </a:cubicBezTo>
                  <a:cubicBezTo>
                    <a:pt x="605" y="3662"/>
                    <a:pt x="578" y="3742"/>
                    <a:pt x="552" y="3822"/>
                  </a:cubicBezTo>
                  <a:cubicBezTo>
                    <a:pt x="534" y="3878"/>
                    <a:pt x="517" y="3932"/>
                    <a:pt x="498" y="3988"/>
                  </a:cubicBezTo>
                  <a:cubicBezTo>
                    <a:pt x="284" y="4678"/>
                    <a:pt x="148" y="5407"/>
                    <a:pt x="77" y="6132"/>
                  </a:cubicBezTo>
                  <a:lnTo>
                    <a:pt x="77" y="6136"/>
                  </a:lnTo>
                  <a:cubicBezTo>
                    <a:pt x="16" y="6751"/>
                    <a:pt x="1" y="7369"/>
                    <a:pt x="26" y="7987"/>
                  </a:cubicBezTo>
                  <a:cubicBezTo>
                    <a:pt x="38" y="8280"/>
                    <a:pt x="49" y="8571"/>
                    <a:pt x="62" y="8863"/>
                  </a:cubicBezTo>
                  <a:cubicBezTo>
                    <a:pt x="72" y="9104"/>
                    <a:pt x="82" y="9346"/>
                    <a:pt x="94" y="9587"/>
                  </a:cubicBezTo>
                  <a:cubicBezTo>
                    <a:pt x="101" y="9785"/>
                    <a:pt x="109" y="9982"/>
                    <a:pt x="118" y="10179"/>
                  </a:cubicBezTo>
                  <a:cubicBezTo>
                    <a:pt x="122" y="10259"/>
                    <a:pt x="125" y="10339"/>
                    <a:pt x="128" y="10419"/>
                  </a:cubicBezTo>
                  <a:cubicBezTo>
                    <a:pt x="222" y="12556"/>
                    <a:pt x="319" y="14690"/>
                    <a:pt x="421" y="16822"/>
                  </a:cubicBezTo>
                  <a:cubicBezTo>
                    <a:pt x="432" y="17065"/>
                    <a:pt x="442" y="17306"/>
                    <a:pt x="455" y="17546"/>
                  </a:cubicBezTo>
                  <a:lnTo>
                    <a:pt x="468" y="17815"/>
                  </a:lnTo>
                  <a:cubicBezTo>
                    <a:pt x="472" y="17897"/>
                    <a:pt x="475" y="17977"/>
                    <a:pt x="480" y="18057"/>
                  </a:cubicBezTo>
                  <a:cubicBezTo>
                    <a:pt x="510" y="18694"/>
                    <a:pt x="541" y="19331"/>
                    <a:pt x="572" y="19969"/>
                  </a:cubicBezTo>
                  <a:cubicBezTo>
                    <a:pt x="638" y="21308"/>
                    <a:pt x="704" y="22647"/>
                    <a:pt x="771" y="23986"/>
                  </a:cubicBezTo>
                  <a:cubicBezTo>
                    <a:pt x="775" y="24065"/>
                    <a:pt x="778" y="24143"/>
                    <a:pt x="783" y="24222"/>
                  </a:cubicBezTo>
                  <a:cubicBezTo>
                    <a:pt x="810" y="24764"/>
                    <a:pt x="837" y="25305"/>
                    <a:pt x="864" y="25848"/>
                  </a:cubicBezTo>
                  <a:cubicBezTo>
                    <a:pt x="874" y="26089"/>
                    <a:pt x="887" y="26332"/>
                    <a:pt x="900" y="26573"/>
                  </a:cubicBezTo>
                  <a:cubicBezTo>
                    <a:pt x="960" y="27772"/>
                    <a:pt x="1018" y="28973"/>
                    <a:pt x="1078" y="30172"/>
                  </a:cubicBezTo>
                  <a:cubicBezTo>
                    <a:pt x="1083" y="30252"/>
                    <a:pt x="1087" y="30332"/>
                    <a:pt x="1090" y="30413"/>
                  </a:cubicBezTo>
                  <a:cubicBezTo>
                    <a:pt x="1111" y="30833"/>
                    <a:pt x="1133" y="31254"/>
                    <a:pt x="1153" y="31675"/>
                  </a:cubicBezTo>
                  <a:cubicBezTo>
                    <a:pt x="1157" y="31768"/>
                    <a:pt x="1163" y="31861"/>
                    <a:pt x="1167" y="31954"/>
                  </a:cubicBezTo>
                  <a:cubicBezTo>
                    <a:pt x="1201" y="32660"/>
                    <a:pt x="1236" y="33364"/>
                    <a:pt x="1268" y="34069"/>
                  </a:cubicBezTo>
                  <a:cubicBezTo>
                    <a:pt x="1281" y="34311"/>
                    <a:pt x="1293" y="34555"/>
                    <a:pt x="1304" y="34795"/>
                  </a:cubicBezTo>
                  <a:cubicBezTo>
                    <a:pt x="1328" y="35292"/>
                    <a:pt x="1351" y="35791"/>
                    <a:pt x="1374" y="36289"/>
                  </a:cubicBezTo>
                  <a:cubicBezTo>
                    <a:pt x="1377" y="36369"/>
                    <a:pt x="1381" y="36450"/>
                    <a:pt x="1384" y="36530"/>
                  </a:cubicBezTo>
                  <a:cubicBezTo>
                    <a:pt x="1481" y="38700"/>
                    <a:pt x="1567" y="40868"/>
                    <a:pt x="1640" y="43036"/>
                  </a:cubicBezTo>
                  <a:cubicBezTo>
                    <a:pt x="1644" y="43117"/>
                    <a:pt x="1647" y="43197"/>
                    <a:pt x="1649" y="43279"/>
                  </a:cubicBezTo>
                  <a:cubicBezTo>
                    <a:pt x="1721" y="45422"/>
                    <a:pt x="1786" y="47569"/>
                    <a:pt x="1842" y="49716"/>
                  </a:cubicBezTo>
                  <a:cubicBezTo>
                    <a:pt x="1843" y="49796"/>
                    <a:pt x="1846" y="49876"/>
                    <a:pt x="1847" y="49957"/>
                  </a:cubicBezTo>
                  <a:cubicBezTo>
                    <a:pt x="1902" y="52718"/>
                    <a:pt x="2066" y="55544"/>
                    <a:pt x="2209" y="58328"/>
                  </a:cubicBezTo>
                  <a:cubicBezTo>
                    <a:pt x="2259" y="59289"/>
                    <a:pt x="2305" y="60251"/>
                    <a:pt x="2343" y="61213"/>
                  </a:cubicBezTo>
                  <a:lnTo>
                    <a:pt x="9152" y="61216"/>
                  </a:lnTo>
                  <a:cubicBezTo>
                    <a:pt x="9233" y="57574"/>
                    <a:pt x="9322" y="53932"/>
                    <a:pt x="9419" y="50290"/>
                  </a:cubicBezTo>
                  <a:cubicBezTo>
                    <a:pt x="9783" y="36510"/>
                    <a:pt x="10771" y="22727"/>
                    <a:pt x="10371" y="8939"/>
                  </a:cubicBezTo>
                  <a:cubicBezTo>
                    <a:pt x="10344" y="8037"/>
                    <a:pt x="10311" y="7136"/>
                    <a:pt x="10274" y="6235"/>
                  </a:cubicBezTo>
                  <a:cubicBezTo>
                    <a:pt x="10195" y="4394"/>
                    <a:pt x="9579" y="2582"/>
                    <a:pt x="8477" y="1390"/>
                  </a:cubicBezTo>
                  <a:cubicBezTo>
                    <a:pt x="8421" y="1328"/>
                    <a:pt x="8364" y="1270"/>
                    <a:pt x="8306" y="1213"/>
                  </a:cubicBezTo>
                  <a:cubicBezTo>
                    <a:pt x="7540" y="463"/>
                    <a:pt x="6561" y="0"/>
                    <a:pt x="5381" y="0"/>
                  </a:cubicBezTo>
                  <a:close/>
                </a:path>
              </a:pathLst>
            </a:custGeom>
            <a:solidFill>
              <a:srgbClr val="E78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2572296" y="1903767"/>
              <a:ext cx="275557" cy="923534"/>
            </a:xfrm>
            <a:custGeom>
              <a:rect b="b" l="l" r="r" t="t"/>
              <a:pathLst>
                <a:path extrusionOk="0" h="29433" w="8782">
                  <a:moveTo>
                    <a:pt x="7396" y="1"/>
                  </a:moveTo>
                  <a:cubicBezTo>
                    <a:pt x="7262" y="1"/>
                    <a:pt x="7115" y="49"/>
                    <a:pt x="6946" y="102"/>
                  </a:cubicBezTo>
                  <a:cubicBezTo>
                    <a:pt x="6179" y="345"/>
                    <a:pt x="5521" y="889"/>
                    <a:pt x="5047" y="1531"/>
                  </a:cubicBezTo>
                  <a:cubicBezTo>
                    <a:pt x="4408" y="2394"/>
                    <a:pt x="4049" y="3429"/>
                    <a:pt x="3700" y="4445"/>
                  </a:cubicBezTo>
                  <a:cubicBezTo>
                    <a:pt x="3357" y="5448"/>
                    <a:pt x="3037" y="6456"/>
                    <a:pt x="2717" y="7459"/>
                  </a:cubicBezTo>
                  <a:cubicBezTo>
                    <a:pt x="2451" y="8294"/>
                    <a:pt x="2185" y="9125"/>
                    <a:pt x="1907" y="9956"/>
                  </a:cubicBezTo>
                  <a:cubicBezTo>
                    <a:pt x="1594" y="10888"/>
                    <a:pt x="1295" y="11825"/>
                    <a:pt x="1031" y="12773"/>
                  </a:cubicBezTo>
                  <a:cubicBezTo>
                    <a:pt x="895" y="13257"/>
                    <a:pt x="769" y="13745"/>
                    <a:pt x="652" y="14233"/>
                  </a:cubicBezTo>
                  <a:cubicBezTo>
                    <a:pt x="549" y="14668"/>
                    <a:pt x="353" y="15192"/>
                    <a:pt x="353" y="15640"/>
                  </a:cubicBezTo>
                  <a:cubicBezTo>
                    <a:pt x="143" y="16766"/>
                    <a:pt x="0" y="17913"/>
                    <a:pt x="113" y="19052"/>
                  </a:cubicBezTo>
                  <a:cubicBezTo>
                    <a:pt x="202" y="19951"/>
                    <a:pt x="448" y="20826"/>
                    <a:pt x="720" y="21686"/>
                  </a:cubicBezTo>
                  <a:cubicBezTo>
                    <a:pt x="1319" y="23573"/>
                    <a:pt x="2058" y="25411"/>
                    <a:pt x="2931" y="27187"/>
                  </a:cubicBezTo>
                  <a:cubicBezTo>
                    <a:pt x="3253" y="27840"/>
                    <a:pt x="3596" y="28493"/>
                    <a:pt x="4098" y="29022"/>
                  </a:cubicBezTo>
                  <a:cubicBezTo>
                    <a:pt x="4295" y="29231"/>
                    <a:pt x="4541" y="29428"/>
                    <a:pt x="4828" y="29432"/>
                  </a:cubicBezTo>
                  <a:cubicBezTo>
                    <a:pt x="4833" y="29433"/>
                    <a:pt x="4837" y="29433"/>
                    <a:pt x="4842" y="29433"/>
                  </a:cubicBezTo>
                  <a:cubicBezTo>
                    <a:pt x="5324" y="29433"/>
                    <a:pt x="5629" y="28916"/>
                    <a:pt x="5808" y="28465"/>
                  </a:cubicBezTo>
                  <a:cubicBezTo>
                    <a:pt x="7513" y="24179"/>
                    <a:pt x="7409" y="19483"/>
                    <a:pt x="7475" y="14949"/>
                  </a:cubicBezTo>
                  <a:cubicBezTo>
                    <a:pt x="7508" y="12704"/>
                    <a:pt x="7592" y="10553"/>
                    <a:pt x="8062" y="8359"/>
                  </a:cubicBezTo>
                  <a:cubicBezTo>
                    <a:pt x="8560" y="6046"/>
                    <a:pt x="8781" y="3620"/>
                    <a:pt x="8232" y="1295"/>
                  </a:cubicBezTo>
                  <a:cubicBezTo>
                    <a:pt x="8146" y="935"/>
                    <a:pt x="8019" y="480"/>
                    <a:pt x="7775" y="192"/>
                  </a:cubicBezTo>
                  <a:cubicBezTo>
                    <a:pt x="7655" y="50"/>
                    <a:pt x="7532" y="1"/>
                    <a:pt x="7396" y="1"/>
                  </a:cubicBezTo>
                  <a:close/>
                </a:path>
              </a:pathLst>
            </a:custGeom>
            <a:solidFill>
              <a:srgbClr val="72C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2690181" y="1780328"/>
              <a:ext cx="914183" cy="1907156"/>
            </a:xfrm>
            <a:custGeom>
              <a:rect b="b" l="l" r="r" t="t"/>
              <a:pathLst>
                <a:path extrusionOk="0" h="60781" w="29135">
                  <a:moveTo>
                    <a:pt x="10717" y="0"/>
                  </a:moveTo>
                  <a:cubicBezTo>
                    <a:pt x="10458" y="0"/>
                    <a:pt x="10200" y="9"/>
                    <a:pt x="9942" y="31"/>
                  </a:cubicBezTo>
                  <a:cubicBezTo>
                    <a:pt x="9123" y="98"/>
                    <a:pt x="8414" y="619"/>
                    <a:pt x="7778" y="1093"/>
                  </a:cubicBezTo>
                  <a:cubicBezTo>
                    <a:pt x="7738" y="1123"/>
                    <a:pt x="7698" y="1153"/>
                    <a:pt x="7658" y="1183"/>
                  </a:cubicBezTo>
                  <a:cubicBezTo>
                    <a:pt x="6347" y="2161"/>
                    <a:pt x="5021" y="3135"/>
                    <a:pt x="3483" y="3731"/>
                  </a:cubicBezTo>
                  <a:cubicBezTo>
                    <a:pt x="3102" y="3880"/>
                    <a:pt x="2707" y="4009"/>
                    <a:pt x="2363" y="4229"/>
                  </a:cubicBezTo>
                  <a:cubicBezTo>
                    <a:pt x="1857" y="4553"/>
                    <a:pt x="1501" y="5046"/>
                    <a:pt x="1218" y="5566"/>
                  </a:cubicBezTo>
                  <a:cubicBezTo>
                    <a:pt x="962" y="6032"/>
                    <a:pt x="614" y="6558"/>
                    <a:pt x="439" y="7053"/>
                  </a:cubicBezTo>
                  <a:cubicBezTo>
                    <a:pt x="183" y="7777"/>
                    <a:pt x="321" y="8741"/>
                    <a:pt x="369" y="9498"/>
                  </a:cubicBezTo>
                  <a:cubicBezTo>
                    <a:pt x="441" y="10608"/>
                    <a:pt x="568" y="11615"/>
                    <a:pt x="519" y="12736"/>
                  </a:cubicBezTo>
                  <a:cubicBezTo>
                    <a:pt x="472" y="13854"/>
                    <a:pt x="428" y="14972"/>
                    <a:pt x="386" y="16089"/>
                  </a:cubicBezTo>
                  <a:cubicBezTo>
                    <a:pt x="328" y="17667"/>
                    <a:pt x="276" y="19245"/>
                    <a:pt x="231" y="20823"/>
                  </a:cubicBezTo>
                  <a:cubicBezTo>
                    <a:pt x="66" y="26496"/>
                    <a:pt x="0" y="32149"/>
                    <a:pt x="63" y="37857"/>
                  </a:cubicBezTo>
                  <a:cubicBezTo>
                    <a:pt x="168" y="45504"/>
                    <a:pt x="322" y="53139"/>
                    <a:pt x="399" y="60781"/>
                  </a:cubicBezTo>
                  <a:lnTo>
                    <a:pt x="8959" y="60781"/>
                  </a:lnTo>
                  <a:cubicBezTo>
                    <a:pt x="9050" y="60725"/>
                    <a:pt x="9114" y="60633"/>
                    <a:pt x="9131" y="60528"/>
                  </a:cubicBezTo>
                  <a:cubicBezTo>
                    <a:pt x="9297" y="59614"/>
                    <a:pt x="9459" y="58707"/>
                    <a:pt x="9449" y="57782"/>
                  </a:cubicBezTo>
                  <a:cubicBezTo>
                    <a:pt x="9440" y="56829"/>
                    <a:pt x="9550" y="55879"/>
                    <a:pt x="9776" y="54953"/>
                  </a:cubicBezTo>
                  <a:cubicBezTo>
                    <a:pt x="9938" y="56800"/>
                    <a:pt x="10199" y="58637"/>
                    <a:pt x="10562" y="60455"/>
                  </a:cubicBezTo>
                  <a:cubicBezTo>
                    <a:pt x="10585" y="60593"/>
                    <a:pt x="10671" y="60713"/>
                    <a:pt x="10795" y="60781"/>
                  </a:cubicBezTo>
                  <a:lnTo>
                    <a:pt x="22463" y="60781"/>
                  </a:lnTo>
                  <a:cubicBezTo>
                    <a:pt x="22464" y="60423"/>
                    <a:pt x="22437" y="59596"/>
                    <a:pt x="22397" y="58558"/>
                  </a:cubicBezTo>
                  <a:cubicBezTo>
                    <a:pt x="22284" y="55661"/>
                    <a:pt x="22063" y="51128"/>
                    <a:pt x="22041" y="50632"/>
                  </a:cubicBezTo>
                  <a:cubicBezTo>
                    <a:pt x="21934" y="48103"/>
                    <a:pt x="21844" y="45573"/>
                    <a:pt x="21772" y="43042"/>
                  </a:cubicBezTo>
                  <a:cubicBezTo>
                    <a:pt x="21684" y="39969"/>
                    <a:pt x="21621" y="36896"/>
                    <a:pt x="21585" y="33822"/>
                  </a:cubicBezTo>
                  <a:cubicBezTo>
                    <a:pt x="21567" y="32313"/>
                    <a:pt x="21555" y="30805"/>
                    <a:pt x="21550" y="29296"/>
                  </a:cubicBezTo>
                  <a:cubicBezTo>
                    <a:pt x="21547" y="28513"/>
                    <a:pt x="21545" y="27731"/>
                    <a:pt x="21545" y="26948"/>
                  </a:cubicBezTo>
                  <a:cubicBezTo>
                    <a:pt x="21545" y="26902"/>
                    <a:pt x="21634" y="25346"/>
                    <a:pt x="21706" y="25346"/>
                  </a:cubicBezTo>
                  <a:cubicBezTo>
                    <a:pt x="21707" y="25346"/>
                    <a:pt x="21708" y="25347"/>
                    <a:pt x="21710" y="25347"/>
                  </a:cubicBezTo>
                  <a:cubicBezTo>
                    <a:pt x="22878" y="26142"/>
                    <a:pt x="24414" y="26733"/>
                    <a:pt x="25779" y="26733"/>
                  </a:cubicBezTo>
                  <a:cubicBezTo>
                    <a:pt x="27367" y="26733"/>
                    <a:pt x="28724" y="25934"/>
                    <a:pt x="29004" y="23725"/>
                  </a:cubicBezTo>
                  <a:cubicBezTo>
                    <a:pt x="29134" y="22702"/>
                    <a:pt x="28961" y="21667"/>
                    <a:pt x="28780" y="20651"/>
                  </a:cubicBezTo>
                  <a:cubicBezTo>
                    <a:pt x="27704" y="14632"/>
                    <a:pt x="26370" y="7506"/>
                    <a:pt x="21211" y="3613"/>
                  </a:cubicBezTo>
                  <a:cubicBezTo>
                    <a:pt x="20125" y="2792"/>
                    <a:pt x="19126" y="2559"/>
                    <a:pt x="17865" y="2133"/>
                  </a:cubicBezTo>
                  <a:cubicBezTo>
                    <a:pt x="16695" y="1738"/>
                    <a:pt x="15566" y="1247"/>
                    <a:pt x="14425" y="771"/>
                  </a:cubicBezTo>
                  <a:cubicBezTo>
                    <a:pt x="14415" y="767"/>
                    <a:pt x="14404" y="763"/>
                    <a:pt x="14394" y="757"/>
                  </a:cubicBezTo>
                  <a:cubicBezTo>
                    <a:pt x="14004" y="587"/>
                    <a:pt x="13615" y="408"/>
                    <a:pt x="13225" y="238"/>
                  </a:cubicBezTo>
                  <a:cubicBezTo>
                    <a:pt x="12913" y="103"/>
                    <a:pt x="12670" y="114"/>
                    <a:pt x="12336" y="84"/>
                  </a:cubicBezTo>
                  <a:cubicBezTo>
                    <a:pt x="11798" y="40"/>
                    <a:pt x="11257" y="0"/>
                    <a:pt x="10717" y="0"/>
                  </a:cubicBezTo>
                  <a:close/>
                </a:path>
              </a:pathLst>
            </a:custGeom>
            <a:solidFill>
              <a:srgbClr val="72C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2969253" y="2209102"/>
              <a:ext cx="35268" cy="34986"/>
            </a:xfrm>
            <a:custGeom>
              <a:rect b="b" l="l" r="r" t="t"/>
              <a:pathLst>
                <a:path extrusionOk="0" h="1115" w="1124">
                  <a:moveTo>
                    <a:pt x="534" y="1"/>
                  </a:moveTo>
                  <a:cubicBezTo>
                    <a:pt x="497" y="1"/>
                    <a:pt x="461" y="4"/>
                    <a:pt x="425" y="10"/>
                  </a:cubicBezTo>
                  <a:cubicBezTo>
                    <a:pt x="283" y="38"/>
                    <a:pt x="196" y="126"/>
                    <a:pt x="130" y="251"/>
                  </a:cubicBezTo>
                  <a:cubicBezTo>
                    <a:pt x="17" y="466"/>
                    <a:pt x="0" y="741"/>
                    <a:pt x="167" y="934"/>
                  </a:cubicBezTo>
                  <a:cubicBezTo>
                    <a:pt x="270" y="1052"/>
                    <a:pt x="425" y="1115"/>
                    <a:pt x="578" y="1115"/>
                  </a:cubicBezTo>
                  <a:cubicBezTo>
                    <a:pt x="697" y="1115"/>
                    <a:pt x="816" y="1076"/>
                    <a:pt x="909" y="995"/>
                  </a:cubicBezTo>
                  <a:cubicBezTo>
                    <a:pt x="998" y="918"/>
                    <a:pt x="1054" y="808"/>
                    <a:pt x="1088" y="698"/>
                  </a:cubicBezTo>
                  <a:cubicBezTo>
                    <a:pt x="1106" y="641"/>
                    <a:pt x="1118" y="584"/>
                    <a:pt x="1124" y="523"/>
                  </a:cubicBezTo>
                  <a:cubicBezTo>
                    <a:pt x="1124" y="498"/>
                    <a:pt x="1118" y="472"/>
                    <a:pt x="1106" y="448"/>
                  </a:cubicBezTo>
                  <a:cubicBezTo>
                    <a:pt x="1079" y="283"/>
                    <a:pt x="961" y="138"/>
                    <a:pt x="809" y="65"/>
                  </a:cubicBezTo>
                  <a:cubicBezTo>
                    <a:pt x="723" y="22"/>
                    <a:pt x="629" y="1"/>
                    <a:pt x="534" y="1"/>
                  </a:cubicBezTo>
                  <a:close/>
                </a:path>
              </a:pathLst>
            </a:custGeom>
            <a:solidFill>
              <a:srgbClr val="65A1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a:off x="2969253" y="2448982"/>
              <a:ext cx="35268" cy="34986"/>
            </a:xfrm>
            <a:custGeom>
              <a:rect b="b" l="l" r="r" t="t"/>
              <a:pathLst>
                <a:path extrusionOk="0" h="1115" w="1124">
                  <a:moveTo>
                    <a:pt x="533" y="1"/>
                  </a:moveTo>
                  <a:cubicBezTo>
                    <a:pt x="497" y="1"/>
                    <a:pt x="461" y="4"/>
                    <a:pt x="425" y="10"/>
                  </a:cubicBezTo>
                  <a:cubicBezTo>
                    <a:pt x="283" y="39"/>
                    <a:pt x="196" y="126"/>
                    <a:pt x="130" y="250"/>
                  </a:cubicBezTo>
                  <a:cubicBezTo>
                    <a:pt x="17" y="466"/>
                    <a:pt x="0" y="740"/>
                    <a:pt x="167" y="935"/>
                  </a:cubicBezTo>
                  <a:cubicBezTo>
                    <a:pt x="270" y="1052"/>
                    <a:pt x="424" y="1115"/>
                    <a:pt x="576" y="1115"/>
                  </a:cubicBezTo>
                  <a:cubicBezTo>
                    <a:pt x="696" y="1115"/>
                    <a:pt x="816" y="1076"/>
                    <a:pt x="909" y="995"/>
                  </a:cubicBezTo>
                  <a:cubicBezTo>
                    <a:pt x="998" y="919"/>
                    <a:pt x="1054" y="809"/>
                    <a:pt x="1088" y="697"/>
                  </a:cubicBezTo>
                  <a:cubicBezTo>
                    <a:pt x="1106" y="642"/>
                    <a:pt x="1118" y="583"/>
                    <a:pt x="1124" y="525"/>
                  </a:cubicBezTo>
                  <a:cubicBezTo>
                    <a:pt x="1124" y="497"/>
                    <a:pt x="1118" y="472"/>
                    <a:pt x="1106" y="449"/>
                  </a:cubicBezTo>
                  <a:cubicBezTo>
                    <a:pt x="1079" y="284"/>
                    <a:pt x="961" y="137"/>
                    <a:pt x="809" y="66"/>
                  </a:cubicBezTo>
                  <a:cubicBezTo>
                    <a:pt x="723" y="22"/>
                    <a:pt x="628" y="1"/>
                    <a:pt x="533" y="1"/>
                  </a:cubicBezTo>
                  <a:close/>
                </a:path>
              </a:pathLst>
            </a:custGeom>
            <a:solidFill>
              <a:srgbClr val="65A1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3"/>
            <p:cNvSpPr/>
            <p:nvPr/>
          </p:nvSpPr>
          <p:spPr>
            <a:xfrm>
              <a:off x="2969253" y="2688895"/>
              <a:ext cx="35268" cy="34986"/>
            </a:xfrm>
            <a:custGeom>
              <a:rect b="b" l="l" r="r" t="t"/>
              <a:pathLst>
                <a:path extrusionOk="0" h="1115" w="1124">
                  <a:moveTo>
                    <a:pt x="534" y="1"/>
                  </a:moveTo>
                  <a:cubicBezTo>
                    <a:pt x="497" y="1"/>
                    <a:pt x="461" y="4"/>
                    <a:pt x="425" y="10"/>
                  </a:cubicBezTo>
                  <a:cubicBezTo>
                    <a:pt x="283" y="37"/>
                    <a:pt x="196" y="126"/>
                    <a:pt x="130" y="250"/>
                  </a:cubicBezTo>
                  <a:cubicBezTo>
                    <a:pt x="17" y="466"/>
                    <a:pt x="0" y="740"/>
                    <a:pt x="167" y="933"/>
                  </a:cubicBezTo>
                  <a:cubicBezTo>
                    <a:pt x="270" y="1051"/>
                    <a:pt x="425" y="1114"/>
                    <a:pt x="578" y="1114"/>
                  </a:cubicBezTo>
                  <a:cubicBezTo>
                    <a:pt x="697" y="1114"/>
                    <a:pt x="816" y="1076"/>
                    <a:pt x="909" y="995"/>
                  </a:cubicBezTo>
                  <a:cubicBezTo>
                    <a:pt x="998" y="918"/>
                    <a:pt x="1054" y="808"/>
                    <a:pt x="1088" y="697"/>
                  </a:cubicBezTo>
                  <a:cubicBezTo>
                    <a:pt x="1106" y="640"/>
                    <a:pt x="1118" y="583"/>
                    <a:pt x="1124" y="523"/>
                  </a:cubicBezTo>
                  <a:cubicBezTo>
                    <a:pt x="1124" y="497"/>
                    <a:pt x="1118" y="472"/>
                    <a:pt x="1106" y="447"/>
                  </a:cubicBezTo>
                  <a:cubicBezTo>
                    <a:pt x="1079" y="283"/>
                    <a:pt x="961" y="137"/>
                    <a:pt x="809" y="64"/>
                  </a:cubicBezTo>
                  <a:cubicBezTo>
                    <a:pt x="723" y="22"/>
                    <a:pt x="629" y="1"/>
                    <a:pt x="534" y="1"/>
                  </a:cubicBezTo>
                  <a:close/>
                </a:path>
              </a:pathLst>
            </a:custGeom>
            <a:solidFill>
              <a:srgbClr val="65A1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a:off x="2969253" y="2928776"/>
              <a:ext cx="35268" cy="34986"/>
            </a:xfrm>
            <a:custGeom>
              <a:rect b="b" l="l" r="r" t="t"/>
              <a:pathLst>
                <a:path extrusionOk="0" h="1115" w="1124">
                  <a:moveTo>
                    <a:pt x="533" y="0"/>
                  </a:moveTo>
                  <a:cubicBezTo>
                    <a:pt x="497" y="0"/>
                    <a:pt x="461" y="3"/>
                    <a:pt x="425" y="10"/>
                  </a:cubicBezTo>
                  <a:cubicBezTo>
                    <a:pt x="283" y="38"/>
                    <a:pt x="196" y="125"/>
                    <a:pt x="130" y="250"/>
                  </a:cubicBezTo>
                  <a:cubicBezTo>
                    <a:pt x="17" y="466"/>
                    <a:pt x="0" y="740"/>
                    <a:pt x="167" y="934"/>
                  </a:cubicBezTo>
                  <a:cubicBezTo>
                    <a:pt x="270" y="1052"/>
                    <a:pt x="424" y="1114"/>
                    <a:pt x="576" y="1114"/>
                  </a:cubicBezTo>
                  <a:cubicBezTo>
                    <a:pt x="696" y="1114"/>
                    <a:pt x="816" y="1076"/>
                    <a:pt x="909" y="994"/>
                  </a:cubicBezTo>
                  <a:cubicBezTo>
                    <a:pt x="998" y="919"/>
                    <a:pt x="1054" y="809"/>
                    <a:pt x="1088" y="697"/>
                  </a:cubicBezTo>
                  <a:cubicBezTo>
                    <a:pt x="1106" y="641"/>
                    <a:pt x="1118" y="583"/>
                    <a:pt x="1124" y="524"/>
                  </a:cubicBezTo>
                  <a:cubicBezTo>
                    <a:pt x="1124" y="497"/>
                    <a:pt x="1118" y="471"/>
                    <a:pt x="1106" y="448"/>
                  </a:cubicBezTo>
                  <a:cubicBezTo>
                    <a:pt x="1079" y="284"/>
                    <a:pt x="961" y="137"/>
                    <a:pt x="809" y="65"/>
                  </a:cubicBezTo>
                  <a:cubicBezTo>
                    <a:pt x="723" y="22"/>
                    <a:pt x="628" y="0"/>
                    <a:pt x="533" y="0"/>
                  </a:cubicBezTo>
                  <a:close/>
                </a:path>
              </a:pathLst>
            </a:custGeom>
            <a:solidFill>
              <a:srgbClr val="65A1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3"/>
            <p:cNvSpPr/>
            <p:nvPr/>
          </p:nvSpPr>
          <p:spPr>
            <a:xfrm>
              <a:off x="2969253" y="3168657"/>
              <a:ext cx="35268" cy="34986"/>
            </a:xfrm>
            <a:custGeom>
              <a:rect b="b" l="l" r="r" t="t"/>
              <a:pathLst>
                <a:path extrusionOk="0" h="1115" w="1124">
                  <a:moveTo>
                    <a:pt x="534" y="1"/>
                  </a:moveTo>
                  <a:cubicBezTo>
                    <a:pt x="498" y="1"/>
                    <a:pt x="461" y="4"/>
                    <a:pt x="425" y="11"/>
                  </a:cubicBezTo>
                  <a:cubicBezTo>
                    <a:pt x="283" y="38"/>
                    <a:pt x="196" y="126"/>
                    <a:pt x="130" y="251"/>
                  </a:cubicBezTo>
                  <a:cubicBezTo>
                    <a:pt x="17" y="467"/>
                    <a:pt x="0" y="741"/>
                    <a:pt x="167" y="934"/>
                  </a:cubicBezTo>
                  <a:cubicBezTo>
                    <a:pt x="270" y="1052"/>
                    <a:pt x="425" y="1115"/>
                    <a:pt x="578" y="1115"/>
                  </a:cubicBezTo>
                  <a:cubicBezTo>
                    <a:pt x="697" y="1115"/>
                    <a:pt x="816" y="1076"/>
                    <a:pt x="909" y="995"/>
                  </a:cubicBezTo>
                  <a:cubicBezTo>
                    <a:pt x="998" y="918"/>
                    <a:pt x="1054" y="808"/>
                    <a:pt x="1088" y="698"/>
                  </a:cubicBezTo>
                  <a:cubicBezTo>
                    <a:pt x="1106" y="641"/>
                    <a:pt x="1118" y="584"/>
                    <a:pt x="1124" y="524"/>
                  </a:cubicBezTo>
                  <a:cubicBezTo>
                    <a:pt x="1124" y="498"/>
                    <a:pt x="1118" y="472"/>
                    <a:pt x="1106" y="448"/>
                  </a:cubicBezTo>
                  <a:cubicBezTo>
                    <a:pt x="1079" y="284"/>
                    <a:pt x="961" y="138"/>
                    <a:pt x="809" y="65"/>
                  </a:cubicBezTo>
                  <a:cubicBezTo>
                    <a:pt x="724" y="23"/>
                    <a:pt x="629" y="1"/>
                    <a:pt x="534" y="1"/>
                  </a:cubicBezTo>
                  <a:close/>
                </a:path>
              </a:pathLst>
            </a:custGeom>
            <a:solidFill>
              <a:srgbClr val="65A1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2693507" y="2051116"/>
              <a:ext cx="19360" cy="125761"/>
            </a:xfrm>
            <a:custGeom>
              <a:rect b="b" l="l" r="r" t="t"/>
              <a:pathLst>
                <a:path extrusionOk="0" h="4008" w="617">
                  <a:moveTo>
                    <a:pt x="89" y="1"/>
                  </a:moveTo>
                  <a:cubicBezTo>
                    <a:pt x="44" y="1"/>
                    <a:pt x="1" y="18"/>
                    <a:pt x="5" y="50"/>
                  </a:cubicBezTo>
                  <a:cubicBezTo>
                    <a:pt x="149" y="1352"/>
                    <a:pt x="293" y="2656"/>
                    <a:pt x="438" y="3958"/>
                  </a:cubicBezTo>
                  <a:cubicBezTo>
                    <a:pt x="441" y="3992"/>
                    <a:pt x="485" y="4008"/>
                    <a:pt x="529" y="4008"/>
                  </a:cubicBezTo>
                  <a:cubicBezTo>
                    <a:pt x="573" y="4008"/>
                    <a:pt x="617" y="3990"/>
                    <a:pt x="613" y="3958"/>
                  </a:cubicBezTo>
                  <a:lnTo>
                    <a:pt x="180" y="50"/>
                  </a:lnTo>
                  <a:cubicBezTo>
                    <a:pt x="176" y="17"/>
                    <a:pt x="132" y="1"/>
                    <a:pt x="89" y="1"/>
                  </a:cubicBezTo>
                  <a:close/>
                </a:path>
              </a:pathLst>
            </a:custGeom>
            <a:solidFill>
              <a:srgbClr val="65A1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2688801" y="2218075"/>
              <a:ext cx="18293" cy="528993"/>
            </a:xfrm>
            <a:custGeom>
              <a:rect b="b" l="l" r="r" t="t"/>
              <a:pathLst>
                <a:path extrusionOk="0" h="16859" w="583">
                  <a:moveTo>
                    <a:pt x="494" y="1"/>
                  </a:moveTo>
                  <a:cubicBezTo>
                    <a:pt x="450" y="1"/>
                    <a:pt x="407" y="17"/>
                    <a:pt x="406" y="50"/>
                  </a:cubicBezTo>
                  <a:cubicBezTo>
                    <a:pt x="353" y="2230"/>
                    <a:pt x="300" y="4408"/>
                    <a:pt x="249" y="6587"/>
                  </a:cubicBezTo>
                  <a:cubicBezTo>
                    <a:pt x="196" y="8765"/>
                    <a:pt x="143" y="10945"/>
                    <a:pt x="90" y="13124"/>
                  </a:cubicBezTo>
                  <a:lnTo>
                    <a:pt x="2" y="16809"/>
                  </a:lnTo>
                  <a:cubicBezTo>
                    <a:pt x="0" y="16842"/>
                    <a:pt x="44" y="16858"/>
                    <a:pt x="88" y="16858"/>
                  </a:cubicBezTo>
                  <a:cubicBezTo>
                    <a:pt x="131" y="16858"/>
                    <a:pt x="175" y="16842"/>
                    <a:pt x="176" y="16809"/>
                  </a:cubicBezTo>
                  <a:cubicBezTo>
                    <a:pt x="229" y="14629"/>
                    <a:pt x="282" y="12451"/>
                    <a:pt x="335" y="10272"/>
                  </a:cubicBezTo>
                  <a:lnTo>
                    <a:pt x="493" y="3736"/>
                  </a:lnTo>
                  <a:lnTo>
                    <a:pt x="582" y="52"/>
                  </a:lnTo>
                  <a:cubicBezTo>
                    <a:pt x="583" y="18"/>
                    <a:pt x="538" y="1"/>
                    <a:pt x="494" y="1"/>
                  </a:cubicBezTo>
                  <a:close/>
                </a:path>
              </a:pathLst>
            </a:custGeom>
            <a:solidFill>
              <a:srgbClr val="65A1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3"/>
            <p:cNvSpPr/>
            <p:nvPr/>
          </p:nvSpPr>
          <p:spPr>
            <a:xfrm>
              <a:off x="3403455" y="2484094"/>
              <a:ext cx="73549" cy="15500"/>
            </a:xfrm>
            <a:custGeom>
              <a:rect b="b" l="l" r="r" t="t"/>
              <a:pathLst>
                <a:path extrusionOk="0" h="494" w="2344">
                  <a:moveTo>
                    <a:pt x="1070" y="1"/>
                  </a:moveTo>
                  <a:cubicBezTo>
                    <a:pt x="742" y="1"/>
                    <a:pt x="409" y="52"/>
                    <a:pt x="107" y="106"/>
                  </a:cubicBezTo>
                  <a:cubicBezTo>
                    <a:pt x="0" y="124"/>
                    <a:pt x="57" y="201"/>
                    <a:pt x="133" y="201"/>
                  </a:cubicBezTo>
                  <a:cubicBezTo>
                    <a:pt x="140" y="201"/>
                    <a:pt x="147" y="200"/>
                    <a:pt x="154" y="199"/>
                  </a:cubicBezTo>
                  <a:cubicBezTo>
                    <a:pt x="438" y="148"/>
                    <a:pt x="753" y="96"/>
                    <a:pt x="1061" y="96"/>
                  </a:cubicBezTo>
                  <a:cubicBezTo>
                    <a:pt x="1462" y="96"/>
                    <a:pt x="1853" y="184"/>
                    <a:pt x="2150" y="475"/>
                  </a:cubicBezTo>
                  <a:cubicBezTo>
                    <a:pt x="2164" y="487"/>
                    <a:pt x="2189" y="493"/>
                    <a:pt x="2216" y="493"/>
                  </a:cubicBezTo>
                  <a:cubicBezTo>
                    <a:pt x="2276" y="493"/>
                    <a:pt x="2344" y="465"/>
                    <a:pt x="2303" y="425"/>
                  </a:cubicBezTo>
                  <a:cubicBezTo>
                    <a:pt x="1969" y="99"/>
                    <a:pt x="1525" y="1"/>
                    <a:pt x="1070" y="1"/>
                  </a:cubicBezTo>
                  <a:close/>
                </a:path>
              </a:pathLst>
            </a:custGeom>
            <a:solidFill>
              <a:srgbClr val="6E8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3"/>
            <p:cNvSpPr/>
            <p:nvPr/>
          </p:nvSpPr>
          <p:spPr>
            <a:xfrm>
              <a:off x="3311142" y="2052277"/>
              <a:ext cx="54848" cy="347129"/>
            </a:xfrm>
            <a:custGeom>
              <a:rect b="b" l="l" r="r" t="t"/>
              <a:pathLst>
                <a:path extrusionOk="0" h="11063" w="1748">
                  <a:moveTo>
                    <a:pt x="663" y="0"/>
                  </a:moveTo>
                  <a:cubicBezTo>
                    <a:pt x="620" y="0"/>
                    <a:pt x="576" y="16"/>
                    <a:pt x="570" y="49"/>
                  </a:cubicBezTo>
                  <a:cubicBezTo>
                    <a:pt x="0" y="3734"/>
                    <a:pt x="342" y="7502"/>
                    <a:pt x="1564" y="11025"/>
                  </a:cubicBezTo>
                  <a:cubicBezTo>
                    <a:pt x="1572" y="11051"/>
                    <a:pt x="1609" y="11063"/>
                    <a:pt x="1646" y="11063"/>
                  </a:cubicBezTo>
                  <a:cubicBezTo>
                    <a:pt x="1696" y="11063"/>
                    <a:pt x="1748" y="11041"/>
                    <a:pt x="1734" y="11001"/>
                  </a:cubicBezTo>
                  <a:cubicBezTo>
                    <a:pt x="515" y="7485"/>
                    <a:pt x="176" y="3725"/>
                    <a:pt x="746" y="49"/>
                  </a:cubicBezTo>
                  <a:cubicBezTo>
                    <a:pt x="751" y="18"/>
                    <a:pt x="708" y="0"/>
                    <a:pt x="663" y="0"/>
                  </a:cubicBezTo>
                  <a:close/>
                </a:path>
              </a:pathLst>
            </a:custGeom>
            <a:solidFill>
              <a:srgbClr val="65A1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a:off x="2925920" y="1780297"/>
              <a:ext cx="216944" cy="353248"/>
            </a:xfrm>
            <a:custGeom>
              <a:rect b="b" l="l" r="r" t="t"/>
              <a:pathLst>
                <a:path extrusionOk="0" h="11258" w="6914">
                  <a:moveTo>
                    <a:pt x="3198" y="0"/>
                  </a:moveTo>
                  <a:cubicBezTo>
                    <a:pt x="2941" y="0"/>
                    <a:pt x="2684" y="9"/>
                    <a:pt x="2427" y="31"/>
                  </a:cubicBezTo>
                  <a:cubicBezTo>
                    <a:pt x="1610" y="98"/>
                    <a:pt x="901" y="617"/>
                    <a:pt x="265" y="1093"/>
                  </a:cubicBezTo>
                  <a:cubicBezTo>
                    <a:pt x="225" y="1123"/>
                    <a:pt x="185" y="1153"/>
                    <a:pt x="145" y="1183"/>
                  </a:cubicBezTo>
                  <a:cubicBezTo>
                    <a:pt x="1" y="1807"/>
                    <a:pt x="24" y="2462"/>
                    <a:pt x="76" y="3102"/>
                  </a:cubicBezTo>
                  <a:cubicBezTo>
                    <a:pt x="99" y="3381"/>
                    <a:pt x="128" y="3658"/>
                    <a:pt x="162" y="3937"/>
                  </a:cubicBezTo>
                  <a:cubicBezTo>
                    <a:pt x="171" y="4011"/>
                    <a:pt x="181" y="4087"/>
                    <a:pt x="189" y="4161"/>
                  </a:cubicBezTo>
                  <a:cubicBezTo>
                    <a:pt x="336" y="5303"/>
                    <a:pt x="557" y="6438"/>
                    <a:pt x="787" y="7567"/>
                  </a:cubicBezTo>
                  <a:cubicBezTo>
                    <a:pt x="912" y="8186"/>
                    <a:pt x="1041" y="8809"/>
                    <a:pt x="1208" y="9419"/>
                  </a:cubicBezTo>
                  <a:cubicBezTo>
                    <a:pt x="1208" y="9420"/>
                    <a:pt x="1208" y="9420"/>
                    <a:pt x="1210" y="9420"/>
                  </a:cubicBezTo>
                  <a:cubicBezTo>
                    <a:pt x="1354" y="9952"/>
                    <a:pt x="1528" y="10474"/>
                    <a:pt x="1756" y="10974"/>
                  </a:cubicBezTo>
                  <a:cubicBezTo>
                    <a:pt x="1848" y="11180"/>
                    <a:pt x="1936" y="11257"/>
                    <a:pt x="2021" y="11257"/>
                  </a:cubicBezTo>
                  <a:cubicBezTo>
                    <a:pt x="2157" y="11257"/>
                    <a:pt x="2286" y="11058"/>
                    <a:pt x="2413" y="10871"/>
                  </a:cubicBezTo>
                  <a:cubicBezTo>
                    <a:pt x="2868" y="10202"/>
                    <a:pt x="3262" y="9490"/>
                    <a:pt x="3628" y="8762"/>
                  </a:cubicBezTo>
                  <a:cubicBezTo>
                    <a:pt x="4202" y="7617"/>
                    <a:pt x="4705" y="6425"/>
                    <a:pt x="5249" y="5276"/>
                  </a:cubicBezTo>
                  <a:cubicBezTo>
                    <a:pt x="5526" y="4691"/>
                    <a:pt x="5802" y="4107"/>
                    <a:pt x="6057" y="3512"/>
                  </a:cubicBezTo>
                  <a:cubicBezTo>
                    <a:pt x="6105" y="3405"/>
                    <a:pt x="6149" y="3296"/>
                    <a:pt x="6195" y="3189"/>
                  </a:cubicBezTo>
                  <a:cubicBezTo>
                    <a:pt x="6209" y="3155"/>
                    <a:pt x="6223" y="3119"/>
                    <a:pt x="6238" y="3085"/>
                  </a:cubicBezTo>
                  <a:cubicBezTo>
                    <a:pt x="6541" y="2343"/>
                    <a:pt x="6805" y="1579"/>
                    <a:pt x="6912" y="782"/>
                  </a:cubicBezTo>
                  <a:cubicBezTo>
                    <a:pt x="6914" y="780"/>
                    <a:pt x="6914" y="777"/>
                    <a:pt x="6914" y="772"/>
                  </a:cubicBezTo>
                  <a:cubicBezTo>
                    <a:pt x="6904" y="768"/>
                    <a:pt x="6892" y="764"/>
                    <a:pt x="6881" y="757"/>
                  </a:cubicBezTo>
                  <a:cubicBezTo>
                    <a:pt x="6491" y="587"/>
                    <a:pt x="6102" y="408"/>
                    <a:pt x="5712" y="238"/>
                  </a:cubicBezTo>
                  <a:cubicBezTo>
                    <a:pt x="5400" y="102"/>
                    <a:pt x="5157" y="112"/>
                    <a:pt x="4821" y="84"/>
                  </a:cubicBezTo>
                  <a:cubicBezTo>
                    <a:pt x="4282" y="40"/>
                    <a:pt x="3740" y="0"/>
                    <a:pt x="31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3"/>
            <p:cNvSpPr/>
            <p:nvPr/>
          </p:nvSpPr>
          <p:spPr>
            <a:xfrm>
              <a:off x="2963856" y="1843397"/>
              <a:ext cx="78601" cy="290179"/>
            </a:xfrm>
            <a:custGeom>
              <a:rect b="b" l="l" r="r" t="t"/>
              <a:pathLst>
                <a:path extrusionOk="0" h="9248" w="2505">
                  <a:moveTo>
                    <a:pt x="1496" y="1"/>
                  </a:moveTo>
                  <a:lnTo>
                    <a:pt x="1474" y="3"/>
                  </a:lnTo>
                  <a:cubicBezTo>
                    <a:pt x="1423" y="11"/>
                    <a:pt x="1373" y="16"/>
                    <a:pt x="1323" y="23"/>
                  </a:cubicBezTo>
                  <a:cubicBezTo>
                    <a:pt x="1358" y="68"/>
                    <a:pt x="1394" y="112"/>
                    <a:pt x="1430" y="156"/>
                  </a:cubicBezTo>
                  <a:lnTo>
                    <a:pt x="1430" y="158"/>
                  </a:lnTo>
                  <a:cubicBezTo>
                    <a:pt x="1147" y="462"/>
                    <a:pt x="863" y="765"/>
                    <a:pt x="590" y="1080"/>
                  </a:cubicBezTo>
                  <a:cubicBezTo>
                    <a:pt x="600" y="1140"/>
                    <a:pt x="612" y="1201"/>
                    <a:pt x="628" y="1261"/>
                  </a:cubicBezTo>
                  <a:cubicBezTo>
                    <a:pt x="672" y="1437"/>
                    <a:pt x="735" y="1610"/>
                    <a:pt x="815" y="1774"/>
                  </a:cubicBezTo>
                  <a:cubicBezTo>
                    <a:pt x="873" y="1893"/>
                    <a:pt x="941" y="2010"/>
                    <a:pt x="955" y="2141"/>
                  </a:cubicBezTo>
                  <a:cubicBezTo>
                    <a:pt x="970" y="2254"/>
                    <a:pt x="940" y="2369"/>
                    <a:pt x="911" y="2480"/>
                  </a:cubicBezTo>
                  <a:cubicBezTo>
                    <a:pt x="534" y="3968"/>
                    <a:pt x="298" y="5487"/>
                    <a:pt x="62" y="7002"/>
                  </a:cubicBezTo>
                  <a:cubicBezTo>
                    <a:pt x="42" y="7138"/>
                    <a:pt x="21" y="7274"/>
                    <a:pt x="1" y="7409"/>
                  </a:cubicBezTo>
                  <a:cubicBezTo>
                    <a:pt x="145" y="7941"/>
                    <a:pt x="319" y="8464"/>
                    <a:pt x="547" y="8964"/>
                  </a:cubicBezTo>
                  <a:cubicBezTo>
                    <a:pt x="639" y="9170"/>
                    <a:pt x="727" y="9247"/>
                    <a:pt x="812" y="9247"/>
                  </a:cubicBezTo>
                  <a:cubicBezTo>
                    <a:pt x="948" y="9247"/>
                    <a:pt x="1077" y="9048"/>
                    <a:pt x="1204" y="8861"/>
                  </a:cubicBezTo>
                  <a:cubicBezTo>
                    <a:pt x="1659" y="8191"/>
                    <a:pt x="2053" y="7481"/>
                    <a:pt x="2419" y="6751"/>
                  </a:cubicBezTo>
                  <a:cubicBezTo>
                    <a:pt x="2249" y="5360"/>
                    <a:pt x="2106" y="3968"/>
                    <a:pt x="1987" y="2572"/>
                  </a:cubicBezTo>
                  <a:cubicBezTo>
                    <a:pt x="1977" y="2452"/>
                    <a:pt x="1967" y="2329"/>
                    <a:pt x="1992" y="2210"/>
                  </a:cubicBezTo>
                  <a:cubicBezTo>
                    <a:pt x="2026" y="2037"/>
                    <a:pt x="2129" y="1886"/>
                    <a:pt x="2226" y="1737"/>
                  </a:cubicBezTo>
                  <a:cubicBezTo>
                    <a:pt x="2302" y="1624"/>
                    <a:pt x="2372" y="1507"/>
                    <a:pt x="2435" y="1387"/>
                  </a:cubicBezTo>
                  <a:cubicBezTo>
                    <a:pt x="2462" y="1338"/>
                    <a:pt x="2485" y="1288"/>
                    <a:pt x="2505" y="1240"/>
                  </a:cubicBezTo>
                  <a:cubicBezTo>
                    <a:pt x="2456" y="1182"/>
                    <a:pt x="2409" y="1124"/>
                    <a:pt x="2362" y="1067"/>
                  </a:cubicBezTo>
                  <a:cubicBezTo>
                    <a:pt x="2069" y="714"/>
                    <a:pt x="1781" y="358"/>
                    <a:pt x="1496"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a:off x="2931004" y="1839349"/>
              <a:ext cx="189300" cy="85221"/>
            </a:xfrm>
            <a:custGeom>
              <a:rect b="b" l="l" r="r" t="t"/>
              <a:pathLst>
                <a:path extrusionOk="0" h="2716" w="6033">
                  <a:moveTo>
                    <a:pt x="2389" y="0"/>
                  </a:moveTo>
                  <a:cubicBezTo>
                    <a:pt x="2332" y="0"/>
                    <a:pt x="2270" y="28"/>
                    <a:pt x="2305" y="72"/>
                  </a:cubicBezTo>
                  <a:cubicBezTo>
                    <a:pt x="2327" y="98"/>
                    <a:pt x="2348" y="125"/>
                    <a:pt x="2370" y="152"/>
                  </a:cubicBezTo>
                  <a:cubicBezTo>
                    <a:pt x="2404" y="195"/>
                    <a:pt x="2440" y="240"/>
                    <a:pt x="2475" y="285"/>
                  </a:cubicBezTo>
                  <a:cubicBezTo>
                    <a:pt x="2192" y="590"/>
                    <a:pt x="1910" y="894"/>
                    <a:pt x="1637" y="1207"/>
                  </a:cubicBezTo>
                  <a:cubicBezTo>
                    <a:pt x="1361" y="1523"/>
                    <a:pt x="1095" y="1847"/>
                    <a:pt x="850" y="2188"/>
                  </a:cubicBezTo>
                  <a:cubicBezTo>
                    <a:pt x="793" y="2266"/>
                    <a:pt x="743" y="2352"/>
                    <a:pt x="679" y="2423"/>
                  </a:cubicBezTo>
                  <a:cubicBezTo>
                    <a:pt x="653" y="2451"/>
                    <a:pt x="616" y="2499"/>
                    <a:pt x="578" y="2509"/>
                  </a:cubicBezTo>
                  <a:cubicBezTo>
                    <a:pt x="568" y="2512"/>
                    <a:pt x="559" y="2513"/>
                    <a:pt x="551" y="2513"/>
                  </a:cubicBezTo>
                  <a:cubicBezTo>
                    <a:pt x="488" y="2513"/>
                    <a:pt x="434" y="2455"/>
                    <a:pt x="392" y="2419"/>
                  </a:cubicBezTo>
                  <a:cubicBezTo>
                    <a:pt x="256" y="2303"/>
                    <a:pt x="124" y="2182"/>
                    <a:pt x="0" y="2053"/>
                  </a:cubicBezTo>
                  <a:lnTo>
                    <a:pt x="0" y="2053"/>
                  </a:lnTo>
                  <a:cubicBezTo>
                    <a:pt x="9" y="2129"/>
                    <a:pt x="17" y="2205"/>
                    <a:pt x="27" y="2279"/>
                  </a:cubicBezTo>
                  <a:cubicBezTo>
                    <a:pt x="39" y="2289"/>
                    <a:pt x="50" y="2299"/>
                    <a:pt x="60" y="2309"/>
                  </a:cubicBezTo>
                  <a:cubicBezTo>
                    <a:pt x="173" y="2412"/>
                    <a:pt x="299" y="2556"/>
                    <a:pt x="450" y="2601"/>
                  </a:cubicBezTo>
                  <a:cubicBezTo>
                    <a:pt x="485" y="2611"/>
                    <a:pt x="517" y="2615"/>
                    <a:pt x="548" y="2615"/>
                  </a:cubicBezTo>
                  <a:cubicBezTo>
                    <a:pt x="792" y="2615"/>
                    <a:pt x="937" y="2325"/>
                    <a:pt x="1068" y="2148"/>
                  </a:cubicBezTo>
                  <a:cubicBezTo>
                    <a:pt x="1258" y="1886"/>
                    <a:pt x="1464" y="1634"/>
                    <a:pt x="1675" y="1389"/>
                  </a:cubicBezTo>
                  <a:cubicBezTo>
                    <a:pt x="1709" y="1346"/>
                    <a:pt x="1745" y="1304"/>
                    <a:pt x="1782" y="1261"/>
                  </a:cubicBezTo>
                  <a:cubicBezTo>
                    <a:pt x="2038" y="968"/>
                    <a:pt x="2304" y="684"/>
                    <a:pt x="2568" y="400"/>
                  </a:cubicBezTo>
                  <a:cubicBezTo>
                    <a:pt x="2870" y="774"/>
                    <a:pt x="3174" y="1146"/>
                    <a:pt x="3483" y="1514"/>
                  </a:cubicBezTo>
                  <a:cubicBezTo>
                    <a:pt x="3702" y="1779"/>
                    <a:pt x="3923" y="2040"/>
                    <a:pt x="4148" y="2300"/>
                  </a:cubicBezTo>
                  <a:cubicBezTo>
                    <a:pt x="4220" y="2386"/>
                    <a:pt x="4295" y="2473"/>
                    <a:pt x="4369" y="2558"/>
                  </a:cubicBezTo>
                  <a:cubicBezTo>
                    <a:pt x="4426" y="2623"/>
                    <a:pt x="4481" y="2686"/>
                    <a:pt x="4568" y="2708"/>
                  </a:cubicBezTo>
                  <a:cubicBezTo>
                    <a:pt x="4589" y="2713"/>
                    <a:pt x="4609" y="2715"/>
                    <a:pt x="4630" y="2715"/>
                  </a:cubicBezTo>
                  <a:cubicBezTo>
                    <a:pt x="4779" y="2715"/>
                    <a:pt x="4918" y="2592"/>
                    <a:pt x="5025" y="2501"/>
                  </a:cubicBezTo>
                  <a:cubicBezTo>
                    <a:pt x="5185" y="2360"/>
                    <a:pt x="5327" y="2199"/>
                    <a:pt x="5475" y="2046"/>
                  </a:cubicBezTo>
                  <a:cubicBezTo>
                    <a:pt x="5614" y="1906"/>
                    <a:pt x="5754" y="1767"/>
                    <a:pt x="5895" y="1630"/>
                  </a:cubicBezTo>
                  <a:cubicBezTo>
                    <a:pt x="5943" y="1523"/>
                    <a:pt x="5987" y="1414"/>
                    <a:pt x="6033" y="1307"/>
                  </a:cubicBezTo>
                  <a:lnTo>
                    <a:pt x="6033" y="1307"/>
                  </a:lnTo>
                  <a:cubicBezTo>
                    <a:pt x="5721" y="1599"/>
                    <a:pt x="5417" y="1897"/>
                    <a:pt x="5121" y="2205"/>
                  </a:cubicBezTo>
                  <a:cubicBezTo>
                    <a:pt x="4991" y="2340"/>
                    <a:pt x="4849" y="2509"/>
                    <a:pt x="4678" y="2593"/>
                  </a:cubicBezTo>
                  <a:cubicBezTo>
                    <a:pt x="4659" y="2603"/>
                    <a:pt x="4646" y="2607"/>
                    <a:pt x="4634" y="2607"/>
                  </a:cubicBezTo>
                  <a:cubicBezTo>
                    <a:pt x="4616" y="2607"/>
                    <a:pt x="4602" y="2597"/>
                    <a:pt x="4578" y="2575"/>
                  </a:cubicBezTo>
                  <a:cubicBezTo>
                    <a:pt x="4542" y="2539"/>
                    <a:pt x="4511" y="2499"/>
                    <a:pt x="4478" y="2461"/>
                  </a:cubicBezTo>
                  <a:cubicBezTo>
                    <a:pt x="4403" y="2375"/>
                    <a:pt x="4329" y="2289"/>
                    <a:pt x="4255" y="2203"/>
                  </a:cubicBezTo>
                  <a:cubicBezTo>
                    <a:pt x="4018" y="1926"/>
                    <a:pt x="3783" y="1647"/>
                    <a:pt x="3552" y="1367"/>
                  </a:cubicBezTo>
                  <a:cubicBezTo>
                    <a:pt x="3503" y="1310"/>
                    <a:pt x="3454" y="1253"/>
                    <a:pt x="3407" y="1196"/>
                  </a:cubicBezTo>
                  <a:cubicBezTo>
                    <a:pt x="3116" y="841"/>
                    <a:pt x="2827" y="487"/>
                    <a:pt x="2543" y="130"/>
                  </a:cubicBezTo>
                  <a:cubicBezTo>
                    <a:pt x="2514" y="94"/>
                    <a:pt x="2485" y="58"/>
                    <a:pt x="2457" y="22"/>
                  </a:cubicBezTo>
                  <a:cubicBezTo>
                    <a:pt x="2444" y="7"/>
                    <a:pt x="2417" y="0"/>
                    <a:pt x="2389"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3"/>
            <p:cNvSpPr/>
            <p:nvPr/>
          </p:nvSpPr>
          <p:spPr>
            <a:xfrm>
              <a:off x="2864295" y="1826892"/>
              <a:ext cx="347412" cy="323784"/>
            </a:xfrm>
            <a:custGeom>
              <a:rect b="b" l="l" r="r" t="t"/>
              <a:pathLst>
                <a:path extrusionOk="0" h="10319" w="11072">
                  <a:moveTo>
                    <a:pt x="10436" y="1"/>
                  </a:moveTo>
                  <a:cubicBezTo>
                    <a:pt x="10386" y="1"/>
                    <a:pt x="10335" y="23"/>
                    <a:pt x="10348" y="64"/>
                  </a:cubicBezTo>
                  <a:lnTo>
                    <a:pt x="10634" y="921"/>
                  </a:lnTo>
                  <a:cubicBezTo>
                    <a:pt x="10683" y="1067"/>
                    <a:pt x="10741" y="1213"/>
                    <a:pt x="10780" y="1360"/>
                  </a:cubicBezTo>
                  <a:cubicBezTo>
                    <a:pt x="10820" y="1518"/>
                    <a:pt x="10754" y="1621"/>
                    <a:pt x="10625" y="1707"/>
                  </a:cubicBezTo>
                  <a:cubicBezTo>
                    <a:pt x="10129" y="2040"/>
                    <a:pt x="9606" y="2340"/>
                    <a:pt x="9093" y="2646"/>
                  </a:cubicBezTo>
                  <a:cubicBezTo>
                    <a:pt x="9069" y="2662"/>
                    <a:pt x="9062" y="2682"/>
                    <a:pt x="9080" y="2705"/>
                  </a:cubicBezTo>
                  <a:cubicBezTo>
                    <a:pt x="9268" y="2938"/>
                    <a:pt x="9426" y="3195"/>
                    <a:pt x="9551" y="3466"/>
                  </a:cubicBezTo>
                  <a:cubicBezTo>
                    <a:pt x="9611" y="3592"/>
                    <a:pt x="9661" y="3722"/>
                    <a:pt x="9701" y="3857"/>
                  </a:cubicBezTo>
                  <a:cubicBezTo>
                    <a:pt x="9755" y="4052"/>
                    <a:pt x="9615" y="4170"/>
                    <a:pt x="9499" y="4308"/>
                  </a:cubicBezTo>
                  <a:cubicBezTo>
                    <a:pt x="9086" y="4805"/>
                    <a:pt x="8669" y="5299"/>
                    <a:pt x="8246" y="5787"/>
                  </a:cubicBezTo>
                  <a:cubicBezTo>
                    <a:pt x="7411" y="6753"/>
                    <a:pt x="6557" y="7705"/>
                    <a:pt x="5685" y="8640"/>
                  </a:cubicBezTo>
                  <a:cubicBezTo>
                    <a:pt x="5410" y="8934"/>
                    <a:pt x="5133" y="9227"/>
                    <a:pt x="4854" y="9519"/>
                  </a:cubicBezTo>
                  <a:cubicBezTo>
                    <a:pt x="4716" y="9665"/>
                    <a:pt x="4577" y="9810"/>
                    <a:pt x="4436" y="9955"/>
                  </a:cubicBezTo>
                  <a:cubicBezTo>
                    <a:pt x="4350" y="10043"/>
                    <a:pt x="4238" y="10153"/>
                    <a:pt x="4104" y="10153"/>
                  </a:cubicBezTo>
                  <a:cubicBezTo>
                    <a:pt x="4097" y="10153"/>
                    <a:pt x="4090" y="10153"/>
                    <a:pt x="4083" y="10152"/>
                  </a:cubicBezTo>
                  <a:cubicBezTo>
                    <a:pt x="3693" y="10116"/>
                    <a:pt x="3472" y="9712"/>
                    <a:pt x="3249" y="9432"/>
                  </a:cubicBezTo>
                  <a:cubicBezTo>
                    <a:pt x="2997" y="9113"/>
                    <a:pt x="2752" y="8787"/>
                    <a:pt x="2519" y="8453"/>
                  </a:cubicBezTo>
                  <a:cubicBezTo>
                    <a:pt x="2056" y="7794"/>
                    <a:pt x="1633" y="7106"/>
                    <a:pt x="1253" y="6396"/>
                  </a:cubicBezTo>
                  <a:cubicBezTo>
                    <a:pt x="1079" y="6069"/>
                    <a:pt x="914" y="5739"/>
                    <a:pt x="757" y="5403"/>
                  </a:cubicBezTo>
                  <a:cubicBezTo>
                    <a:pt x="610" y="5088"/>
                    <a:pt x="384" y="4717"/>
                    <a:pt x="437" y="4355"/>
                  </a:cubicBezTo>
                  <a:cubicBezTo>
                    <a:pt x="481" y="4052"/>
                    <a:pt x="711" y="3819"/>
                    <a:pt x="906" y="3601"/>
                  </a:cubicBezTo>
                  <a:cubicBezTo>
                    <a:pt x="1047" y="3442"/>
                    <a:pt x="1422" y="3098"/>
                    <a:pt x="1171" y="2899"/>
                  </a:cubicBezTo>
                  <a:cubicBezTo>
                    <a:pt x="1014" y="2773"/>
                    <a:pt x="821" y="2680"/>
                    <a:pt x="650" y="2577"/>
                  </a:cubicBezTo>
                  <a:cubicBezTo>
                    <a:pt x="555" y="2519"/>
                    <a:pt x="458" y="2463"/>
                    <a:pt x="364" y="2403"/>
                  </a:cubicBezTo>
                  <a:cubicBezTo>
                    <a:pt x="257" y="2334"/>
                    <a:pt x="210" y="2259"/>
                    <a:pt x="241" y="2132"/>
                  </a:cubicBezTo>
                  <a:cubicBezTo>
                    <a:pt x="335" y="1728"/>
                    <a:pt x="583" y="1331"/>
                    <a:pt x="836" y="1010"/>
                  </a:cubicBezTo>
                  <a:cubicBezTo>
                    <a:pt x="871" y="965"/>
                    <a:pt x="810" y="938"/>
                    <a:pt x="754" y="938"/>
                  </a:cubicBezTo>
                  <a:cubicBezTo>
                    <a:pt x="725" y="938"/>
                    <a:pt x="697" y="945"/>
                    <a:pt x="684" y="961"/>
                  </a:cubicBezTo>
                  <a:cubicBezTo>
                    <a:pt x="454" y="1250"/>
                    <a:pt x="268" y="1573"/>
                    <a:pt x="134" y="1919"/>
                  </a:cubicBezTo>
                  <a:cubicBezTo>
                    <a:pt x="82" y="2056"/>
                    <a:pt x="1" y="2227"/>
                    <a:pt x="104" y="2360"/>
                  </a:cubicBezTo>
                  <a:cubicBezTo>
                    <a:pt x="201" y="2487"/>
                    <a:pt x="391" y="2563"/>
                    <a:pt x="525" y="2646"/>
                  </a:cubicBezTo>
                  <a:lnTo>
                    <a:pt x="778" y="2800"/>
                  </a:lnTo>
                  <a:cubicBezTo>
                    <a:pt x="864" y="2852"/>
                    <a:pt x="973" y="2899"/>
                    <a:pt x="1044" y="2969"/>
                  </a:cubicBezTo>
                  <a:cubicBezTo>
                    <a:pt x="1176" y="3099"/>
                    <a:pt x="933" y="3345"/>
                    <a:pt x="848" y="3445"/>
                  </a:cubicBezTo>
                  <a:cubicBezTo>
                    <a:pt x="661" y="3665"/>
                    <a:pt x="434" y="3874"/>
                    <a:pt x="320" y="4145"/>
                  </a:cubicBezTo>
                  <a:cubicBezTo>
                    <a:pt x="184" y="4471"/>
                    <a:pt x="300" y="4788"/>
                    <a:pt x="434" y="5094"/>
                  </a:cubicBezTo>
                  <a:cubicBezTo>
                    <a:pt x="590" y="5443"/>
                    <a:pt x="754" y="5789"/>
                    <a:pt x="930" y="6130"/>
                  </a:cubicBezTo>
                  <a:cubicBezTo>
                    <a:pt x="1277" y="6805"/>
                    <a:pt x="1662" y="7459"/>
                    <a:pt x="2083" y="8093"/>
                  </a:cubicBezTo>
                  <a:cubicBezTo>
                    <a:pt x="2352" y="8496"/>
                    <a:pt x="2635" y="8890"/>
                    <a:pt x="2932" y="9273"/>
                  </a:cubicBezTo>
                  <a:cubicBezTo>
                    <a:pt x="3084" y="9469"/>
                    <a:pt x="3239" y="9662"/>
                    <a:pt x="3397" y="9850"/>
                  </a:cubicBezTo>
                  <a:cubicBezTo>
                    <a:pt x="3556" y="10041"/>
                    <a:pt x="3805" y="10318"/>
                    <a:pt x="4080" y="10318"/>
                  </a:cubicBezTo>
                  <a:cubicBezTo>
                    <a:pt x="4105" y="10318"/>
                    <a:pt x="4131" y="10316"/>
                    <a:pt x="4157" y="10311"/>
                  </a:cubicBezTo>
                  <a:cubicBezTo>
                    <a:pt x="4316" y="10281"/>
                    <a:pt x="4454" y="10143"/>
                    <a:pt x="4561" y="10032"/>
                  </a:cubicBezTo>
                  <a:cubicBezTo>
                    <a:pt x="4717" y="9870"/>
                    <a:pt x="4874" y="9709"/>
                    <a:pt x="5029" y="9546"/>
                  </a:cubicBezTo>
                  <a:cubicBezTo>
                    <a:pt x="5650" y="8894"/>
                    <a:pt x="6262" y="8235"/>
                    <a:pt x="6867" y="7568"/>
                  </a:cubicBezTo>
                  <a:cubicBezTo>
                    <a:pt x="7827" y="6506"/>
                    <a:pt x="8763" y="5426"/>
                    <a:pt x="9678" y="4325"/>
                  </a:cubicBezTo>
                  <a:cubicBezTo>
                    <a:pt x="9768" y="4218"/>
                    <a:pt x="9898" y="4102"/>
                    <a:pt x="9894" y="3951"/>
                  </a:cubicBezTo>
                  <a:cubicBezTo>
                    <a:pt x="9889" y="3804"/>
                    <a:pt x="9807" y="3644"/>
                    <a:pt x="9751" y="3511"/>
                  </a:cubicBezTo>
                  <a:cubicBezTo>
                    <a:pt x="9624" y="3218"/>
                    <a:pt x="9458" y="2942"/>
                    <a:pt x="9258" y="2690"/>
                  </a:cubicBezTo>
                  <a:cubicBezTo>
                    <a:pt x="9525" y="2530"/>
                    <a:pt x="9792" y="2369"/>
                    <a:pt x="10058" y="2206"/>
                  </a:cubicBezTo>
                  <a:cubicBezTo>
                    <a:pt x="10204" y="2117"/>
                    <a:pt x="10348" y="2027"/>
                    <a:pt x="10494" y="1937"/>
                  </a:cubicBezTo>
                  <a:cubicBezTo>
                    <a:pt x="10610" y="1866"/>
                    <a:pt x="10734" y="1799"/>
                    <a:pt x="10838" y="1711"/>
                  </a:cubicBezTo>
                  <a:cubicBezTo>
                    <a:pt x="11071" y="1516"/>
                    <a:pt x="10917" y="1235"/>
                    <a:pt x="10837" y="998"/>
                  </a:cubicBezTo>
                  <a:cubicBezTo>
                    <a:pt x="10731" y="678"/>
                    <a:pt x="10624" y="358"/>
                    <a:pt x="10518" y="38"/>
                  </a:cubicBezTo>
                  <a:cubicBezTo>
                    <a:pt x="10510" y="13"/>
                    <a:pt x="10473" y="1"/>
                    <a:pt x="10436" y="1"/>
                  </a:cubicBezTo>
                  <a:close/>
                </a:path>
              </a:pathLst>
            </a:custGeom>
            <a:solidFill>
              <a:srgbClr val="65A1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3"/>
            <p:cNvSpPr/>
            <p:nvPr/>
          </p:nvSpPr>
          <p:spPr>
            <a:xfrm>
              <a:off x="3066523" y="2170852"/>
              <a:ext cx="576405" cy="515062"/>
            </a:xfrm>
            <a:custGeom>
              <a:rect b="b" l="l" r="r" t="t"/>
              <a:pathLst>
                <a:path extrusionOk="0" h="16415" w="18370">
                  <a:moveTo>
                    <a:pt x="7636" y="0"/>
                  </a:moveTo>
                  <a:lnTo>
                    <a:pt x="0" y="16336"/>
                  </a:lnTo>
                  <a:lnTo>
                    <a:pt x="10828" y="16414"/>
                  </a:lnTo>
                  <a:lnTo>
                    <a:pt x="18369" y="79"/>
                  </a:lnTo>
                  <a:lnTo>
                    <a:pt x="7636" y="0"/>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3080643" y="2170946"/>
              <a:ext cx="576405" cy="515062"/>
            </a:xfrm>
            <a:custGeom>
              <a:rect b="b" l="l" r="r" t="t"/>
              <a:pathLst>
                <a:path extrusionOk="0" h="16415" w="18370">
                  <a:moveTo>
                    <a:pt x="7636" y="0"/>
                  </a:moveTo>
                  <a:lnTo>
                    <a:pt x="0" y="16336"/>
                  </a:lnTo>
                  <a:lnTo>
                    <a:pt x="10828" y="16414"/>
                  </a:lnTo>
                  <a:lnTo>
                    <a:pt x="18369" y="79"/>
                  </a:lnTo>
                  <a:lnTo>
                    <a:pt x="7636"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3267088" y="2171072"/>
              <a:ext cx="397898" cy="354126"/>
            </a:xfrm>
            <a:custGeom>
              <a:rect b="b" l="l" r="r" t="t"/>
              <a:pathLst>
                <a:path extrusionOk="0" h="11286" w="12681">
                  <a:moveTo>
                    <a:pt x="2245" y="0"/>
                  </a:moveTo>
                  <a:cubicBezTo>
                    <a:pt x="2220" y="152"/>
                    <a:pt x="2220" y="305"/>
                    <a:pt x="2242" y="456"/>
                  </a:cubicBezTo>
                  <a:cubicBezTo>
                    <a:pt x="2448" y="2024"/>
                    <a:pt x="2500" y="3375"/>
                    <a:pt x="2156" y="4943"/>
                  </a:cubicBezTo>
                  <a:cubicBezTo>
                    <a:pt x="1679" y="7108"/>
                    <a:pt x="955" y="9211"/>
                    <a:pt x="1" y="11214"/>
                  </a:cubicBezTo>
                  <a:lnTo>
                    <a:pt x="9771" y="11285"/>
                  </a:lnTo>
                  <a:cubicBezTo>
                    <a:pt x="11260" y="8115"/>
                    <a:pt x="12402" y="4818"/>
                    <a:pt x="12606" y="1245"/>
                  </a:cubicBezTo>
                  <a:cubicBezTo>
                    <a:pt x="12622" y="972"/>
                    <a:pt x="12680" y="495"/>
                    <a:pt x="12649" y="76"/>
                  </a:cubicBezTo>
                  <a:lnTo>
                    <a:pt x="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3336683" y="2167966"/>
              <a:ext cx="331033" cy="359115"/>
            </a:xfrm>
            <a:custGeom>
              <a:rect b="b" l="l" r="r" t="t"/>
              <a:pathLst>
                <a:path extrusionOk="0" h="11445" w="10550">
                  <a:moveTo>
                    <a:pt x="10419" y="1"/>
                  </a:moveTo>
                  <a:cubicBezTo>
                    <a:pt x="10388" y="1"/>
                    <a:pt x="10356" y="10"/>
                    <a:pt x="10344" y="29"/>
                  </a:cubicBezTo>
                  <a:lnTo>
                    <a:pt x="101" y="29"/>
                  </a:lnTo>
                  <a:cubicBezTo>
                    <a:pt x="1" y="29"/>
                    <a:pt x="2" y="119"/>
                    <a:pt x="101" y="121"/>
                  </a:cubicBezTo>
                  <a:lnTo>
                    <a:pt x="10338" y="121"/>
                  </a:lnTo>
                  <a:cubicBezTo>
                    <a:pt x="10341" y="2490"/>
                    <a:pt x="9969" y="4847"/>
                    <a:pt x="9236" y="7101"/>
                  </a:cubicBezTo>
                  <a:cubicBezTo>
                    <a:pt x="8999" y="7831"/>
                    <a:pt x="8735" y="8550"/>
                    <a:pt x="8456" y="9265"/>
                  </a:cubicBezTo>
                  <a:cubicBezTo>
                    <a:pt x="8314" y="9629"/>
                    <a:pt x="8167" y="9991"/>
                    <a:pt x="8016" y="10351"/>
                  </a:cubicBezTo>
                  <a:cubicBezTo>
                    <a:pt x="7941" y="10528"/>
                    <a:pt x="7867" y="10704"/>
                    <a:pt x="7790" y="10880"/>
                  </a:cubicBezTo>
                  <a:cubicBezTo>
                    <a:pt x="7750" y="10971"/>
                    <a:pt x="7711" y="11061"/>
                    <a:pt x="7670" y="11153"/>
                  </a:cubicBezTo>
                  <a:cubicBezTo>
                    <a:pt x="7656" y="11187"/>
                    <a:pt x="7640" y="11223"/>
                    <a:pt x="7623" y="11257"/>
                  </a:cubicBezTo>
                  <a:cubicBezTo>
                    <a:pt x="7615" y="11270"/>
                    <a:pt x="7607" y="11283"/>
                    <a:pt x="7598" y="11296"/>
                  </a:cubicBezTo>
                  <a:cubicBezTo>
                    <a:pt x="7590" y="11308"/>
                    <a:pt x="7553" y="11338"/>
                    <a:pt x="7525" y="11338"/>
                  </a:cubicBezTo>
                  <a:cubicBezTo>
                    <a:pt x="7516" y="11338"/>
                    <a:pt x="7509" y="11335"/>
                    <a:pt x="7503" y="11328"/>
                  </a:cubicBezTo>
                  <a:cubicBezTo>
                    <a:pt x="7490" y="11313"/>
                    <a:pt x="7464" y="11307"/>
                    <a:pt x="7437" y="11307"/>
                  </a:cubicBezTo>
                  <a:cubicBezTo>
                    <a:pt x="7384" y="11307"/>
                    <a:pt x="7327" y="11332"/>
                    <a:pt x="7361" y="11373"/>
                  </a:cubicBezTo>
                  <a:cubicBezTo>
                    <a:pt x="7402" y="11423"/>
                    <a:pt x="7462" y="11444"/>
                    <a:pt x="7523" y="11444"/>
                  </a:cubicBezTo>
                  <a:cubicBezTo>
                    <a:pt x="7601" y="11444"/>
                    <a:pt x="7681" y="11410"/>
                    <a:pt x="7731" y="11354"/>
                  </a:cubicBezTo>
                  <a:cubicBezTo>
                    <a:pt x="7788" y="11288"/>
                    <a:pt x="7818" y="11200"/>
                    <a:pt x="7853" y="11121"/>
                  </a:cubicBezTo>
                  <a:cubicBezTo>
                    <a:pt x="7901" y="11013"/>
                    <a:pt x="7948" y="10904"/>
                    <a:pt x="7996" y="10794"/>
                  </a:cubicBezTo>
                  <a:cubicBezTo>
                    <a:pt x="8177" y="10375"/>
                    <a:pt x="8352" y="9954"/>
                    <a:pt x="8520" y="9529"/>
                  </a:cubicBezTo>
                  <a:cubicBezTo>
                    <a:pt x="9120" y="8016"/>
                    <a:pt x="9656" y="6475"/>
                    <a:pt x="9999" y="4881"/>
                  </a:cubicBezTo>
                  <a:cubicBezTo>
                    <a:pt x="10335" y="3314"/>
                    <a:pt x="10504" y="1716"/>
                    <a:pt x="10501" y="114"/>
                  </a:cubicBezTo>
                  <a:cubicBezTo>
                    <a:pt x="10550" y="97"/>
                    <a:pt x="10548" y="49"/>
                    <a:pt x="10498" y="35"/>
                  </a:cubicBezTo>
                  <a:cubicBezTo>
                    <a:pt x="10488" y="12"/>
                    <a:pt x="10454" y="1"/>
                    <a:pt x="10419" y="1"/>
                  </a:cubicBezTo>
                  <a:close/>
                </a:path>
              </a:pathLst>
            </a:custGeom>
            <a:solidFill>
              <a:srgbClr val="9DC0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3142959" y="2359870"/>
              <a:ext cx="213995" cy="211390"/>
            </a:xfrm>
            <a:custGeom>
              <a:rect b="b" l="l" r="r" t="t"/>
              <a:pathLst>
                <a:path extrusionOk="0" h="6737" w="6820">
                  <a:moveTo>
                    <a:pt x="2583" y="0"/>
                  </a:moveTo>
                  <a:cubicBezTo>
                    <a:pt x="2204" y="0"/>
                    <a:pt x="2460" y="594"/>
                    <a:pt x="2580" y="746"/>
                  </a:cubicBezTo>
                  <a:cubicBezTo>
                    <a:pt x="2752" y="962"/>
                    <a:pt x="2943" y="1162"/>
                    <a:pt x="3092" y="1394"/>
                  </a:cubicBezTo>
                  <a:cubicBezTo>
                    <a:pt x="3214" y="1582"/>
                    <a:pt x="3329" y="1807"/>
                    <a:pt x="3341" y="2035"/>
                  </a:cubicBezTo>
                  <a:cubicBezTo>
                    <a:pt x="3354" y="2303"/>
                    <a:pt x="3129" y="2402"/>
                    <a:pt x="2905" y="2402"/>
                  </a:cubicBezTo>
                  <a:cubicBezTo>
                    <a:pt x="2823" y="2402"/>
                    <a:pt x="2741" y="2389"/>
                    <a:pt x="2671" y="2366"/>
                  </a:cubicBezTo>
                  <a:cubicBezTo>
                    <a:pt x="2312" y="2248"/>
                    <a:pt x="2002" y="2021"/>
                    <a:pt x="1812" y="1691"/>
                  </a:cubicBezTo>
                  <a:cubicBezTo>
                    <a:pt x="1733" y="1554"/>
                    <a:pt x="1677" y="1404"/>
                    <a:pt x="1589" y="1274"/>
                  </a:cubicBezTo>
                  <a:cubicBezTo>
                    <a:pt x="1569" y="1239"/>
                    <a:pt x="1540" y="1212"/>
                    <a:pt x="1506" y="1194"/>
                  </a:cubicBezTo>
                  <a:cubicBezTo>
                    <a:pt x="1458" y="1172"/>
                    <a:pt x="1415" y="1163"/>
                    <a:pt x="1375" y="1163"/>
                  </a:cubicBezTo>
                  <a:cubicBezTo>
                    <a:pt x="1042" y="1163"/>
                    <a:pt x="1011" y="1863"/>
                    <a:pt x="1024" y="2098"/>
                  </a:cubicBezTo>
                  <a:cubicBezTo>
                    <a:pt x="1022" y="2098"/>
                    <a:pt x="1019" y="2098"/>
                    <a:pt x="1016" y="2098"/>
                  </a:cubicBezTo>
                  <a:cubicBezTo>
                    <a:pt x="868" y="2098"/>
                    <a:pt x="736" y="2336"/>
                    <a:pt x="700" y="2456"/>
                  </a:cubicBezTo>
                  <a:cubicBezTo>
                    <a:pt x="670" y="2554"/>
                    <a:pt x="658" y="2659"/>
                    <a:pt x="665" y="2763"/>
                  </a:cubicBezTo>
                  <a:cubicBezTo>
                    <a:pt x="667" y="2797"/>
                    <a:pt x="670" y="2830"/>
                    <a:pt x="675" y="2861"/>
                  </a:cubicBezTo>
                  <a:cubicBezTo>
                    <a:pt x="677" y="2880"/>
                    <a:pt x="680" y="2901"/>
                    <a:pt x="665" y="2916"/>
                  </a:cubicBezTo>
                  <a:cubicBezTo>
                    <a:pt x="655" y="2923"/>
                    <a:pt x="643" y="2929"/>
                    <a:pt x="628" y="2929"/>
                  </a:cubicBezTo>
                  <a:cubicBezTo>
                    <a:pt x="501" y="2951"/>
                    <a:pt x="391" y="3030"/>
                    <a:pt x="328" y="3143"/>
                  </a:cubicBezTo>
                  <a:cubicBezTo>
                    <a:pt x="212" y="3350"/>
                    <a:pt x="344" y="3530"/>
                    <a:pt x="354" y="3742"/>
                  </a:cubicBezTo>
                  <a:cubicBezTo>
                    <a:pt x="355" y="3753"/>
                    <a:pt x="354" y="3765"/>
                    <a:pt x="350" y="3775"/>
                  </a:cubicBezTo>
                  <a:cubicBezTo>
                    <a:pt x="341" y="3786"/>
                    <a:pt x="328" y="3795"/>
                    <a:pt x="314" y="3800"/>
                  </a:cubicBezTo>
                  <a:cubicBezTo>
                    <a:pt x="198" y="3855"/>
                    <a:pt x="118" y="3970"/>
                    <a:pt x="87" y="4096"/>
                  </a:cubicBezTo>
                  <a:cubicBezTo>
                    <a:pt x="1" y="4439"/>
                    <a:pt x="209" y="4654"/>
                    <a:pt x="407" y="4901"/>
                  </a:cubicBezTo>
                  <a:cubicBezTo>
                    <a:pt x="474" y="4987"/>
                    <a:pt x="548" y="5068"/>
                    <a:pt x="623" y="5147"/>
                  </a:cubicBezTo>
                  <a:cubicBezTo>
                    <a:pt x="1164" y="5723"/>
                    <a:pt x="1810" y="5724"/>
                    <a:pt x="2550" y="5811"/>
                  </a:cubicBezTo>
                  <a:cubicBezTo>
                    <a:pt x="2978" y="5861"/>
                    <a:pt x="3407" y="5913"/>
                    <a:pt x="3821" y="6021"/>
                  </a:cubicBezTo>
                  <a:cubicBezTo>
                    <a:pt x="4540" y="6211"/>
                    <a:pt x="5204" y="6579"/>
                    <a:pt x="5939" y="6712"/>
                  </a:cubicBezTo>
                  <a:cubicBezTo>
                    <a:pt x="6034" y="6729"/>
                    <a:pt x="6117" y="6737"/>
                    <a:pt x="6188" y="6737"/>
                  </a:cubicBezTo>
                  <a:cubicBezTo>
                    <a:pt x="6819" y="6737"/>
                    <a:pt x="6566" y="6096"/>
                    <a:pt x="6649" y="5475"/>
                  </a:cubicBezTo>
                  <a:cubicBezTo>
                    <a:pt x="6686" y="5188"/>
                    <a:pt x="6681" y="4755"/>
                    <a:pt x="6471" y="4528"/>
                  </a:cubicBezTo>
                  <a:cubicBezTo>
                    <a:pt x="6312" y="4358"/>
                    <a:pt x="6073" y="4298"/>
                    <a:pt x="5855" y="4218"/>
                  </a:cubicBezTo>
                  <a:cubicBezTo>
                    <a:pt x="5559" y="4108"/>
                    <a:pt x="5276" y="3945"/>
                    <a:pt x="5059" y="3715"/>
                  </a:cubicBezTo>
                  <a:cubicBezTo>
                    <a:pt x="4907" y="3555"/>
                    <a:pt x="4767" y="3346"/>
                    <a:pt x="4717" y="3129"/>
                  </a:cubicBezTo>
                  <a:cubicBezTo>
                    <a:pt x="4679" y="2966"/>
                    <a:pt x="4736" y="2839"/>
                    <a:pt x="4723" y="2679"/>
                  </a:cubicBezTo>
                  <a:cubicBezTo>
                    <a:pt x="4687" y="2268"/>
                    <a:pt x="4351" y="1821"/>
                    <a:pt x="4134" y="1487"/>
                  </a:cubicBezTo>
                  <a:cubicBezTo>
                    <a:pt x="3797" y="968"/>
                    <a:pt x="3375" y="510"/>
                    <a:pt x="2886" y="132"/>
                  </a:cubicBezTo>
                  <a:cubicBezTo>
                    <a:pt x="2811" y="73"/>
                    <a:pt x="2728" y="15"/>
                    <a:pt x="2632" y="3"/>
                  </a:cubicBezTo>
                  <a:cubicBezTo>
                    <a:pt x="2615" y="1"/>
                    <a:pt x="2598" y="0"/>
                    <a:pt x="2583"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3174148" y="2426548"/>
              <a:ext cx="19548" cy="27016"/>
            </a:xfrm>
            <a:custGeom>
              <a:rect b="b" l="l" r="r" t="t"/>
              <a:pathLst>
                <a:path extrusionOk="0" h="861" w="623">
                  <a:moveTo>
                    <a:pt x="50" y="0"/>
                  </a:moveTo>
                  <a:cubicBezTo>
                    <a:pt x="30" y="0"/>
                    <a:pt x="10" y="7"/>
                    <a:pt x="7" y="23"/>
                  </a:cubicBezTo>
                  <a:cubicBezTo>
                    <a:pt x="0" y="65"/>
                    <a:pt x="24" y="106"/>
                    <a:pt x="40" y="143"/>
                  </a:cubicBezTo>
                  <a:cubicBezTo>
                    <a:pt x="57" y="180"/>
                    <a:pt x="74" y="218"/>
                    <a:pt x="93" y="255"/>
                  </a:cubicBezTo>
                  <a:cubicBezTo>
                    <a:pt x="206" y="476"/>
                    <a:pt x="355" y="678"/>
                    <a:pt x="532" y="851"/>
                  </a:cubicBezTo>
                  <a:cubicBezTo>
                    <a:pt x="539" y="857"/>
                    <a:pt x="551" y="860"/>
                    <a:pt x="565" y="860"/>
                  </a:cubicBezTo>
                  <a:cubicBezTo>
                    <a:pt x="593" y="860"/>
                    <a:pt x="623" y="847"/>
                    <a:pt x="603" y="828"/>
                  </a:cubicBezTo>
                  <a:cubicBezTo>
                    <a:pt x="430" y="659"/>
                    <a:pt x="286" y="463"/>
                    <a:pt x="176" y="249"/>
                  </a:cubicBezTo>
                  <a:cubicBezTo>
                    <a:pt x="159" y="215"/>
                    <a:pt x="143" y="180"/>
                    <a:pt x="126" y="143"/>
                  </a:cubicBezTo>
                  <a:cubicBezTo>
                    <a:pt x="110" y="108"/>
                    <a:pt x="82" y="63"/>
                    <a:pt x="89" y="23"/>
                  </a:cubicBezTo>
                  <a:cubicBezTo>
                    <a:pt x="92" y="9"/>
                    <a:pt x="71" y="0"/>
                    <a:pt x="50" y="0"/>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3"/>
            <p:cNvSpPr/>
            <p:nvPr/>
          </p:nvSpPr>
          <p:spPr>
            <a:xfrm>
              <a:off x="3162883" y="2452936"/>
              <a:ext cx="20238" cy="26326"/>
            </a:xfrm>
            <a:custGeom>
              <a:rect b="b" l="l" r="r" t="t"/>
              <a:pathLst>
                <a:path extrusionOk="0" h="839" w="645">
                  <a:moveTo>
                    <a:pt x="49" y="0"/>
                  </a:moveTo>
                  <a:cubicBezTo>
                    <a:pt x="25" y="0"/>
                    <a:pt x="0" y="11"/>
                    <a:pt x="6" y="30"/>
                  </a:cubicBezTo>
                  <a:cubicBezTo>
                    <a:pt x="109" y="343"/>
                    <a:pt x="301" y="620"/>
                    <a:pt x="559" y="827"/>
                  </a:cubicBezTo>
                  <a:cubicBezTo>
                    <a:pt x="570" y="835"/>
                    <a:pt x="583" y="839"/>
                    <a:pt x="596" y="839"/>
                  </a:cubicBezTo>
                  <a:cubicBezTo>
                    <a:pt x="602" y="839"/>
                    <a:pt x="609" y="838"/>
                    <a:pt x="615" y="836"/>
                  </a:cubicBezTo>
                  <a:cubicBezTo>
                    <a:pt x="626" y="832"/>
                    <a:pt x="645" y="817"/>
                    <a:pt x="629" y="804"/>
                  </a:cubicBezTo>
                  <a:cubicBezTo>
                    <a:pt x="375" y="601"/>
                    <a:pt x="186" y="327"/>
                    <a:pt x="86" y="17"/>
                  </a:cubicBezTo>
                  <a:cubicBezTo>
                    <a:pt x="82" y="6"/>
                    <a:pt x="66" y="0"/>
                    <a:pt x="49" y="0"/>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a:off x="3154066" y="2480611"/>
              <a:ext cx="20082" cy="20960"/>
            </a:xfrm>
            <a:custGeom>
              <a:rect b="b" l="l" r="r" t="t"/>
              <a:pathLst>
                <a:path extrusionOk="0" h="668" w="640">
                  <a:moveTo>
                    <a:pt x="49" y="0"/>
                  </a:moveTo>
                  <a:cubicBezTo>
                    <a:pt x="25" y="0"/>
                    <a:pt x="0" y="11"/>
                    <a:pt x="8" y="28"/>
                  </a:cubicBezTo>
                  <a:cubicBezTo>
                    <a:pt x="133" y="283"/>
                    <a:pt x="320" y="500"/>
                    <a:pt x="551" y="661"/>
                  </a:cubicBezTo>
                  <a:cubicBezTo>
                    <a:pt x="558" y="666"/>
                    <a:pt x="567" y="667"/>
                    <a:pt x="576" y="667"/>
                  </a:cubicBezTo>
                  <a:cubicBezTo>
                    <a:pt x="605" y="667"/>
                    <a:pt x="639" y="650"/>
                    <a:pt x="610" y="630"/>
                  </a:cubicBezTo>
                  <a:cubicBezTo>
                    <a:pt x="386" y="473"/>
                    <a:pt x="207" y="263"/>
                    <a:pt x="88" y="17"/>
                  </a:cubicBezTo>
                  <a:cubicBezTo>
                    <a:pt x="83" y="5"/>
                    <a:pt x="66" y="0"/>
                    <a:pt x="49" y="0"/>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p:nvPr/>
          </p:nvSpPr>
          <p:spPr>
            <a:xfrm>
              <a:off x="3263731" y="2488361"/>
              <a:ext cx="297490" cy="135676"/>
            </a:xfrm>
            <a:custGeom>
              <a:rect b="b" l="l" r="r" t="t"/>
              <a:pathLst>
                <a:path extrusionOk="0" h="4324" w="9481">
                  <a:moveTo>
                    <a:pt x="1091" y="0"/>
                  </a:moveTo>
                  <a:cubicBezTo>
                    <a:pt x="894" y="0"/>
                    <a:pt x="736" y="24"/>
                    <a:pt x="665" y="88"/>
                  </a:cubicBezTo>
                  <a:cubicBezTo>
                    <a:pt x="602" y="144"/>
                    <a:pt x="529" y="511"/>
                    <a:pt x="468" y="616"/>
                  </a:cubicBezTo>
                  <a:cubicBezTo>
                    <a:pt x="351" y="819"/>
                    <a:pt x="162" y="995"/>
                    <a:pt x="106" y="1229"/>
                  </a:cubicBezTo>
                  <a:cubicBezTo>
                    <a:pt x="1" y="1669"/>
                    <a:pt x="422" y="2044"/>
                    <a:pt x="804" y="2289"/>
                  </a:cubicBezTo>
                  <a:cubicBezTo>
                    <a:pt x="1250" y="2581"/>
                    <a:pt x="1711" y="2848"/>
                    <a:pt x="2186" y="3091"/>
                  </a:cubicBezTo>
                  <a:cubicBezTo>
                    <a:pt x="3646" y="3839"/>
                    <a:pt x="5187" y="4293"/>
                    <a:pt x="6891" y="4322"/>
                  </a:cubicBezTo>
                  <a:cubicBezTo>
                    <a:pt x="6957" y="4323"/>
                    <a:pt x="7024" y="4324"/>
                    <a:pt x="7091" y="4324"/>
                  </a:cubicBezTo>
                  <a:cubicBezTo>
                    <a:pt x="7357" y="4324"/>
                    <a:pt x="7622" y="4309"/>
                    <a:pt x="7877" y="4237"/>
                  </a:cubicBezTo>
                  <a:cubicBezTo>
                    <a:pt x="8880" y="3953"/>
                    <a:pt x="9423" y="2494"/>
                    <a:pt x="9473" y="1562"/>
                  </a:cubicBezTo>
                  <a:cubicBezTo>
                    <a:pt x="9480" y="1438"/>
                    <a:pt x="9479" y="1309"/>
                    <a:pt x="9425" y="1197"/>
                  </a:cubicBezTo>
                  <a:cubicBezTo>
                    <a:pt x="9336" y="1016"/>
                    <a:pt x="9132" y="924"/>
                    <a:pt x="8941" y="857"/>
                  </a:cubicBezTo>
                  <a:cubicBezTo>
                    <a:pt x="8398" y="662"/>
                    <a:pt x="7834" y="527"/>
                    <a:pt x="7259" y="459"/>
                  </a:cubicBezTo>
                  <a:cubicBezTo>
                    <a:pt x="6954" y="421"/>
                    <a:pt x="6646" y="403"/>
                    <a:pt x="6339" y="384"/>
                  </a:cubicBezTo>
                  <a:lnTo>
                    <a:pt x="2516" y="151"/>
                  </a:lnTo>
                  <a:cubicBezTo>
                    <a:pt x="2265" y="136"/>
                    <a:pt x="1565" y="0"/>
                    <a:pt x="1091"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3"/>
            <p:cNvSpPr/>
            <p:nvPr/>
          </p:nvSpPr>
          <p:spPr>
            <a:xfrm>
              <a:off x="3285758" y="2485882"/>
              <a:ext cx="275463" cy="138155"/>
            </a:xfrm>
            <a:custGeom>
              <a:rect b="b" l="l" r="r" t="t"/>
              <a:pathLst>
                <a:path extrusionOk="0" h="4403" w="8779">
                  <a:moveTo>
                    <a:pt x="1138" y="0"/>
                  </a:moveTo>
                  <a:cubicBezTo>
                    <a:pt x="1114" y="0"/>
                    <a:pt x="1089" y="3"/>
                    <a:pt x="1065" y="9"/>
                  </a:cubicBezTo>
                  <a:cubicBezTo>
                    <a:pt x="1006" y="26"/>
                    <a:pt x="952" y="55"/>
                    <a:pt x="906" y="95"/>
                  </a:cubicBezTo>
                  <a:cubicBezTo>
                    <a:pt x="615" y="325"/>
                    <a:pt x="526" y="718"/>
                    <a:pt x="410" y="1054"/>
                  </a:cubicBezTo>
                  <a:cubicBezTo>
                    <a:pt x="268" y="1465"/>
                    <a:pt x="150" y="1887"/>
                    <a:pt x="59" y="2313"/>
                  </a:cubicBezTo>
                  <a:cubicBezTo>
                    <a:pt x="23" y="2477"/>
                    <a:pt x="0" y="2671"/>
                    <a:pt x="118" y="2790"/>
                  </a:cubicBezTo>
                  <a:cubicBezTo>
                    <a:pt x="185" y="2860"/>
                    <a:pt x="285" y="2886"/>
                    <a:pt x="379" y="2909"/>
                  </a:cubicBezTo>
                  <a:cubicBezTo>
                    <a:pt x="648" y="2971"/>
                    <a:pt x="919" y="3027"/>
                    <a:pt x="1192" y="3077"/>
                  </a:cubicBezTo>
                  <a:cubicBezTo>
                    <a:pt x="1292" y="3094"/>
                    <a:pt x="1391" y="3126"/>
                    <a:pt x="1484" y="3170"/>
                  </a:cubicBezTo>
                  <a:cubicBezTo>
                    <a:pt x="1572" y="3210"/>
                    <a:pt x="1657" y="3257"/>
                    <a:pt x="1761" y="3309"/>
                  </a:cubicBezTo>
                  <a:cubicBezTo>
                    <a:pt x="2220" y="3532"/>
                    <a:pt x="2693" y="3725"/>
                    <a:pt x="3177" y="3885"/>
                  </a:cubicBezTo>
                  <a:cubicBezTo>
                    <a:pt x="4149" y="4208"/>
                    <a:pt x="5165" y="4382"/>
                    <a:pt x="6189" y="4401"/>
                  </a:cubicBezTo>
                  <a:cubicBezTo>
                    <a:pt x="6255" y="4402"/>
                    <a:pt x="6322" y="4403"/>
                    <a:pt x="6389" y="4403"/>
                  </a:cubicBezTo>
                  <a:cubicBezTo>
                    <a:pt x="6655" y="4403"/>
                    <a:pt x="6920" y="4388"/>
                    <a:pt x="7175" y="4316"/>
                  </a:cubicBezTo>
                  <a:cubicBezTo>
                    <a:pt x="8178" y="4032"/>
                    <a:pt x="8721" y="2573"/>
                    <a:pt x="8771" y="1641"/>
                  </a:cubicBezTo>
                  <a:cubicBezTo>
                    <a:pt x="8778" y="1517"/>
                    <a:pt x="8777" y="1388"/>
                    <a:pt x="8723" y="1276"/>
                  </a:cubicBezTo>
                  <a:cubicBezTo>
                    <a:pt x="8634" y="1095"/>
                    <a:pt x="8431" y="1003"/>
                    <a:pt x="8241" y="936"/>
                  </a:cubicBezTo>
                  <a:cubicBezTo>
                    <a:pt x="7696" y="741"/>
                    <a:pt x="7132" y="606"/>
                    <a:pt x="6559" y="538"/>
                  </a:cubicBezTo>
                  <a:cubicBezTo>
                    <a:pt x="6252" y="500"/>
                    <a:pt x="5944" y="482"/>
                    <a:pt x="5637" y="463"/>
                  </a:cubicBezTo>
                  <a:cubicBezTo>
                    <a:pt x="4924" y="463"/>
                    <a:pt x="4199" y="376"/>
                    <a:pt x="3487" y="332"/>
                  </a:cubicBezTo>
                  <a:lnTo>
                    <a:pt x="2376" y="266"/>
                  </a:lnTo>
                  <a:cubicBezTo>
                    <a:pt x="2214" y="256"/>
                    <a:pt x="2035" y="269"/>
                    <a:pt x="1878" y="239"/>
                  </a:cubicBezTo>
                  <a:cubicBezTo>
                    <a:pt x="1711" y="206"/>
                    <a:pt x="1540" y="116"/>
                    <a:pt x="1379" y="57"/>
                  </a:cubicBezTo>
                  <a:cubicBezTo>
                    <a:pt x="1301" y="29"/>
                    <a:pt x="1219" y="0"/>
                    <a:pt x="1138" y="0"/>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3296112" y="2480297"/>
              <a:ext cx="299781" cy="146815"/>
            </a:xfrm>
            <a:custGeom>
              <a:rect b="b" l="l" r="r" t="t"/>
              <a:pathLst>
                <a:path extrusionOk="0" h="4679" w="9554">
                  <a:moveTo>
                    <a:pt x="1485" y="0"/>
                  </a:moveTo>
                  <a:cubicBezTo>
                    <a:pt x="1416" y="0"/>
                    <a:pt x="1348" y="6"/>
                    <a:pt x="1281" y="22"/>
                  </a:cubicBezTo>
                  <a:cubicBezTo>
                    <a:pt x="835" y="135"/>
                    <a:pt x="689" y="806"/>
                    <a:pt x="576" y="1189"/>
                  </a:cubicBezTo>
                  <a:cubicBezTo>
                    <a:pt x="392" y="1820"/>
                    <a:pt x="219" y="2455"/>
                    <a:pt x="40" y="3088"/>
                  </a:cubicBezTo>
                  <a:cubicBezTo>
                    <a:pt x="20" y="3162"/>
                    <a:pt x="0" y="3245"/>
                    <a:pt x="38" y="3311"/>
                  </a:cubicBezTo>
                  <a:cubicBezTo>
                    <a:pt x="65" y="3358"/>
                    <a:pt x="113" y="3385"/>
                    <a:pt x="161" y="3411"/>
                  </a:cubicBezTo>
                  <a:cubicBezTo>
                    <a:pt x="421" y="3552"/>
                    <a:pt x="686" y="3681"/>
                    <a:pt x="959" y="3798"/>
                  </a:cubicBezTo>
                  <a:cubicBezTo>
                    <a:pt x="2297" y="4378"/>
                    <a:pt x="3757" y="4678"/>
                    <a:pt x="5216" y="4678"/>
                  </a:cubicBezTo>
                  <a:cubicBezTo>
                    <a:pt x="5713" y="4678"/>
                    <a:pt x="6210" y="4643"/>
                    <a:pt x="6702" y="4573"/>
                  </a:cubicBezTo>
                  <a:cubicBezTo>
                    <a:pt x="7647" y="4437"/>
                    <a:pt x="8531" y="3703"/>
                    <a:pt x="9021" y="2922"/>
                  </a:cubicBezTo>
                  <a:cubicBezTo>
                    <a:pt x="9302" y="2476"/>
                    <a:pt x="9553" y="1903"/>
                    <a:pt x="9290" y="1449"/>
                  </a:cubicBezTo>
                  <a:cubicBezTo>
                    <a:pt x="9069" y="1067"/>
                    <a:pt x="8584" y="949"/>
                    <a:pt x="8150" y="868"/>
                  </a:cubicBezTo>
                  <a:cubicBezTo>
                    <a:pt x="6012" y="477"/>
                    <a:pt x="3856" y="191"/>
                    <a:pt x="1684" y="11"/>
                  </a:cubicBezTo>
                  <a:cubicBezTo>
                    <a:pt x="1618" y="5"/>
                    <a:pt x="1551" y="0"/>
                    <a:pt x="1485" y="0"/>
                  </a:cubicBezTo>
                  <a:close/>
                </a:path>
              </a:pathLst>
            </a:custGeom>
            <a:solidFill>
              <a:srgbClr val="72C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2865487" y="1620083"/>
              <a:ext cx="23157" cy="26639"/>
            </a:xfrm>
            <a:custGeom>
              <a:rect b="b" l="l" r="r" t="t"/>
              <a:pathLst>
                <a:path extrusionOk="0" h="849" w="738">
                  <a:moveTo>
                    <a:pt x="317" y="1"/>
                  </a:moveTo>
                  <a:cubicBezTo>
                    <a:pt x="188" y="1"/>
                    <a:pt x="134" y="127"/>
                    <a:pt x="93" y="238"/>
                  </a:cubicBezTo>
                  <a:cubicBezTo>
                    <a:pt x="46" y="359"/>
                    <a:pt x="19" y="488"/>
                    <a:pt x="10" y="616"/>
                  </a:cubicBezTo>
                  <a:cubicBezTo>
                    <a:pt x="7" y="669"/>
                    <a:pt x="0" y="731"/>
                    <a:pt x="39" y="772"/>
                  </a:cubicBezTo>
                  <a:cubicBezTo>
                    <a:pt x="50" y="782"/>
                    <a:pt x="62" y="789"/>
                    <a:pt x="74" y="796"/>
                  </a:cubicBezTo>
                  <a:cubicBezTo>
                    <a:pt x="77" y="808"/>
                    <a:pt x="83" y="818"/>
                    <a:pt x="94" y="825"/>
                  </a:cubicBezTo>
                  <a:cubicBezTo>
                    <a:pt x="118" y="841"/>
                    <a:pt x="145" y="848"/>
                    <a:pt x="173" y="848"/>
                  </a:cubicBezTo>
                  <a:cubicBezTo>
                    <a:pt x="190" y="848"/>
                    <a:pt x="208" y="845"/>
                    <a:pt x="224" y="839"/>
                  </a:cubicBezTo>
                  <a:cubicBezTo>
                    <a:pt x="383" y="772"/>
                    <a:pt x="542" y="705"/>
                    <a:pt x="699" y="638"/>
                  </a:cubicBezTo>
                  <a:cubicBezTo>
                    <a:pt x="726" y="626"/>
                    <a:pt x="738" y="603"/>
                    <a:pt x="720" y="578"/>
                  </a:cubicBezTo>
                  <a:cubicBezTo>
                    <a:pt x="650" y="478"/>
                    <a:pt x="598" y="366"/>
                    <a:pt x="566" y="249"/>
                  </a:cubicBezTo>
                  <a:cubicBezTo>
                    <a:pt x="550" y="193"/>
                    <a:pt x="536" y="140"/>
                    <a:pt x="492" y="99"/>
                  </a:cubicBezTo>
                  <a:cubicBezTo>
                    <a:pt x="475" y="85"/>
                    <a:pt x="456" y="72"/>
                    <a:pt x="435" y="63"/>
                  </a:cubicBezTo>
                  <a:cubicBezTo>
                    <a:pt x="439" y="23"/>
                    <a:pt x="375" y="7"/>
                    <a:pt x="347" y="3"/>
                  </a:cubicBezTo>
                  <a:cubicBezTo>
                    <a:pt x="337" y="2"/>
                    <a:pt x="327" y="1"/>
                    <a:pt x="317"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3"/>
            <p:cNvSpPr/>
            <p:nvPr/>
          </p:nvSpPr>
          <p:spPr>
            <a:xfrm>
              <a:off x="2941358" y="1646566"/>
              <a:ext cx="177597" cy="206997"/>
            </a:xfrm>
            <a:custGeom>
              <a:rect b="b" l="l" r="r" t="t"/>
              <a:pathLst>
                <a:path extrusionOk="0" h="6597" w="5660">
                  <a:moveTo>
                    <a:pt x="3966" y="1"/>
                  </a:moveTo>
                  <a:cubicBezTo>
                    <a:pt x="3823" y="1"/>
                    <a:pt x="3682" y="18"/>
                    <a:pt x="3547" y="70"/>
                  </a:cubicBezTo>
                  <a:cubicBezTo>
                    <a:pt x="3266" y="178"/>
                    <a:pt x="3057" y="425"/>
                    <a:pt x="2790" y="561"/>
                  </a:cubicBezTo>
                  <a:cubicBezTo>
                    <a:pt x="2498" y="710"/>
                    <a:pt x="2114" y="676"/>
                    <a:pt x="1800" y="784"/>
                  </a:cubicBezTo>
                  <a:cubicBezTo>
                    <a:pt x="1745" y="803"/>
                    <a:pt x="1690" y="824"/>
                    <a:pt x="1635" y="847"/>
                  </a:cubicBezTo>
                  <a:cubicBezTo>
                    <a:pt x="1108" y="1070"/>
                    <a:pt x="230" y="1277"/>
                    <a:pt x="129" y="1988"/>
                  </a:cubicBezTo>
                  <a:cubicBezTo>
                    <a:pt x="0" y="2895"/>
                    <a:pt x="95" y="3921"/>
                    <a:pt x="205" y="4827"/>
                  </a:cubicBezTo>
                  <a:cubicBezTo>
                    <a:pt x="229" y="5032"/>
                    <a:pt x="259" y="5242"/>
                    <a:pt x="352" y="5420"/>
                  </a:cubicBezTo>
                  <a:cubicBezTo>
                    <a:pt x="373" y="5463"/>
                    <a:pt x="399" y="5503"/>
                    <a:pt x="426" y="5542"/>
                  </a:cubicBezTo>
                  <a:cubicBezTo>
                    <a:pt x="546" y="5706"/>
                    <a:pt x="711" y="5831"/>
                    <a:pt x="871" y="5948"/>
                  </a:cubicBezTo>
                  <a:cubicBezTo>
                    <a:pt x="1300" y="6266"/>
                    <a:pt x="1764" y="6597"/>
                    <a:pt x="2276" y="6597"/>
                  </a:cubicBezTo>
                  <a:cubicBezTo>
                    <a:pt x="2279" y="6597"/>
                    <a:pt x="2282" y="6597"/>
                    <a:pt x="2286" y="6597"/>
                  </a:cubicBezTo>
                  <a:cubicBezTo>
                    <a:pt x="2674" y="6592"/>
                    <a:pt x="3034" y="6396"/>
                    <a:pt x="3382" y="6205"/>
                  </a:cubicBezTo>
                  <a:cubicBezTo>
                    <a:pt x="3792" y="5976"/>
                    <a:pt x="4208" y="5761"/>
                    <a:pt x="4606" y="5508"/>
                  </a:cubicBezTo>
                  <a:cubicBezTo>
                    <a:pt x="4839" y="5360"/>
                    <a:pt x="5541" y="5009"/>
                    <a:pt x="5630" y="4719"/>
                  </a:cubicBezTo>
                  <a:cubicBezTo>
                    <a:pt x="5660" y="4620"/>
                    <a:pt x="5641" y="4511"/>
                    <a:pt x="5621" y="4409"/>
                  </a:cubicBezTo>
                  <a:cubicBezTo>
                    <a:pt x="5484" y="3703"/>
                    <a:pt x="5388" y="3011"/>
                    <a:pt x="5290" y="2306"/>
                  </a:cubicBezTo>
                  <a:cubicBezTo>
                    <a:pt x="5210" y="1729"/>
                    <a:pt x="5118" y="1153"/>
                    <a:pt x="5015" y="580"/>
                  </a:cubicBezTo>
                  <a:cubicBezTo>
                    <a:pt x="4997" y="470"/>
                    <a:pt x="4975" y="357"/>
                    <a:pt x="4915" y="268"/>
                  </a:cubicBezTo>
                  <a:cubicBezTo>
                    <a:pt x="4804" y="101"/>
                    <a:pt x="4598" y="64"/>
                    <a:pt x="4412" y="40"/>
                  </a:cubicBezTo>
                  <a:cubicBezTo>
                    <a:pt x="4265" y="20"/>
                    <a:pt x="4114" y="1"/>
                    <a:pt x="3966"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3"/>
            <p:cNvSpPr/>
            <p:nvPr/>
          </p:nvSpPr>
          <p:spPr>
            <a:xfrm>
              <a:off x="2937060" y="1670538"/>
              <a:ext cx="145843" cy="134139"/>
            </a:xfrm>
            <a:custGeom>
              <a:rect b="b" l="l" r="r" t="t"/>
              <a:pathLst>
                <a:path extrusionOk="0" h="4275" w="4648">
                  <a:moveTo>
                    <a:pt x="2444" y="1"/>
                  </a:moveTo>
                  <a:cubicBezTo>
                    <a:pt x="2275" y="1"/>
                    <a:pt x="2106" y="7"/>
                    <a:pt x="1937" y="20"/>
                  </a:cubicBezTo>
                  <a:cubicBezTo>
                    <a:pt x="1882" y="40"/>
                    <a:pt x="1827" y="62"/>
                    <a:pt x="1772" y="84"/>
                  </a:cubicBezTo>
                  <a:cubicBezTo>
                    <a:pt x="1331" y="270"/>
                    <a:pt x="862" y="410"/>
                    <a:pt x="507" y="750"/>
                  </a:cubicBezTo>
                  <a:cubicBezTo>
                    <a:pt x="376" y="876"/>
                    <a:pt x="199" y="1043"/>
                    <a:pt x="122" y="1208"/>
                  </a:cubicBezTo>
                  <a:cubicBezTo>
                    <a:pt x="36" y="1391"/>
                    <a:pt x="14" y="1615"/>
                    <a:pt x="9" y="1827"/>
                  </a:cubicBezTo>
                  <a:cubicBezTo>
                    <a:pt x="7" y="1898"/>
                    <a:pt x="6" y="1970"/>
                    <a:pt x="6" y="2037"/>
                  </a:cubicBezTo>
                  <a:cubicBezTo>
                    <a:pt x="0" y="2664"/>
                    <a:pt x="83" y="3442"/>
                    <a:pt x="583" y="3890"/>
                  </a:cubicBezTo>
                  <a:cubicBezTo>
                    <a:pt x="850" y="4130"/>
                    <a:pt x="1222" y="4220"/>
                    <a:pt x="1582" y="4252"/>
                  </a:cubicBezTo>
                  <a:cubicBezTo>
                    <a:pt x="1734" y="4265"/>
                    <a:pt x="1897" y="4275"/>
                    <a:pt x="2065" y="4275"/>
                  </a:cubicBezTo>
                  <a:cubicBezTo>
                    <a:pt x="2462" y="4275"/>
                    <a:pt x="2880" y="4222"/>
                    <a:pt x="3207" y="4050"/>
                  </a:cubicBezTo>
                  <a:cubicBezTo>
                    <a:pt x="3609" y="3837"/>
                    <a:pt x="3819" y="3544"/>
                    <a:pt x="4085" y="3197"/>
                  </a:cubicBezTo>
                  <a:cubicBezTo>
                    <a:pt x="4352" y="2848"/>
                    <a:pt x="4591" y="2368"/>
                    <a:pt x="4616" y="1921"/>
                  </a:cubicBezTo>
                  <a:cubicBezTo>
                    <a:pt x="4648" y="1386"/>
                    <a:pt x="4445" y="866"/>
                    <a:pt x="4129" y="443"/>
                  </a:cubicBezTo>
                  <a:cubicBezTo>
                    <a:pt x="3846" y="66"/>
                    <a:pt x="3304" y="44"/>
                    <a:pt x="2876" y="14"/>
                  </a:cubicBezTo>
                  <a:cubicBezTo>
                    <a:pt x="2732" y="5"/>
                    <a:pt x="2588" y="1"/>
                    <a:pt x="2444" y="1"/>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3"/>
            <p:cNvSpPr/>
            <p:nvPr/>
          </p:nvSpPr>
          <p:spPr>
            <a:xfrm>
              <a:off x="2855698" y="1410732"/>
              <a:ext cx="266709" cy="383590"/>
            </a:xfrm>
            <a:custGeom>
              <a:rect b="b" l="l" r="r" t="t"/>
              <a:pathLst>
                <a:path extrusionOk="0" h="12225" w="8500">
                  <a:moveTo>
                    <a:pt x="4466" y="1"/>
                  </a:moveTo>
                  <a:cubicBezTo>
                    <a:pt x="3801" y="1"/>
                    <a:pt x="3091" y="276"/>
                    <a:pt x="2504" y="521"/>
                  </a:cubicBezTo>
                  <a:cubicBezTo>
                    <a:pt x="1971" y="746"/>
                    <a:pt x="1447" y="1007"/>
                    <a:pt x="998" y="1372"/>
                  </a:cubicBezTo>
                  <a:cubicBezTo>
                    <a:pt x="672" y="1635"/>
                    <a:pt x="211" y="2046"/>
                    <a:pt x="173" y="2488"/>
                  </a:cubicBezTo>
                  <a:cubicBezTo>
                    <a:pt x="128" y="3012"/>
                    <a:pt x="1" y="3525"/>
                    <a:pt x="15" y="4058"/>
                  </a:cubicBezTo>
                  <a:cubicBezTo>
                    <a:pt x="31" y="4646"/>
                    <a:pt x="173" y="5219"/>
                    <a:pt x="316" y="5789"/>
                  </a:cubicBezTo>
                  <a:lnTo>
                    <a:pt x="1014" y="8563"/>
                  </a:lnTo>
                  <a:cubicBezTo>
                    <a:pt x="1152" y="9115"/>
                    <a:pt x="1293" y="9671"/>
                    <a:pt x="1527" y="10190"/>
                  </a:cubicBezTo>
                  <a:cubicBezTo>
                    <a:pt x="2097" y="11451"/>
                    <a:pt x="3286" y="12225"/>
                    <a:pt x="4667" y="12225"/>
                  </a:cubicBezTo>
                  <a:cubicBezTo>
                    <a:pt x="4701" y="12225"/>
                    <a:pt x="4736" y="12224"/>
                    <a:pt x="4771" y="12223"/>
                  </a:cubicBezTo>
                  <a:cubicBezTo>
                    <a:pt x="5663" y="12199"/>
                    <a:pt x="6475" y="11481"/>
                    <a:pt x="6973" y="10798"/>
                  </a:cubicBezTo>
                  <a:cubicBezTo>
                    <a:pt x="7794" y="9676"/>
                    <a:pt x="8374" y="8227"/>
                    <a:pt x="8478" y="6844"/>
                  </a:cubicBezTo>
                  <a:cubicBezTo>
                    <a:pt x="8500" y="6561"/>
                    <a:pt x="8437" y="6335"/>
                    <a:pt x="8414" y="6062"/>
                  </a:cubicBezTo>
                  <a:cubicBezTo>
                    <a:pt x="8384" y="5702"/>
                    <a:pt x="8397" y="5337"/>
                    <a:pt x="8363" y="4976"/>
                  </a:cubicBezTo>
                  <a:cubicBezTo>
                    <a:pt x="8360" y="4944"/>
                    <a:pt x="8357" y="4914"/>
                    <a:pt x="8353" y="4884"/>
                  </a:cubicBezTo>
                  <a:cubicBezTo>
                    <a:pt x="8293" y="4366"/>
                    <a:pt x="8144" y="3878"/>
                    <a:pt x="8055" y="3365"/>
                  </a:cubicBezTo>
                  <a:cubicBezTo>
                    <a:pt x="7905" y="2491"/>
                    <a:pt x="7271" y="1586"/>
                    <a:pt x="6645" y="971"/>
                  </a:cubicBezTo>
                  <a:cubicBezTo>
                    <a:pt x="6586" y="914"/>
                    <a:pt x="6526" y="861"/>
                    <a:pt x="6466" y="810"/>
                  </a:cubicBezTo>
                  <a:cubicBezTo>
                    <a:pt x="5990" y="411"/>
                    <a:pt x="5354" y="94"/>
                    <a:pt x="4734" y="17"/>
                  </a:cubicBezTo>
                  <a:cubicBezTo>
                    <a:pt x="4646" y="6"/>
                    <a:pt x="4556" y="1"/>
                    <a:pt x="4466"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2838754" y="1394008"/>
              <a:ext cx="316473" cy="219297"/>
            </a:xfrm>
            <a:custGeom>
              <a:rect b="b" l="l" r="r" t="t"/>
              <a:pathLst>
                <a:path extrusionOk="0" h="6989" w="10086">
                  <a:moveTo>
                    <a:pt x="5940" y="0"/>
                  </a:moveTo>
                  <a:cubicBezTo>
                    <a:pt x="5510" y="0"/>
                    <a:pt x="5071" y="83"/>
                    <a:pt x="4635" y="95"/>
                  </a:cubicBezTo>
                  <a:cubicBezTo>
                    <a:pt x="4455" y="101"/>
                    <a:pt x="4255" y="87"/>
                    <a:pt x="4083" y="155"/>
                  </a:cubicBezTo>
                  <a:cubicBezTo>
                    <a:pt x="3943" y="212"/>
                    <a:pt x="3828" y="304"/>
                    <a:pt x="3680" y="351"/>
                  </a:cubicBezTo>
                  <a:cubicBezTo>
                    <a:pt x="2857" y="614"/>
                    <a:pt x="1943" y="808"/>
                    <a:pt x="1480" y="1612"/>
                  </a:cubicBezTo>
                  <a:cubicBezTo>
                    <a:pt x="1414" y="1726"/>
                    <a:pt x="1358" y="1846"/>
                    <a:pt x="1268" y="1940"/>
                  </a:cubicBezTo>
                  <a:cubicBezTo>
                    <a:pt x="1195" y="2016"/>
                    <a:pt x="1104" y="2070"/>
                    <a:pt x="1018" y="2133"/>
                  </a:cubicBezTo>
                  <a:cubicBezTo>
                    <a:pt x="582" y="2455"/>
                    <a:pt x="335" y="2976"/>
                    <a:pt x="200" y="3501"/>
                  </a:cubicBezTo>
                  <a:cubicBezTo>
                    <a:pt x="0" y="4284"/>
                    <a:pt x="12" y="5106"/>
                    <a:pt x="233" y="5883"/>
                  </a:cubicBezTo>
                  <a:cubicBezTo>
                    <a:pt x="260" y="5979"/>
                    <a:pt x="300" y="6085"/>
                    <a:pt x="390" y="6129"/>
                  </a:cubicBezTo>
                  <a:cubicBezTo>
                    <a:pt x="420" y="6144"/>
                    <a:pt x="452" y="6150"/>
                    <a:pt x="485" y="6150"/>
                  </a:cubicBezTo>
                  <a:cubicBezTo>
                    <a:pt x="534" y="6150"/>
                    <a:pt x="583" y="6137"/>
                    <a:pt x="629" y="6119"/>
                  </a:cubicBezTo>
                  <a:cubicBezTo>
                    <a:pt x="1069" y="5948"/>
                    <a:pt x="1217" y="5392"/>
                    <a:pt x="1198" y="4919"/>
                  </a:cubicBezTo>
                  <a:cubicBezTo>
                    <a:pt x="1188" y="4644"/>
                    <a:pt x="1145" y="4360"/>
                    <a:pt x="1234" y="4101"/>
                  </a:cubicBezTo>
                  <a:cubicBezTo>
                    <a:pt x="1367" y="3720"/>
                    <a:pt x="1778" y="3427"/>
                    <a:pt x="1747" y="3022"/>
                  </a:cubicBezTo>
                  <a:cubicBezTo>
                    <a:pt x="1741" y="2936"/>
                    <a:pt x="1728" y="2821"/>
                    <a:pt x="1808" y="2789"/>
                  </a:cubicBezTo>
                  <a:cubicBezTo>
                    <a:pt x="1820" y="2785"/>
                    <a:pt x="1832" y="2783"/>
                    <a:pt x="1845" y="2783"/>
                  </a:cubicBezTo>
                  <a:cubicBezTo>
                    <a:pt x="1868" y="2783"/>
                    <a:pt x="1891" y="2789"/>
                    <a:pt x="1913" y="2796"/>
                  </a:cubicBezTo>
                  <a:cubicBezTo>
                    <a:pt x="2241" y="2906"/>
                    <a:pt x="2531" y="3337"/>
                    <a:pt x="2663" y="3638"/>
                  </a:cubicBezTo>
                  <a:cubicBezTo>
                    <a:pt x="2803" y="3957"/>
                    <a:pt x="2866" y="4341"/>
                    <a:pt x="3149" y="4543"/>
                  </a:cubicBezTo>
                  <a:cubicBezTo>
                    <a:pt x="3326" y="4670"/>
                    <a:pt x="3539" y="4691"/>
                    <a:pt x="3761" y="4691"/>
                  </a:cubicBezTo>
                  <a:cubicBezTo>
                    <a:pt x="3868" y="4691"/>
                    <a:pt x="3978" y="4686"/>
                    <a:pt x="4086" y="4686"/>
                  </a:cubicBezTo>
                  <a:cubicBezTo>
                    <a:pt x="4252" y="4686"/>
                    <a:pt x="4415" y="4697"/>
                    <a:pt x="4565" y="4754"/>
                  </a:cubicBezTo>
                  <a:cubicBezTo>
                    <a:pt x="4900" y="4883"/>
                    <a:pt x="5144" y="5229"/>
                    <a:pt x="5501" y="5259"/>
                  </a:cubicBezTo>
                  <a:cubicBezTo>
                    <a:pt x="5519" y="5260"/>
                    <a:pt x="5536" y="5261"/>
                    <a:pt x="5554" y="5261"/>
                  </a:cubicBezTo>
                  <a:cubicBezTo>
                    <a:pt x="5794" y="5261"/>
                    <a:pt x="6017" y="5122"/>
                    <a:pt x="6253" y="5064"/>
                  </a:cubicBezTo>
                  <a:cubicBezTo>
                    <a:pt x="6340" y="5043"/>
                    <a:pt x="6429" y="5034"/>
                    <a:pt x="6519" y="5034"/>
                  </a:cubicBezTo>
                  <a:cubicBezTo>
                    <a:pt x="6743" y="5034"/>
                    <a:pt x="6969" y="5096"/>
                    <a:pt x="7172" y="5196"/>
                  </a:cubicBezTo>
                  <a:cubicBezTo>
                    <a:pt x="7796" y="5503"/>
                    <a:pt x="8055" y="5948"/>
                    <a:pt x="8358" y="6539"/>
                  </a:cubicBezTo>
                  <a:cubicBezTo>
                    <a:pt x="8469" y="6755"/>
                    <a:pt x="8641" y="6988"/>
                    <a:pt x="8876" y="6988"/>
                  </a:cubicBezTo>
                  <a:cubicBezTo>
                    <a:pt x="8934" y="6988"/>
                    <a:pt x="8996" y="6974"/>
                    <a:pt x="9063" y="6941"/>
                  </a:cubicBezTo>
                  <a:cubicBezTo>
                    <a:pt x="9337" y="6941"/>
                    <a:pt x="9519" y="6525"/>
                    <a:pt x="9637" y="6169"/>
                  </a:cubicBezTo>
                  <a:cubicBezTo>
                    <a:pt x="9697" y="5988"/>
                    <a:pt x="9742" y="5822"/>
                    <a:pt x="9774" y="5735"/>
                  </a:cubicBezTo>
                  <a:cubicBezTo>
                    <a:pt x="9929" y="5326"/>
                    <a:pt x="10086" y="4894"/>
                    <a:pt x="10013" y="4463"/>
                  </a:cubicBezTo>
                  <a:cubicBezTo>
                    <a:pt x="9946" y="4057"/>
                    <a:pt x="9683" y="3715"/>
                    <a:pt x="9529" y="3334"/>
                  </a:cubicBezTo>
                  <a:cubicBezTo>
                    <a:pt x="9253" y="2653"/>
                    <a:pt x="9294" y="1800"/>
                    <a:pt x="8753" y="1304"/>
                  </a:cubicBezTo>
                  <a:cubicBezTo>
                    <a:pt x="8435" y="1014"/>
                    <a:pt x="7988" y="921"/>
                    <a:pt x="7619" y="701"/>
                  </a:cubicBezTo>
                  <a:cubicBezTo>
                    <a:pt x="7386" y="561"/>
                    <a:pt x="7185" y="370"/>
                    <a:pt x="6948" y="237"/>
                  </a:cubicBezTo>
                  <a:cubicBezTo>
                    <a:pt x="6621" y="53"/>
                    <a:pt x="6283" y="0"/>
                    <a:pt x="5940" y="0"/>
                  </a:cubicBezTo>
                  <a:close/>
                </a:path>
              </a:pathLst>
            </a:custGeom>
            <a:solidFill>
              <a:srgbClr val="B16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3085255" y="1571103"/>
              <a:ext cx="61751" cy="105774"/>
            </a:xfrm>
            <a:custGeom>
              <a:rect b="b" l="l" r="r" t="t"/>
              <a:pathLst>
                <a:path extrusionOk="0" h="3371" w="1968">
                  <a:moveTo>
                    <a:pt x="1133" y="1"/>
                  </a:moveTo>
                  <a:cubicBezTo>
                    <a:pt x="973" y="1"/>
                    <a:pt x="795" y="79"/>
                    <a:pt x="606" y="265"/>
                  </a:cubicBezTo>
                  <a:cubicBezTo>
                    <a:pt x="474" y="398"/>
                    <a:pt x="368" y="557"/>
                    <a:pt x="295" y="730"/>
                  </a:cubicBezTo>
                  <a:cubicBezTo>
                    <a:pt x="15" y="1387"/>
                    <a:pt x="0" y="2250"/>
                    <a:pt x="261" y="2909"/>
                  </a:cubicBezTo>
                  <a:cubicBezTo>
                    <a:pt x="329" y="3082"/>
                    <a:pt x="426" y="3266"/>
                    <a:pt x="615" y="3335"/>
                  </a:cubicBezTo>
                  <a:cubicBezTo>
                    <a:pt x="682" y="3359"/>
                    <a:pt x="746" y="3370"/>
                    <a:pt x="806" y="3370"/>
                  </a:cubicBezTo>
                  <a:cubicBezTo>
                    <a:pt x="1177" y="3370"/>
                    <a:pt x="1416" y="2946"/>
                    <a:pt x="1553" y="2636"/>
                  </a:cubicBezTo>
                  <a:cubicBezTo>
                    <a:pt x="1738" y="2216"/>
                    <a:pt x="1910" y="1780"/>
                    <a:pt x="1936" y="1321"/>
                  </a:cubicBezTo>
                  <a:cubicBezTo>
                    <a:pt x="1967" y="764"/>
                    <a:pt x="1636" y="1"/>
                    <a:pt x="1133"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2992378" y="1571009"/>
              <a:ext cx="72074" cy="21054"/>
            </a:xfrm>
            <a:custGeom>
              <a:rect b="b" l="l" r="r" t="t"/>
              <a:pathLst>
                <a:path extrusionOk="0" h="671" w="2297">
                  <a:moveTo>
                    <a:pt x="1060" y="1"/>
                  </a:moveTo>
                  <a:cubicBezTo>
                    <a:pt x="1012" y="1"/>
                    <a:pt x="964" y="3"/>
                    <a:pt x="915" y="7"/>
                  </a:cubicBezTo>
                  <a:cubicBezTo>
                    <a:pt x="878" y="9"/>
                    <a:pt x="840" y="14"/>
                    <a:pt x="804" y="19"/>
                  </a:cubicBezTo>
                  <a:cubicBezTo>
                    <a:pt x="610" y="44"/>
                    <a:pt x="422" y="108"/>
                    <a:pt x="254" y="208"/>
                  </a:cubicBezTo>
                  <a:cubicBezTo>
                    <a:pt x="79" y="314"/>
                    <a:pt x="1" y="395"/>
                    <a:pt x="1" y="628"/>
                  </a:cubicBezTo>
                  <a:cubicBezTo>
                    <a:pt x="1" y="661"/>
                    <a:pt x="30" y="670"/>
                    <a:pt x="62" y="670"/>
                  </a:cubicBezTo>
                  <a:cubicBezTo>
                    <a:pt x="95" y="670"/>
                    <a:pt x="132" y="660"/>
                    <a:pt x="144" y="654"/>
                  </a:cubicBezTo>
                  <a:cubicBezTo>
                    <a:pt x="535" y="465"/>
                    <a:pt x="963" y="368"/>
                    <a:pt x="1395" y="368"/>
                  </a:cubicBezTo>
                  <a:cubicBezTo>
                    <a:pt x="1461" y="368"/>
                    <a:pt x="1527" y="371"/>
                    <a:pt x="1593" y="375"/>
                  </a:cubicBezTo>
                  <a:cubicBezTo>
                    <a:pt x="1757" y="385"/>
                    <a:pt x="1910" y="438"/>
                    <a:pt x="2070" y="462"/>
                  </a:cubicBezTo>
                  <a:cubicBezTo>
                    <a:pt x="2091" y="466"/>
                    <a:pt x="2115" y="468"/>
                    <a:pt x="2138" y="468"/>
                  </a:cubicBezTo>
                  <a:cubicBezTo>
                    <a:pt x="2223" y="468"/>
                    <a:pt x="2296" y="441"/>
                    <a:pt x="2166" y="357"/>
                  </a:cubicBezTo>
                  <a:cubicBezTo>
                    <a:pt x="2046" y="282"/>
                    <a:pt x="1920" y="217"/>
                    <a:pt x="1791" y="159"/>
                  </a:cubicBezTo>
                  <a:cubicBezTo>
                    <a:pt x="1561" y="54"/>
                    <a:pt x="1312" y="1"/>
                    <a:pt x="1060" y="1"/>
                  </a:cubicBezTo>
                  <a:close/>
                </a:path>
              </a:pathLst>
            </a:custGeom>
            <a:solidFill>
              <a:srgbClr val="B16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2915221" y="1626202"/>
              <a:ext cx="23784" cy="29275"/>
            </a:xfrm>
            <a:custGeom>
              <a:rect b="b" l="l" r="r" t="t"/>
              <a:pathLst>
                <a:path extrusionOk="0" h="933" w="758">
                  <a:moveTo>
                    <a:pt x="316" y="1"/>
                  </a:moveTo>
                  <a:cubicBezTo>
                    <a:pt x="222" y="1"/>
                    <a:pt x="133" y="53"/>
                    <a:pt x="86" y="135"/>
                  </a:cubicBezTo>
                  <a:cubicBezTo>
                    <a:pt x="73" y="160"/>
                    <a:pt x="63" y="185"/>
                    <a:pt x="59" y="211"/>
                  </a:cubicBezTo>
                  <a:cubicBezTo>
                    <a:pt x="50" y="230"/>
                    <a:pt x="43" y="248"/>
                    <a:pt x="37" y="268"/>
                  </a:cubicBezTo>
                  <a:cubicBezTo>
                    <a:pt x="0" y="396"/>
                    <a:pt x="13" y="531"/>
                    <a:pt x="73" y="649"/>
                  </a:cubicBezTo>
                  <a:cubicBezTo>
                    <a:pt x="100" y="750"/>
                    <a:pt x="153" y="841"/>
                    <a:pt x="254" y="896"/>
                  </a:cubicBezTo>
                  <a:cubicBezTo>
                    <a:pt x="299" y="919"/>
                    <a:pt x="350" y="932"/>
                    <a:pt x="402" y="932"/>
                  </a:cubicBezTo>
                  <a:cubicBezTo>
                    <a:pt x="459" y="932"/>
                    <a:pt x="516" y="916"/>
                    <a:pt x="562" y="879"/>
                  </a:cubicBezTo>
                  <a:cubicBezTo>
                    <a:pt x="583" y="861"/>
                    <a:pt x="600" y="841"/>
                    <a:pt x="615" y="819"/>
                  </a:cubicBezTo>
                  <a:cubicBezTo>
                    <a:pt x="672" y="777"/>
                    <a:pt x="713" y="717"/>
                    <a:pt x="733" y="650"/>
                  </a:cubicBezTo>
                  <a:cubicBezTo>
                    <a:pt x="758" y="557"/>
                    <a:pt x="740" y="463"/>
                    <a:pt x="708" y="374"/>
                  </a:cubicBezTo>
                  <a:cubicBezTo>
                    <a:pt x="645" y="203"/>
                    <a:pt x="535" y="3"/>
                    <a:pt x="327" y="1"/>
                  </a:cubicBezTo>
                  <a:cubicBezTo>
                    <a:pt x="324" y="1"/>
                    <a:pt x="320" y="1"/>
                    <a:pt x="316"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3020712" y="1610607"/>
              <a:ext cx="23125" cy="29463"/>
            </a:xfrm>
            <a:custGeom>
              <a:rect b="b" l="l" r="r" t="t"/>
              <a:pathLst>
                <a:path extrusionOk="0" h="939" w="737">
                  <a:moveTo>
                    <a:pt x="336" y="1"/>
                  </a:moveTo>
                  <a:cubicBezTo>
                    <a:pt x="251" y="1"/>
                    <a:pt x="170" y="40"/>
                    <a:pt x="120" y="109"/>
                  </a:cubicBezTo>
                  <a:cubicBezTo>
                    <a:pt x="104" y="132"/>
                    <a:pt x="92" y="155"/>
                    <a:pt x="84" y="181"/>
                  </a:cubicBezTo>
                  <a:cubicBezTo>
                    <a:pt x="72" y="198"/>
                    <a:pt x="64" y="217"/>
                    <a:pt x="57" y="235"/>
                  </a:cubicBezTo>
                  <a:cubicBezTo>
                    <a:pt x="5" y="357"/>
                    <a:pt x="1" y="492"/>
                    <a:pt x="47" y="617"/>
                  </a:cubicBezTo>
                  <a:cubicBezTo>
                    <a:pt x="62" y="721"/>
                    <a:pt x="105" y="817"/>
                    <a:pt x="200" y="883"/>
                  </a:cubicBezTo>
                  <a:cubicBezTo>
                    <a:pt x="250" y="918"/>
                    <a:pt x="313" y="939"/>
                    <a:pt x="376" y="939"/>
                  </a:cubicBezTo>
                  <a:cubicBezTo>
                    <a:pt x="422" y="939"/>
                    <a:pt x="467" y="927"/>
                    <a:pt x="507" y="903"/>
                  </a:cubicBezTo>
                  <a:cubicBezTo>
                    <a:pt x="528" y="887"/>
                    <a:pt x="548" y="870"/>
                    <a:pt x="565" y="848"/>
                  </a:cubicBezTo>
                  <a:cubicBezTo>
                    <a:pt x="627" y="813"/>
                    <a:pt x="674" y="760"/>
                    <a:pt x="703" y="694"/>
                  </a:cubicBezTo>
                  <a:cubicBezTo>
                    <a:pt x="737" y="607"/>
                    <a:pt x="730" y="510"/>
                    <a:pt x="710" y="418"/>
                  </a:cubicBezTo>
                  <a:cubicBezTo>
                    <a:pt x="667" y="239"/>
                    <a:pt x="580" y="29"/>
                    <a:pt x="375" y="4"/>
                  </a:cubicBezTo>
                  <a:cubicBezTo>
                    <a:pt x="362" y="2"/>
                    <a:pt x="349" y="1"/>
                    <a:pt x="336"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2960687" y="1711266"/>
              <a:ext cx="70537" cy="19360"/>
            </a:xfrm>
            <a:custGeom>
              <a:rect b="b" l="l" r="r" t="t"/>
              <a:pathLst>
                <a:path extrusionOk="0" h="617" w="2248">
                  <a:moveTo>
                    <a:pt x="2130" y="0"/>
                  </a:moveTo>
                  <a:cubicBezTo>
                    <a:pt x="2103" y="0"/>
                    <a:pt x="2078" y="6"/>
                    <a:pt x="2063" y="18"/>
                  </a:cubicBezTo>
                  <a:cubicBezTo>
                    <a:pt x="1805" y="233"/>
                    <a:pt x="1507" y="401"/>
                    <a:pt x="1178" y="479"/>
                  </a:cubicBezTo>
                  <a:cubicBezTo>
                    <a:pt x="1071" y="504"/>
                    <a:pt x="966" y="515"/>
                    <a:pt x="864" y="515"/>
                  </a:cubicBezTo>
                  <a:cubicBezTo>
                    <a:pt x="623" y="515"/>
                    <a:pt x="392" y="452"/>
                    <a:pt x="155" y="360"/>
                  </a:cubicBezTo>
                  <a:cubicBezTo>
                    <a:pt x="140" y="355"/>
                    <a:pt x="122" y="352"/>
                    <a:pt x="104" y="352"/>
                  </a:cubicBezTo>
                  <a:cubicBezTo>
                    <a:pt x="77" y="352"/>
                    <a:pt x="49" y="358"/>
                    <a:pt x="32" y="374"/>
                  </a:cubicBezTo>
                  <a:cubicBezTo>
                    <a:pt x="6" y="396"/>
                    <a:pt x="0" y="427"/>
                    <a:pt x="39" y="441"/>
                  </a:cubicBezTo>
                  <a:cubicBezTo>
                    <a:pt x="226" y="514"/>
                    <a:pt x="415" y="583"/>
                    <a:pt x="616" y="606"/>
                  </a:cubicBezTo>
                  <a:cubicBezTo>
                    <a:pt x="681" y="613"/>
                    <a:pt x="746" y="616"/>
                    <a:pt x="810" y="616"/>
                  </a:cubicBezTo>
                  <a:cubicBezTo>
                    <a:pt x="931" y="616"/>
                    <a:pt x="1051" y="604"/>
                    <a:pt x="1169" y="580"/>
                  </a:cubicBezTo>
                  <a:cubicBezTo>
                    <a:pt x="1548" y="506"/>
                    <a:pt x="1900" y="319"/>
                    <a:pt x="2194" y="73"/>
                  </a:cubicBezTo>
                  <a:cubicBezTo>
                    <a:pt x="2247" y="28"/>
                    <a:pt x="2188" y="0"/>
                    <a:pt x="2130" y="0"/>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2931788" y="1585756"/>
              <a:ext cx="63539" cy="106840"/>
            </a:xfrm>
            <a:custGeom>
              <a:rect b="b" l="l" r="r" t="t"/>
              <a:pathLst>
                <a:path extrusionOk="0" h="3405" w="2025">
                  <a:moveTo>
                    <a:pt x="143" y="1"/>
                  </a:moveTo>
                  <a:cubicBezTo>
                    <a:pt x="77" y="1"/>
                    <a:pt x="1" y="51"/>
                    <a:pt x="89" y="85"/>
                  </a:cubicBezTo>
                  <a:cubicBezTo>
                    <a:pt x="624" y="295"/>
                    <a:pt x="954" y="816"/>
                    <a:pt x="1061" y="1336"/>
                  </a:cubicBezTo>
                  <a:cubicBezTo>
                    <a:pt x="1128" y="1662"/>
                    <a:pt x="1121" y="1998"/>
                    <a:pt x="1080" y="2326"/>
                  </a:cubicBezTo>
                  <a:cubicBezTo>
                    <a:pt x="1060" y="2488"/>
                    <a:pt x="1028" y="2649"/>
                    <a:pt x="997" y="2809"/>
                  </a:cubicBezTo>
                  <a:cubicBezTo>
                    <a:pt x="970" y="2945"/>
                    <a:pt x="948" y="3091"/>
                    <a:pt x="1018" y="3218"/>
                  </a:cubicBezTo>
                  <a:cubicBezTo>
                    <a:pt x="1083" y="3332"/>
                    <a:pt x="1197" y="3387"/>
                    <a:pt x="1331" y="3397"/>
                  </a:cubicBezTo>
                  <a:cubicBezTo>
                    <a:pt x="1406" y="3402"/>
                    <a:pt x="1481" y="3404"/>
                    <a:pt x="1557" y="3404"/>
                  </a:cubicBezTo>
                  <a:cubicBezTo>
                    <a:pt x="1677" y="3404"/>
                    <a:pt x="1798" y="3399"/>
                    <a:pt x="1917" y="3397"/>
                  </a:cubicBezTo>
                  <a:cubicBezTo>
                    <a:pt x="2022" y="3395"/>
                    <a:pt x="2025" y="3307"/>
                    <a:pt x="1922" y="3307"/>
                  </a:cubicBezTo>
                  <a:cubicBezTo>
                    <a:pt x="1921" y="3307"/>
                    <a:pt x="1919" y="3307"/>
                    <a:pt x="1917" y="3307"/>
                  </a:cubicBezTo>
                  <a:cubicBezTo>
                    <a:pt x="1806" y="3308"/>
                    <a:pt x="1693" y="3310"/>
                    <a:pt x="1582" y="3310"/>
                  </a:cubicBezTo>
                  <a:cubicBezTo>
                    <a:pt x="1539" y="3310"/>
                    <a:pt x="1489" y="3314"/>
                    <a:pt x="1439" y="3314"/>
                  </a:cubicBezTo>
                  <a:cubicBezTo>
                    <a:pt x="1366" y="3314"/>
                    <a:pt x="1293" y="3305"/>
                    <a:pt x="1243" y="3262"/>
                  </a:cubicBezTo>
                  <a:cubicBezTo>
                    <a:pt x="1087" y="3134"/>
                    <a:pt x="1157" y="2895"/>
                    <a:pt x="1189" y="2734"/>
                  </a:cubicBezTo>
                  <a:cubicBezTo>
                    <a:pt x="1270" y="2331"/>
                    <a:pt x="1319" y="1918"/>
                    <a:pt x="1266" y="1509"/>
                  </a:cubicBezTo>
                  <a:cubicBezTo>
                    <a:pt x="1184" y="874"/>
                    <a:pt x="824" y="260"/>
                    <a:pt x="178" y="7"/>
                  </a:cubicBezTo>
                  <a:cubicBezTo>
                    <a:pt x="167" y="3"/>
                    <a:pt x="155" y="1"/>
                    <a:pt x="143" y="1"/>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2882996" y="1584250"/>
              <a:ext cx="67524" cy="27738"/>
            </a:xfrm>
            <a:custGeom>
              <a:rect b="b" l="l" r="r" t="t"/>
              <a:pathLst>
                <a:path extrusionOk="0" h="884" w="2152">
                  <a:moveTo>
                    <a:pt x="1472" y="0"/>
                  </a:moveTo>
                  <a:cubicBezTo>
                    <a:pt x="1383" y="0"/>
                    <a:pt x="1295" y="9"/>
                    <a:pt x="1209" y="28"/>
                  </a:cubicBezTo>
                  <a:cubicBezTo>
                    <a:pt x="1173" y="35"/>
                    <a:pt x="1137" y="43"/>
                    <a:pt x="1101" y="52"/>
                  </a:cubicBezTo>
                  <a:cubicBezTo>
                    <a:pt x="818" y="122"/>
                    <a:pt x="558" y="266"/>
                    <a:pt x="347" y="469"/>
                  </a:cubicBezTo>
                  <a:cubicBezTo>
                    <a:pt x="247" y="565"/>
                    <a:pt x="152" y="666"/>
                    <a:pt x="65" y="774"/>
                  </a:cubicBezTo>
                  <a:cubicBezTo>
                    <a:pt x="1" y="857"/>
                    <a:pt x="17" y="884"/>
                    <a:pt x="59" y="884"/>
                  </a:cubicBezTo>
                  <a:cubicBezTo>
                    <a:pt x="94" y="884"/>
                    <a:pt x="147" y="865"/>
                    <a:pt x="185" y="844"/>
                  </a:cubicBezTo>
                  <a:cubicBezTo>
                    <a:pt x="325" y="771"/>
                    <a:pt x="448" y="674"/>
                    <a:pt x="595" y="612"/>
                  </a:cubicBezTo>
                  <a:cubicBezTo>
                    <a:pt x="928" y="471"/>
                    <a:pt x="1284" y="400"/>
                    <a:pt x="1643" y="400"/>
                  </a:cubicBezTo>
                  <a:cubicBezTo>
                    <a:pt x="1765" y="400"/>
                    <a:pt x="1887" y="408"/>
                    <a:pt x="2009" y="425"/>
                  </a:cubicBezTo>
                  <a:cubicBezTo>
                    <a:pt x="2012" y="425"/>
                    <a:pt x="2015" y="425"/>
                    <a:pt x="2020" y="425"/>
                  </a:cubicBezTo>
                  <a:cubicBezTo>
                    <a:pt x="2058" y="425"/>
                    <a:pt x="2151" y="413"/>
                    <a:pt x="2133" y="356"/>
                  </a:cubicBezTo>
                  <a:cubicBezTo>
                    <a:pt x="2062" y="135"/>
                    <a:pt x="1963" y="82"/>
                    <a:pt x="1770" y="35"/>
                  </a:cubicBezTo>
                  <a:cubicBezTo>
                    <a:pt x="1672" y="12"/>
                    <a:pt x="1571" y="0"/>
                    <a:pt x="1472" y="0"/>
                  </a:cubicBezTo>
                  <a:close/>
                </a:path>
              </a:pathLst>
            </a:custGeom>
            <a:solidFill>
              <a:srgbClr val="B16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a:off x="2936087" y="1470507"/>
              <a:ext cx="61500" cy="58519"/>
            </a:xfrm>
            <a:custGeom>
              <a:rect b="b" l="l" r="r" t="t"/>
              <a:pathLst>
                <a:path extrusionOk="0" h="1865" w="1960">
                  <a:moveTo>
                    <a:pt x="119" y="1"/>
                  </a:moveTo>
                  <a:cubicBezTo>
                    <a:pt x="62" y="1"/>
                    <a:pt x="1" y="28"/>
                    <a:pt x="37" y="73"/>
                  </a:cubicBezTo>
                  <a:cubicBezTo>
                    <a:pt x="195" y="271"/>
                    <a:pt x="261" y="521"/>
                    <a:pt x="340" y="759"/>
                  </a:cubicBezTo>
                  <a:cubicBezTo>
                    <a:pt x="413" y="983"/>
                    <a:pt x="504" y="1192"/>
                    <a:pt x="661" y="1369"/>
                  </a:cubicBezTo>
                  <a:cubicBezTo>
                    <a:pt x="937" y="1683"/>
                    <a:pt x="1352" y="1864"/>
                    <a:pt x="1768" y="1864"/>
                  </a:cubicBezTo>
                  <a:cubicBezTo>
                    <a:pt x="1803" y="1864"/>
                    <a:pt x="1837" y="1863"/>
                    <a:pt x="1872" y="1860"/>
                  </a:cubicBezTo>
                  <a:cubicBezTo>
                    <a:pt x="1899" y="1859"/>
                    <a:pt x="1959" y="1852"/>
                    <a:pt x="1959" y="1813"/>
                  </a:cubicBezTo>
                  <a:cubicBezTo>
                    <a:pt x="1959" y="1778"/>
                    <a:pt x="1903" y="1765"/>
                    <a:pt x="1876" y="1765"/>
                  </a:cubicBezTo>
                  <a:cubicBezTo>
                    <a:pt x="1874" y="1765"/>
                    <a:pt x="1873" y="1765"/>
                    <a:pt x="1872" y="1765"/>
                  </a:cubicBezTo>
                  <a:cubicBezTo>
                    <a:pt x="1843" y="1767"/>
                    <a:pt x="1814" y="1768"/>
                    <a:pt x="1785" y="1768"/>
                  </a:cubicBezTo>
                  <a:cubicBezTo>
                    <a:pt x="1378" y="1768"/>
                    <a:pt x="982" y="1563"/>
                    <a:pt x="741" y="1232"/>
                  </a:cubicBezTo>
                  <a:cubicBezTo>
                    <a:pt x="476" y="866"/>
                    <a:pt x="473" y="380"/>
                    <a:pt x="188" y="24"/>
                  </a:cubicBezTo>
                  <a:cubicBezTo>
                    <a:pt x="176" y="8"/>
                    <a:pt x="148" y="1"/>
                    <a:pt x="119" y="1"/>
                  </a:cubicBezTo>
                  <a:close/>
                </a:path>
              </a:pathLst>
            </a:custGeom>
            <a:solidFill>
              <a:srgbClr val="D28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a:off x="2995077" y="1478194"/>
              <a:ext cx="54095" cy="37088"/>
            </a:xfrm>
            <a:custGeom>
              <a:rect b="b" l="l" r="r" t="t"/>
              <a:pathLst>
                <a:path extrusionOk="0" h="1182" w="1724">
                  <a:moveTo>
                    <a:pt x="102" y="1"/>
                  </a:moveTo>
                  <a:cubicBezTo>
                    <a:pt x="52" y="1"/>
                    <a:pt x="1" y="22"/>
                    <a:pt x="15" y="63"/>
                  </a:cubicBezTo>
                  <a:cubicBezTo>
                    <a:pt x="237" y="728"/>
                    <a:pt x="909" y="1181"/>
                    <a:pt x="1603" y="1181"/>
                  </a:cubicBezTo>
                  <a:cubicBezTo>
                    <a:pt x="1614" y="1181"/>
                    <a:pt x="1625" y="1181"/>
                    <a:pt x="1635" y="1181"/>
                  </a:cubicBezTo>
                  <a:cubicBezTo>
                    <a:pt x="1664" y="1181"/>
                    <a:pt x="1724" y="1172"/>
                    <a:pt x="1724" y="1134"/>
                  </a:cubicBezTo>
                  <a:cubicBezTo>
                    <a:pt x="1724" y="1097"/>
                    <a:pt x="1669" y="1085"/>
                    <a:pt x="1640" y="1085"/>
                  </a:cubicBezTo>
                  <a:cubicBezTo>
                    <a:pt x="1638" y="1085"/>
                    <a:pt x="1637" y="1085"/>
                    <a:pt x="1635" y="1085"/>
                  </a:cubicBezTo>
                  <a:cubicBezTo>
                    <a:pt x="1626" y="1085"/>
                    <a:pt x="1617" y="1085"/>
                    <a:pt x="1608" y="1085"/>
                  </a:cubicBezTo>
                  <a:cubicBezTo>
                    <a:pt x="971" y="1085"/>
                    <a:pt x="385" y="637"/>
                    <a:pt x="183" y="38"/>
                  </a:cubicBezTo>
                  <a:cubicBezTo>
                    <a:pt x="175" y="13"/>
                    <a:pt x="138" y="1"/>
                    <a:pt x="102" y="1"/>
                  </a:cubicBezTo>
                  <a:close/>
                </a:path>
              </a:pathLst>
            </a:custGeom>
            <a:solidFill>
              <a:srgbClr val="D28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a:off x="3108349" y="1492596"/>
              <a:ext cx="22090" cy="42203"/>
            </a:xfrm>
            <a:custGeom>
              <a:rect b="b" l="l" r="r" t="t"/>
              <a:pathLst>
                <a:path extrusionOk="0" h="1345" w="704">
                  <a:moveTo>
                    <a:pt x="107" y="0"/>
                  </a:moveTo>
                  <a:cubicBezTo>
                    <a:pt x="93" y="0"/>
                    <a:pt x="78" y="2"/>
                    <a:pt x="65" y="7"/>
                  </a:cubicBezTo>
                  <a:cubicBezTo>
                    <a:pt x="39" y="16"/>
                    <a:pt x="1" y="47"/>
                    <a:pt x="33" y="75"/>
                  </a:cubicBezTo>
                  <a:cubicBezTo>
                    <a:pt x="382" y="358"/>
                    <a:pt x="524" y="858"/>
                    <a:pt x="372" y="1282"/>
                  </a:cubicBezTo>
                  <a:cubicBezTo>
                    <a:pt x="358" y="1323"/>
                    <a:pt x="410" y="1344"/>
                    <a:pt x="460" y="1344"/>
                  </a:cubicBezTo>
                  <a:cubicBezTo>
                    <a:pt x="497" y="1344"/>
                    <a:pt x="533" y="1333"/>
                    <a:pt x="542" y="1308"/>
                  </a:cubicBezTo>
                  <a:cubicBezTo>
                    <a:pt x="704" y="858"/>
                    <a:pt x="556" y="329"/>
                    <a:pt x="185" y="26"/>
                  </a:cubicBezTo>
                  <a:cubicBezTo>
                    <a:pt x="162" y="9"/>
                    <a:pt x="135" y="0"/>
                    <a:pt x="107" y="0"/>
                  </a:cubicBezTo>
                  <a:close/>
                </a:path>
              </a:pathLst>
            </a:custGeom>
            <a:solidFill>
              <a:srgbClr val="D28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a:off x="2860467" y="1578728"/>
              <a:ext cx="248259" cy="109790"/>
            </a:xfrm>
            <a:custGeom>
              <a:rect b="b" l="l" r="r" t="t"/>
              <a:pathLst>
                <a:path extrusionOk="0" h="3499" w="7912">
                  <a:moveTo>
                    <a:pt x="5997" y="381"/>
                  </a:moveTo>
                  <a:cubicBezTo>
                    <a:pt x="6107" y="381"/>
                    <a:pt x="6212" y="392"/>
                    <a:pt x="6314" y="421"/>
                  </a:cubicBezTo>
                  <a:cubicBezTo>
                    <a:pt x="6610" y="505"/>
                    <a:pt x="6713" y="714"/>
                    <a:pt x="6781" y="1022"/>
                  </a:cubicBezTo>
                  <a:cubicBezTo>
                    <a:pt x="6843" y="1290"/>
                    <a:pt x="6942" y="1954"/>
                    <a:pt x="6553" y="2310"/>
                  </a:cubicBezTo>
                  <a:cubicBezTo>
                    <a:pt x="6410" y="2442"/>
                    <a:pt x="6217" y="2539"/>
                    <a:pt x="5963" y="2612"/>
                  </a:cubicBezTo>
                  <a:cubicBezTo>
                    <a:pt x="5783" y="2663"/>
                    <a:pt x="5497" y="2728"/>
                    <a:pt x="5221" y="2728"/>
                  </a:cubicBezTo>
                  <a:cubicBezTo>
                    <a:pt x="5083" y="2728"/>
                    <a:pt x="4947" y="2712"/>
                    <a:pt x="4828" y="2669"/>
                  </a:cubicBezTo>
                  <a:cubicBezTo>
                    <a:pt x="4539" y="2563"/>
                    <a:pt x="4280" y="2326"/>
                    <a:pt x="4102" y="2004"/>
                  </a:cubicBezTo>
                  <a:cubicBezTo>
                    <a:pt x="3985" y="1796"/>
                    <a:pt x="3857" y="1477"/>
                    <a:pt x="3905" y="1134"/>
                  </a:cubicBezTo>
                  <a:cubicBezTo>
                    <a:pt x="3952" y="800"/>
                    <a:pt x="4185" y="714"/>
                    <a:pt x="4559" y="601"/>
                  </a:cubicBezTo>
                  <a:cubicBezTo>
                    <a:pt x="4919" y="492"/>
                    <a:pt x="5302" y="444"/>
                    <a:pt x="5632" y="407"/>
                  </a:cubicBezTo>
                  <a:cubicBezTo>
                    <a:pt x="5761" y="393"/>
                    <a:pt x="5881" y="381"/>
                    <a:pt x="5997" y="381"/>
                  </a:cubicBezTo>
                  <a:close/>
                  <a:moveTo>
                    <a:pt x="2342" y="948"/>
                  </a:moveTo>
                  <a:cubicBezTo>
                    <a:pt x="2406" y="948"/>
                    <a:pt x="2470" y="950"/>
                    <a:pt x="2534" y="955"/>
                  </a:cubicBezTo>
                  <a:cubicBezTo>
                    <a:pt x="2723" y="975"/>
                    <a:pt x="2854" y="1045"/>
                    <a:pt x="2954" y="1244"/>
                  </a:cubicBezTo>
                  <a:cubicBezTo>
                    <a:pt x="3110" y="1551"/>
                    <a:pt x="3098" y="1896"/>
                    <a:pt x="3061" y="2130"/>
                  </a:cubicBezTo>
                  <a:cubicBezTo>
                    <a:pt x="3004" y="2495"/>
                    <a:pt x="2847" y="2800"/>
                    <a:pt x="2621" y="2995"/>
                  </a:cubicBezTo>
                  <a:cubicBezTo>
                    <a:pt x="2344" y="3231"/>
                    <a:pt x="1852" y="3292"/>
                    <a:pt x="1585" y="3308"/>
                  </a:cubicBezTo>
                  <a:cubicBezTo>
                    <a:pt x="1544" y="3310"/>
                    <a:pt x="1505" y="3311"/>
                    <a:pt x="1467" y="3311"/>
                  </a:cubicBezTo>
                  <a:cubicBezTo>
                    <a:pt x="1267" y="3311"/>
                    <a:pt x="1100" y="3280"/>
                    <a:pt x="958" y="3215"/>
                  </a:cubicBezTo>
                  <a:cubicBezTo>
                    <a:pt x="479" y="2998"/>
                    <a:pt x="359" y="2284"/>
                    <a:pt x="333" y="2070"/>
                  </a:cubicBezTo>
                  <a:cubicBezTo>
                    <a:pt x="296" y="1756"/>
                    <a:pt x="320" y="1526"/>
                    <a:pt x="559" y="1350"/>
                  </a:cubicBezTo>
                  <a:cubicBezTo>
                    <a:pt x="726" y="1227"/>
                    <a:pt x="933" y="1171"/>
                    <a:pt x="1166" y="1118"/>
                  </a:cubicBezTo>
                  <a:cubicBezTo>
                    <a:pt x="1475" y="1045"/>
                    <a:pt x="1835" y="967"/>
                    <a:pt x="2195" y="952"/>
                  </a:cubicBezTo>
                  <a:cubicBezTo>
                    <a:pt x="2244" y="949"/>
                    <a:pt x="2293" y="948"/>
                    <a:pt x="2342" y="948"/>
                  </a:cubicBezTo>
                  <a:close/>
                  <a:moveTo>
                    <a:pt x="7730" y="0"/>
                  </a:moveTo>
                  <a:cubicBezTo>
                    <a:pt x="7644" y="0"/>
                    <a:pt x="7560" y="19"/>
                    <a:pt x="7476" y="38"/>
                  </a:cubicBezTo>
                  <a:lnTo>
                    <a:pt x="7119" y="116"/>
                  </a:lnTo>
                  <a:lnTo>
                    <a:pt x="6434" y="266"/>
                  </a:lnTo>
                  <a:cubicBezTo>
                    <a:pt x="6411" y="258"/>
                    <a:pt x="6391" y="249"/>
                    <a:pt x="6366" y="241"/>
                  </a:cubicBezTo>
                  <a:cubicBezTo>
                    <a:pt x="6245" y="206"/>
                    <a:pt x="6121" y="194"/>
                    <a:pt x="5995" y="194"/>
                  </a:cubicBezTo>
                  <a:cubicBezTo>
                    <a:pt x="5870" y="194"/>
                    <a:pt x="5742" y="206"/>
                    <a:pt x="5612" y="221"/>
                  </a:cubicBezTo>
                  <a:cubicBezTo>
                    <a:pt x="5274" y="259"/>
                    <a:pt x="4881" y="308"/>
                    <a:pt x="4506" y="422"/>
                  </a:cubicBezTo>
                  <a:cubicBezTo>
                    <a:pt x="4152" y="528"/>
                    <a:pt x="3787" y="638"/>
                    <a:pt x="3720" y="1108"/>
                  </a:cubicBezTo>
                  <a:cubicBezTo>
                    <a:pt x="3709" y="1188"/>
                    <a:pt x="3707" y="1268"/>
                    <a:pt x="3712" y="1350"/>
                  </a:cubicBezTo>
                  <a:cubicBezTo>
                    <a:pt x="3659" y="1338"/>
                    <a:pt x="3606" y="1332"/>
                    <a:pt x="3553" y="1332"/>
                  </a:cubicBezTo>
                  <a:cubicBezTo>
                    <a:pt x="3436" y="1332"/>
                    <a:pt x="3321" y="1360"/>
                    <a:pt x="3216" y="1414"/>
                  </a:cubicBezTo>
                  <a:cubicBezTo>
                    <a:pt x="3193" y="1327"/>
                    <a:pt x="3161" y="1241"/>
                    <a:pt x="3121" y="1160"/>
                  </a:cubicBezTo>
                  <a:cubicBezTo>
                    <a:pt x="2948" y="816"/>
                    <a:pt x="2674" y="761"/>
                    <a:pt x="2387" y="761"/>
                  </a:cubicBezTo>
                  <a:cubicBezTo>
                    <a:pt x="2321" y="761"/>
                    <a:pt x="2254" y="764"/>
                    <a:pt x="2188" y="767"/>
                  </a:cubicBezTo>
                  <a:cubicBezTo>
                    <a:pt x="1772" y="784"/>
                    <a:pt x="1362" y="864"/>
                    <a:pt x="958" y="958"/>
                  </a:cubicBezTo>
                  <a:cubicBezTo>
                    <a:pt x="645" y="1033"/>
                    <a:pt x="203" y="1058"/>
                    <a:pt x="57" y="1406"/>
                  </a:cubicBezTo>
                  <a:cubicBezTo>
                    <a:pt x="0" y="1541"/>
                    <a:pt x="20" y="1697"/>
                    <a:pt x="50" y="1841"/>
                  </a:cubicBezTo>
                  <a:cubicBezTo>
                    <a:pt x="104" y="2092"/>
                    <a:pt x="173" y="2339"/>
                    <a:pt x="253" y="2582"/>
                  </a:cubicBezTo>
                  <a:cubicBezTo>
                    <a:pt x="360" y="2912"/>
                    <a:pt x="553" y="3238"/>
                    <a:pt x="880" y="3386"/>
                  </a:cubicBezTo>
                  <a:cubicBezTo>
                    <a:pt x="1005" y="3441"/>
                    <a:pt x="1138" y="3475"/>
                    <a:pt x="1273" y="3489"/>
                  </a:cubicBezTo>
                  <a:cubicBezTo>
                    <a:pt x="1340" y="3495"/>
                    <a:pt x="1407" y="3499"/>
                    <a:pt x="1474" y="3499"/>
                  </a:cubicBezTo>
                  <a:cubicBezTo>
                    <a:pt x="1514" y="3499"/>
                    <a:pt x="1555" y="3498"/>
                    <a:pt x="1595" y="3495"/>
                  </a:cubicBezTo>
                  <a:cubicBezTo>
                    <a:pt x="1951" y="3475"/>
                    <a:pt x="2440" y="3396"/>
                    <a:pt x="2743" y="3138"/>
                  </a:cubicBezTo>
                  <a:cubicBezTo>
                    <a:pt x="3003" y="2916"/>
                    <a:pt x="3181" y="2569"/>
                    <a:pt x="3246" y="2162"/>
                  </a:cubicBezTo>
                  <a:cubicBezTo>
                    <a:pt x="3259" y="2084"/>
                    <a:pt x="3266" y="2006"/>
                    <a:pt x="3270" y="1927"/>
                  </a:cubicBezTo>
                  <a:cubicBezTo>
                    <a:pt x="3283" y="1926"/>
                    <a:pt x="3296" y="1920"/>
                    <a:pt x="3306" y="1911"/>
                  </a:cubicBezTo>
                  <a:cubicBezTo>
                    <a:pt x="3379" y="1844"/>
                    <a:pt x="3469" y="1800"/>
                    <a:pt x="3566" y="1784"/>
                  </a:cubicBezTo>
                  <a:cubicBezTo>
                    <a:pt x="3567" y="1784"/>
                    <a:pt x="3572" y="1784"/>
                    <a:pt x="3575" y="1783"/>
                  </a:cubicBezTo>
                  <a:lnTo>
                    <a:pt x="3575" y="1783"/>
                  </a:lnTo>
                  <a:cubicBezTo>
                    <a:pt x="3576" y="1783"/>
                    <a:pt x="3576" y="1783"/>
                    <a:pt x="3576" y="1783"/>
                  </a:cubicBezTo>
                  <a:cubicBezTo>
                    <a:pt x="3579" y="1783"/>
                    <a:pt x="3586" y="1783"/>
                    <a:pt x="3587" y="1783"/>
                  </a:cubicBezTo>
                  <a:cubicBezTo>
                    <a:pt x="3602" y="1781"/>
                    <a:pt x="3616" y="1780"/>
                    <a:pt x="3629" y="1780"/>
                  </a:cubicBezTo>
                  <a:lnTo>
                    <a:pt x="3650" y="1780"/>
                  </a:lnTo>
                  <a:cubicBezTo>
                    <a:pt x="3663" y="1781"/>
                    <a:pt x="3676" y="1783"/>
                    <a:pt x="3690" y="1784"/>
                  </a:cubicBezTo>
                  <a:cubicBezTo>
                    <a:pt x="3696" y="1784"/>
                    <a:pt x="3702" y="1786"/>
                    <a:pt x="3710" y="1787"/>
                  </a:cubicBezTo>
                  <a:cubicBezTo>
                    <a:pt x="3723" y="1790"/>
                    <a:pt x="3737" y="1793"/>
                    <a:pt x="3750" y="1797"/>
                  </a:cubicBezTo>
                  <a:lnTo>
                    <a:pt x="3764" y="1801"/>
                  </a:lnTo>
                  <a:cubicBezTo>
                    <a:pt x="3767" y="1803"/>
                    <a:pt x="3769" y="1803"/>
                    <a:pt x="3772" y="1804"/>
                  </a:cubicBezTo>
                  <a:cubicBezTo>
                    <a:pt x="3784" y="1810"/>
                    <a:pt x="3799" y="1816"/>
                    <a:pt x="3812" y="1823"/>
                  </a:cubicBezTo>
                  <a:cubicBezTo>
                    <a:pt x="3847" y="1917"/>
                    <a:pt x="3889" y="2009"/>
                    <a:pt x="3937" y="2096"/>
                  </a:cubicBezTo>
                  <a:cubicBezTo>
                    <a:pt x="4140" y="2459"/>
                    <a:pt x="4433" y="2725"/>
                    <a:pt x="4765" y="2845"/>
                  </a:cubicBezTo>
                  <a:cubicBezTo>
                    <a:pt x="4855" y="2876"/>
                    <a:pt x="4946" y="2898"/>
                    <a:pt x="5041" y="2906"/>
                  </a:cubicBezTo>
                  <a:cubicBezTo>
                    <a:pt x="5101" y="2913"/>
                    <a:pt x="5162" y="2916"/>
                    <a:pt x="5224" y="2916"/>
                  </a:cubicBezTo>
                  <a:cubicBezTo>
                    <a:pt x="5522" y="2916"/>
                    <a:pt x="5823" y="2847"/>
                    <a:pt x="6014" y="2793"/>
                  </a:cubicBezTo>
                  <a:cubicBezTo>
                    <a:pt x="6297" y="2712"/>
                    <a:pt x="6514" y="2600"/>
                    <a:pt x="6679" y="2450"/>
                  </a:cubicBezTo>
                  <a:cubicBezTo>
                    <a:pt x="7140" y="2027"/>
                    <a:pt x="7032" y="1283"/>
                    <a:pt x="6964" y="982"/>
                  </a:cubicBezTo>
                  <a:cubicBezTo>
                    <a:pt x="6963" y="981"/>
                    <a:pt x="6963" y="978"/>
                    <a:pt x="6963" y="977"/>
                  </a:cubicBezTo>
                  <a:cubicBezTo>
                    <a:pt x="6967" y="974"/>
                    <a:pt x="6972" y="975"/>
                    <a:pt x="6976" y="972"/>
                  </a:cubicBezTo>
                  <a:cubicBezTo>
                    <a:pt x="7172" y="860"/>
                    <a:pt x="7357" y="728"/>
                    <a:pt x="7529" y="581"/>
                  </a:cubicBezTo>
                  <a:cubicBezTo>
                    <a:pt x="7610" y="509"/>
                    <a:pt x="7689" y="435"/>
                    <a:pt x="7765" y="357"/>
                  </a:cubicBezTo>
                  <a:cubicBezTo>
                    <a:pt x="7840" y="278"/>
                    <a:pt x="7912" y="182"/>
                    <a:pt x="7898" y="68"/>
                  </a:cubicBezTo>
                  <a:cubicBezTo>
                    <a:pt x="7893" y="25"/>
                    <a:pt x="7848" y="12"/>
                    <a:pt x="7810" y="6"/>
                  </a:cubicBezTo>
                  <a:cubicBezTo>
                    <a:pt x="7783" y="2"/>
                    <a:pt x="7757" y="0"/>
                    <a:pt x="7730"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33"/>
          <p:cNvGrpSpPr/>
          <p:nvPr/>
        </p:nvGrpSpPr>
        <p:grpSpPr>
          <a:xfrm>
            <a:off x="743537" y="2483774"/>
            <a:ext cx="3837552" cy="2041890"/>
            <a:chOff x="904770" y="2394794"/>
            <a:chExt cx="4240857" cy="2256482"/>
          </a:xfrm>
        </p:grpSpPr>
        <p:sp>
          <p:nvSpPr>
            <p:cNvPr id="944" name="Google Shape;944;p33"/>
            <p:cNvSpPr/>
            <p:nvPr/>
          </p:nvSpPr>
          <p:spPr>
            <a:xfrm>
              <a:off x="3951274" y="4557707"/>
              <a:ext cx="80295" cy="64167"/>
            </a:xfrm>
            <a:custGeom>
              <a:rect b="b" l="l" r="r" t="t"/>
              <a:pathLst>
                <a:path extrusionOk="0" h="2045" w="2559">
                  <a:moveTo>
                    <a:pt x="2440" y="1"/>
                  </a:moveTo>
                  <a:cubicBezTo>
                    <a:pt x="2409" y="1"/>
                    <a:pt x="2378" y="10"/>
                    <a:pt x="2352" y="29"/>
                  </a:cubicBezTo>
                  <a:cubicBezTo>
                    <a:pt x="2120" y="203"/>
                    <a:pt x="1881" y="366"/>
                    <a:pt x="1637" y="519"/>
                  </a:cubicBezTo>
                  <a:cubicBezTo>
                    <a:pt x="1203" y="789"/>
                    <a:pt x="748" y="1028"/>
                    <a:pt x="279" y="1232"/>
                  </a:cubicBezTo>
                  <a:cubicBezTo>
                    <a:pt x="195" y="1268"/>
                    <a:pt x="75" y="1299"/>
                    <a:pt x="39" y="1391"/>
                  </a:cubicBezTo>
                  <a:cubicBezTo>
                    <a:pt x="1" y="1484"/>
                    <a:pt x="81" y="1578"/>
                    <a:pt x="131" y="1651"/>
                  </a:cubicBezTo>
                  <a:cubicBezTo>
                    <a:pt x="165" y="1701"/>
                    <a:pt x="195" y="1754"/>
                    <a:pt x="222" y="1808"/>
                  </a:cubicBezTo>
                  <a:cubicBezTo>
                    <a:pt x="245" y="1855"/>
                    <a:pt x="363" y="2044"/>
                    <a:pt x="460" y="2044"/>
                  </a:cubicBezTo>
                  <a:cubicBezTo>
                    <a:pt x="485" y="2044"/>
                    <a:pt x="509" y="2031"/>
                    <a:pt x="529" y="1999"/>
                  </a:cubicBezTo>
                  <a:cubicBezTo>
                    <a:pt x="592" y="1901"/>
                    <a:pt x="322" y="1631"/>
                    <a:pt x="274" y="1555"/>
                  </a:cubicBezTo>
                  <a:cubicBezTo>
                    <a:pt x="244" y="1511"/>
                    <a:pt x="198" y="1439"/>
                    <a:pt x="241" y="1388"/>
                  </a:cubicBezTo>
                  <a:cubicBezTo>
                    <a:pt x="275" y="1345"/>
                    <a:pt x="357" y="1328"/>
                    <a:pt x="407" y="1306"/>
                  </a:cubicBezTo>
                  <a:cubicBezTo>
                    <a:pt x="654" y="1199"/>
                    <a:pt x="897" y="1082"/>
                    <a:pt x="1134" y="956"/>
                  </a:cubicBezTo>
                  <a:cubicBezTo>
                    <a:pt x="1618" y="700"/>
                    <a:pt x="2083" y="406"/>
                    <a:pt x="2520" y="77"/>
                  </a:cubicBezTo>
                  <a:cubicBezTo>
                    <a:pt x="2559" y="49"/>
                    <a:pt x="2510" y="16"/>
                    <a:pt x="2485" y="7"/>
                  </a:cubicBezTo>
                  <a:cubicBezTo>
                    <a:pt x="2470" y="3"/>
                    <a:pt x="2455" y="1"/>
                    <a:pt x="2440" y="1"/>
                  </a:cubicBezTo>
                  <a:close/>
                </a:path>
              </a:pathLst>
            </a:custGeom>
            <a:solidFill>
              <a:srgbClr val="BA4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4002137" y="4560531"/>
              <a:ext cx="17163" cy="12959"/>
            </a:xfrm>
            <a:custGeom>
              <a:rect b="b" l="l" r="r" t="t"/>
              <a:pathLst>
                <a:path extrusionOk="0" h="413" w="547">
                  <a:moveTo>
                    <a:pt x="116" y="0"/>
                  </a:moveTo>
                  <a:cubicBezTo>
                    <a:pt x="98" y="0"/>
                    <a:pt x="80" y="3"/>
                    <a:pt x="63" y="9"/>
                  </a:cubicBezTo>
                  <a:cubicBezTo>
                    <a:pt x="30" y="19"/>
                    <a:pt x="0" y="50"/>
                    <a:pt x="30" y="80"/>
                  </a:cubicBezTo>
                  <a:lnTo>
                    <a:pt x="349" y="389"/>
                  </a:lnTo>
                  <a:cubicBezTo>
                    <a:pt x="366" y="402"/>
                    <a:pt x="386" y="410"/>
                    <a:pt x="408" y="412"/>
                  </a:cubicBezTo>
                  <a:cubicBezTo>
                    <a:pt x="414" y="412"/>
                    <a:pt x="421" y="413"/>
                    <a:pt x="428" y="413"/>
                  </a:cubicBezTo>
                  <a:cubicBezTo>
                    <a:pt x="446" y="413"/>
                    <a:pt x="465" y="410"/>
                    <a:pt x="482" y="405"/>
                  </a:cubicBezTo>
                  <a:cubicBezTo>
                    <a:pt x="516" y="393"/>
                    <a:pt x="546" y="363"/>
                    <a:pt x="516" y="333"/>
                  </a:cubicBezTo>
                  <a:lnTo>
                    <a:pt x="198" y="23"/>
                  </a:lnTo>
                  <a:cubicBezTo>
                    <a:pt x="180" y="10"/>
                    <a:pt x="160" y="3"/>
                    <a:pt x="139" y="1"/>
                  </a:cubicBezTo>
                  <a:cubicBezTo>
                    <a:pt x="131" y="1"/>
                    <a:pt x="123" y="0"/>
                    <a:pt x="116" y="0"/>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3988676" y="4568909"/>
              <a:ext cx="15783" cy="12331"/>
            </a:xfrm>
            <a:custGeom>
              <a:rect b="b" l="l" r="r" t="t"/>
              <a:pathLst>
                <a:path extrusionOk="0" h="393" w="503">
                  <a:moveTo>
                    <a:pt x="123" y="0"/>
                  </a:moveTo>
                  <a:cubicBezTo>
                    <a:pt x="103" y="0"/>
                    <a:pt x="83" y="4"/>
                    <a:pt x="66" y="9"/>
                  </a:cubicBezTo>
                  <a:cubicBezTo>
                    <a:pt x="35" y="19"/>
                    <a:pt x="1" y="52"/>
                    <a:pt x="32" y="80"/>
                  </a:cubicBezTo>
                  <a:cubicBezTo>
                    <a:pt x="133" y="170"/>
                    <a:pt x="229" y="266"/>
                    <a:pt x="318" y="369"/>
                  </a:cubicBezTo>
                  <a:cubicBezTo>
                    <a:pt x="331" y="383"/>
                    <a:pt x="358" y="388"/>
                    <a:pt x="376" y="390"/>
                  </a:cubicBezTo>
                  <a:cubicBezTo>
                    <a:pt x="384" y="392"/>
                    <a:pt x="392" y="392"/>
                    <a:pt x="400" y="392"/>
                  </a:cubicBezTo>
                  <a:cubicBezTo>
                    <a:pt x="418" y="392"/>
                    <a:pt x="435" y="389"/>
                    <a:pt x="452" y="383"/>
                  </a:cubicBezTo>
                  <a:cubicBezTo>
                    <a:pt x="469" y="379"/>
                    <a:pt x="485" y="368"/>
                    <a:pt x="495" y="352"/>
                  </a:cubicBezTo>
                  <a:cubicBezTo>
                    <a:pt x="502" y="336"/>
                    <a:pt x="495" y="325"/>
                    <a:pt x="485" y="312"/>
                  </a:cubicBezTo>
                  <a:cubicBezTo>
                    <a:pt x="396" y="210"/>
                    <a:pt x="301" y="113"/>
                    <a:pt x="201" y="25"/>
                  </a:cubicBezTo>
                  <a:cubicBezTo>
                    <a:pt x="181" y="7"/>
                    <a:pt x="152" y="0"/>
                    <a:pt x="123" y="0"/>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3974494" y="4576534"/>
              <a:ext cx="13586" cy="11767"/>
            </a:xfrm>
            <a:custGeom>
              <a:rect b="b" l="l" r="r" t="t"/>
              <a:pathLst>
                <a:path extrusionOk="0" h="375" w="433">
                  <a:moveTo>
                    <a:pt x="107" y="1"/>
                  </a:moveTo>
                  <a:cubicBezTo>
                    <a:pt x="88" y="1"/>
                    <a:pt x="70" y="4"/>
                    <a:pt x="52" y="9"/>
                  </a:cubicBezTo>
                  <a:cubicBezTo>
                    <a:pt x="34" y="13"/>
                    <a:pt x="18" y="25"/>
                    <a:pt x="8" y="40"/>
                  </a:cubicBezTo>
                  <a:cubicBezTo>
                    <a:pt x="1" y="57"/>
                    <a:pt x="8" y="69"/>
                    <a:pt x="20" y="80"/>
                  </a:cubicBezTo>
                  <a:cubicBezTo>
                    <a:pt x="95" y="170"/>
                    <a:pt x="171" y="260"/>
                    <a:pt x="247" y="350"/>
                  </a:cubicBezTo>
                  <a:cubicBezTo>
                    <a:pt x="260" y="365"/>
                    <a:pt x="287" y="370"/>
                    <a:pt x="305" y="373"/>
                  </a:cubicBezTo>
                  <a:cubicBezTo>
                    <a:pt x="312" y="374"/>
                    <a:pt x="319" y="374"/>
                    <a:pt x="325" y="374"/>
                  </a:cubicBezTo>
                  <a:cubicBezTo>
                    <a:pt x="344" y="374"/>
                    <a:pt x="363" y="371"/>
                    <a:pt x="381" y="366"/>
                  </a:cubicBezTo>
                  <a:cubicBezTo>
                    <a:pt x="400" y="360"/>
                    <a:pt x="414" y="349"/>
                    <a:pt x="425" y="333"/>
                  </a:cubicBezTo>
                  <a:cubicBezTo>
                    <a:pt x="433" y="318"/>
                    <a:pt x="424" y="306"/>
                    <a:pt x="414" y="295"/>
                  </a:cubicBezTo>
                  <a:lnTo>
                    <a:pt x="185" y="25"/>
                  </a:lnTo>
                  <a:cubicBezTo>
                    <a:pt x="172" y="9"/>
                    <a:pt x="145" y="5"/>
                    <a:pt x="127" y="2"/>
                  </a:cubicBezTo>
                  <a:cubicBezTo>
                    <a:pt x="120" y="1"/>
                    <a:pt x="114" y="1"/>
                    <a:pt x="107" y="1"/>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3"/>
            <p:cNvSpPr/>
            <p:nvPr/>
          </p:nvSpPr>
          <p:spPr>
            <a:xfrm>
              <a:off x="3956985" y="4583531"/>
              <a:ext cx="15626" cy="13147"/>
            </a:xfrm>
            <a:custGeom>
              <a:rect b="b" l="l" r="r" t="t"/>
              <a:pathLst>
                <a:path extrusionOk="0" h="419" w="498">
                  <a:moveTo>
                    <a:pt x="124" y="0"/>
                  </a:moveTo>
                  <a:cubicBezTo>
                    <a:pt x="104" y="0"/>
                    <a:pt x="84" y="3"/>
                    <a:pt x="67" y="9"/>
                  </a:cubicBezTo>
                  <a:cubicBezTo>
                    <a:pt x="36" y="19"/>
                    <a:pt x="0" y="52"/>
                    <a:pt x="33" y="80"/>
                  </a:cubicBezTo>
                  <a:cubicBezTo>
                    <a:pt x="87" y="125"/>
                    <a:pt x="137" y="173"/>
                    <a:pt x="185" y="226"/>
                  </a:cubicBezTo>
                  <a:lnTo>
                    <a:pt x="200" y="245"/>
                  </a:lnTo>
                  <a:lnTo>
                    <a:pt x="207" y="252"/>
                  </a:lnTo>
                  <a:cubicBezTo>
                    <a:pt x="209" y="255"/>
                    <a:pt x="213" y="259"/>
                    <a:pt x="213" y="259"/>
                  </a:cubicBezTo>
                  <a:cubicBezTo>
                    <a:pt x="223" y="272"/>
                    <a:pt x="235" y="286"/>
                    <a:pt x="245" y="299"/>
                  </a:cubicBezTo>
                  <a:cubicBezTo>
                    <a:pt x="266" y="326"/>
                    <a:pt x="285" y="355"/>
                    <a:pt x="303" y="383"/>
                  </a:cubicBezTo>
                  <a:cubicBezTo>
                    <a:pt x="321" y="410"/>
                    <a:pt x="358" y="418"/>
                    <a:pt x="393" y="418"/>
                  </a:cubicBezTo>
                  <a:cubicBezTo>
                    <a:pt x="404" y="418"/>
                    <a:pt x="415" y="418"/>
                    <a:pt x="425" y="416"/>
                  </a:cubicBezTo>
                  <a:cubicBezTo>
                    <a:pt x="446" y="413"/>
                    <a:pt x="466" y="405"/>
                    <a:pt x="482" y="390"/>
                  </a:cubicBezTo>
                  <a:cubicBezTo>
                    <a:pt x="493" y="382"/>
                    <a:pt x="498" y="365"/>
                    <a:pt x="490" y="350"/>
                  </a:cubicBezTo>
                  <a:cubicBezTo>
                    <a:pt x="410" y="229"/>
                    <a:pt x="313" y="117"/>
                    <a:pt x="200" y="23"/>
                  </a:cubicBezTo>
                  <a:cubicBezTo>
                    <a:pt x="180" y="7"/>
                    <a:pt x="152" y="0"/>
                    <a:pt x="124" y="0"/>
                  </a:cubicBezTo>
                  <a:close/>
                </a:path>
              </a:pathLst>
            </a:custGeom>
            <a:solidFill>
              <a:srgbClr val="DAE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a:off x="2969253" y="3408569"/>
              <a:ext cx="35268" cy="34986"/>
            </a:xfrm>
            <a:custGeom>
              <a:rect b="b" l="l" r="r" t="t"/>
              <a:pathLst>
                <a:path extrusionOk="0" h="1115" w="1124">
                  <a:moveTo>
                    <a:pt x="537" y="0"/>
                  </a:moveTo>
                  <a:cubicBezTo>
                    <a:pt x="500" y="0"/>
                    <a:pt x="462" y="4"/>
                    <a:pt x="425" y="11"/>
                  </a:cubicBezTo>
                  <a:cubicBezTo>
                    <a:pt x="283" y="38"/>
                    <a:pt x="196" y="126"/>
                    <a:pt x="130" y="249"/>
                  </a:cubicBezTo>
                  <a:cubicBezTo>
                    <a:pt x="17" y="467"/>
                    <a:pt x="0" y="741"/>
                    <a:pt x="167" y="934"/>
                  </a:cubicBezTo>
                  <a:cubicBezTo>
                    <a:pt x="270" y="1052"/>
                    <a:pt x="425" y="1115"/>
                    <a:pt x="578" y="1115"/>
                  </a:cubicBezTo>
                  <a:cubicBezTo>
                    <a:pt x="697" y="1115"/>
                    <a:pt x="816" y="1076"/>
                    <a:pt x="909" y="995"/>
                  </a:cubicBezTo>
                  <a:cubicBezTo>
                    <a:pt x="998" y="918"/>
                    <a:pt x="1054" y="808"/>
                    <a:pt x="1088" y="697"/>
                  </a:cubicBezTo>
                  <a:cubicBezTo>
                    <a:pt x="1106" y="641"/>
                    <a:pt x="1118" y="582"/>
                    <a:pt x="1124" y="524"/>
                  </a:cubicBezTo>
                  <a:cubicBezTo>
                    <a:pt x="1124" y="498"/>
                    <a:pt x="1118" y="471"/>
                    <a:pt x="1106" y="448"/>
                  </a:cubicBezTo>
                  <a:cubicBezTo>
                    <a:pt x="1079" y="284"/>
                    <a:pt x="961" y="136"/>
                    <a:pt x="809" y="64"/>
                  </a:cubicBezTo>
                  <a:cubicBezTo>
                    <a:pt x="724" y="22"/>
                    <a:pt x="631" y="0"/>
                    <a:pt x="537" y="0"/>
                  </a:cubicBezTo>
                  <a:close/>
                </a:path>
              </a:pathLst>
            </a:custGeom>
            <a:solidFill>
              <a:srgbClr val="799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p:nvPr/>
          </p:nvSpPr>
          <p:spPr>
            <a:xfrm>
              <a:off x="904770" y="3261534"/>
              <a:ext cx="1348354" cy="716944"/>
            </a:xfrm>
            <a:custGeom>
              <a:rect b="b" l="l" r="r" t="t"/>
              <a:pathLst>
                <a:path extrusionOk="0" h="22849" w="42972">
                  <a:moveTo>
                    <a:pt x="0" y="0"/>
                  </a:moveTo>
                  <a:lnTo>
                    <a:pt x="0" y="22849"/>
                  </a:lnTo>
                  <a:lnTo>
                    <a:pt x="42971" y="22849"/>
                  </a:lnTo>
                  <a:lnTo>
                    <a:pt x="42971" y="0"/>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3"/>
            <p:cNvSpPr/>
            <p:nvPr/>
          </p:nvSpPr>
          <p:spPr>
            <a:xfrm>
              <a:off x="904770" y="3151211"/>
              <a:ext cx="1348354" cy="44180"/>
            </a:xfrm>
            <a:custGeom>
              <a:rect b="b" l="l" r="r" t="t"/>
              <a:pathLst>
                <a:path extrusionOk="0" h="1408" w="42972">
                  <a:moveTo>
                    <a:pt x="0" y="1"/>
                  </a:moveTo>
                  <a:lnTo>
                    <a:pt x="0" y="1407"/>
                  </a:lnTo>
                  <a:lnTo>
                    <a:pt x="42971" y="1407"/>
                  </a:lnTo>
                  <a:lnTo>
                    <a:pt x="42971"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3"/>
            <p:cNvSpPr/>
            <p:nvPr/>
          </p:nvSpPr>
          <p:spPr>
            <a:xfrm>
              <a:off x="904770" y="3151211"/>
              <a:ext cx="44148" cy="696267"/>
            </a:xfrm>
            <a:custGeom>
              <a:rect b="b" l="l" r="r" t="t"/>
              <a:pathLst>
                <a:path extrusionOk="0" h="22190" w="1407">
                  <a:moveTo>
                    <a:pt x="0" y="1"/>
                  </a:moveTo>
                  <a:lnTo>
                    <a:pt x="0" y="22190"/>
                  </a:lnTo>
                  <a:lnTo>
                    <a:pt x="1407" y="22190"/>
                  </a:lnTo>
                  <a:lnTo>
                    <a:pt x="1407" y="1"/>
                  </a:ln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3"/>
            <p:cNvSpPr/>
            <p:nvPr/>
          </p:nvSpPr>
          <p:spPr>
            <a:xfrm>
              <a:off x="2209007" y="3151211"/>
              <a:ext cx="44117" cy="697616"/>
            </a:xfrm>
            <a:custGeom>
              <a:rect b="b" l="l" r="r" t="t"/>
              <a:pathLst>
                <a:path extrusionOk="0" h="22233" w="1406">
                  <a:moveTo>
                    <a:pt x="0" y="1"/>
                  </a:moveTo>
                  <a:lnTo>
                    <a:pt x="0" y="22233"/>
                  </a:lnTo>
                  <a:lnTo>
                    <a:pt x="1405" y="22233"/>
                  </a:lnTo>
                  <a:lnTo>
                    <a:pt x="1405" y="1"/>
                  </a:lnTo>
                  <a:close/>
                </a:path>
              </a:pathLst>
            </a:custGeom>
            <a:solidFill>
              <a:srgbClr val="9DC0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3"/>
            <p:cNvSpPr/>
            <p:nvPr/>
          </p:nvSpPr>
          <p:spPr>
            <a:xfrm>
              <a:off x="948887" y="3316633"/>
              <a:ext cx="1260152" cy="474302"/>
            </a:xfrm>
            <a:custGeom>
              <a:rect b="b" l="l" r="r" t="t"/>
              <a:pathLst>
                <a:path extrusionOk="0" h="15116" w="40161">
                  <a:moveTo>
                    <a:pt x="1" y="1"/>
                  </a:moveTo>
                  <a:lnTo>
                    <a:pt x="1" y="15116"/>
                  </a:lnTo>
                  <a:lnTo>
                    <a:pt x="40160" y="15116"/>
                  </a:lnTo>
                  <a:lnTo>
                    <a:pt x="401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3"/>
            <p:cNvSpPr/>
            <p:nvPr/>
          </p:nvSpPr>
          <p:spPr>
            <a:xfrm>
              <a:off x="1602323" y="2646535"/>
              <a:ext cx="202730" cy="212834"/>
            </a:xfrm>
            <a:custGeom>
              <a:rect b="b" l="l" r="r" t="t"/>
              <a:pathLst>
                <a:path extrusionOk="0" h="6783" w="6461">
                  <a:moveTo>
                    <a:pt x="4591" y="0"/>
                  </a:moveTo>
                  <a:cubicBezTo>
                    <a:pt x="4357" y="0"/>
                    <a:pt x="4122" y="22"/>
                    <a:pt x="3978" y="35"/>
                  </a:cubicBezTo>
                  <a:cubicBezTo>
                    <a:pt x="3672" y="67"/>
                    <a:pt x="3310" y="41"/>
                    <a:pt x="3054" y="238"/>
                  </a:cubicBezTo>
                  <a:cubicBezTo>
                    <a:pt x="2796" y="437"/>
                    <a:pt x="2701" y="615"/>
                    <a:pt x="2360" y="730"/>
                  </a:cubicBezTo>
                  <a:cubicBezTo>
                    <a:pt x="1775" y="924"/>
                    <a:pt x="1162" y="986"/>
                    <a:pt x="558" y="1081"/>
                  </a:cubicBezTo>
                  <a:cubicBezTo>
                    <a:pt x="395" y="1106"/>
                    <a:pt x="125" y="1060"/>
                    <a:pt x="53" y="1217"/>
                  </a:cubicBezTo>
                  <a:cubicBezTo>
                    <a:pt x="0" y="1334"/>
                    <a:pt x="149" y="1653"/>
                    <a:pt x="185" y="1770"/>
                  </a:cubicBezTo>
                  <a:cubicBezTo>
                    <a:pt x="506" y="2791"/>
                    <a:pt x="761" y="3832"/>
                    <a:pt x="948" y="4886"/>
                  </a:cubicBezTo>
                  <a:cubicBezTo>
                    <a:pt x="1032" y="5356"/>
                    <a:pt x="1046" y="5829"/>
                    <a:pt x="1175" y="6292"/>
                  </a:cubicBezTo>
                  <a:cubicBezTo>
                    <a:pt x="1278" y="6663"/>
                    <a:pt x="1411" y="6783"/>
                    <a:pt x="1725" y="6783"/>
                  </a:cubicBezTo>
                  <a:cubicBezTo>
                    <a:pt x="1795" y="6783"/>
                    <a:pt x="1873" y="6777"/>
                    <a:pt x="1962" y="6767"/>
                  </a:cubicBezTo>
                  <a:cubicBezTo>
                    <a:pt x="2823" y="6668"/>
                    <a:pt x="3667" y="6469"/>
                    <a:pt x="4482" y="6178"/>
                  </a:cubicBezTo>
                  <a:cubicBezTo>
                    <a:pt x="4844" y="6048"/>
                    <a:pt x="5207" y="5899"/>
                    <a:pt x="5590" y="5863"/>
                  </a:cubicBezTo>
                  <a:cubicBezTo>
                    <a:pt x="5796" y="5845"/>
                    <a:pt x="6017" y="5856"/>
                    <a:pt x="6191" y="5743"/>
                  </a:cubicBezTo>
                  <a:cubicBezTo>
                    <a:pt x="6380" y="5623"/>
                    <a:pt x="6460" y="5383"/>
                    <a:pt x="6453" y="5159"/>
                  </a:cubicBezTo>
                  <a:cubicBezTo>
                    <a:pt x="6446" y="4936"/>
                    <a:pt x="6364" y="4723"/>
                    <a:pt x="6290" y="4513"/>
                  </a:cubicBezTo>
                  <a:cubicBezTo>
                    <a:pt x="6200" y="4254"/>
                    <a:pt x="6124" y="3991"/>
                    <a:pt x="6063" y="3725"/>
                  </a:cubicBezTo>
                  <a:cubicBezTo>
                    <a:pt x="6010" y="3499"/>
                    <a:pt x="5967" y="3274"/>
                    <a:pt x="5927" y="3048"/>
                  </a:cubicBezTo>
                  <a:cubicBezTo>
                    <a:pt x="5824" y="2472"/>
                    <a:pt x="5750" y="1893"/>
                    <a:pt x="5625" y="1310"/>
                  </a:cubicBezTo>
                  <a:cubicBezTo>
                    <a:pt x="5614" y="1254"/>
                    <a:pt x="5604" y="1184"/>
                    <a:pt x="5593" y="1106"/>
                  </a:cubicBezTo>
                  <a:cubicBezTo>
                    <a:pt x="5580" y="1026"/>
                    <a:pt x="5568" y="940"/>
                    <a:pt x="5553" y="848"/>
                  </a:cubicBezTo>
                  <a:cubicBezTo>
                    <a:pt x="5550" y="834"/>
                    <a:pt x="5547" y="820"/>
                    <a:pt x="5544" y="806"/>
                  </a:cubicBezTo>
                  <a:cubicBezTo>
                    <a:pt x="5491" y="517"/>
                    <a:pt x="5408" y="217"/>
                    <a:pt x="5244" y="114"/>
                  </a:cubicBezTo>
                  <a:cubicBezTo>
                    <a:pt x="5104" y="26"/>
                    <a:pt x="4848" y="0"/>
                    <a:pt x="4591"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3"/>
            <p:cNvSpPr/>
            <p:nvPr/>
          </p:nvSpPr>
          <p:spPr>
            <a:xfrm>
              <a:off x="1735992" y="2671606"/>
              <a:ext cx="52306" cy="70568"/>
            </a:xfrm>
            <a:custGeom>
              <a:rect b="b" l="l" r="r" t="t"/>
              <a:pathLst>
                <a:path extrusionOk="0" h="2249" w="1667">
                  <a:moveTo>
                    <a:pt x="1187" y="0"/>
                  </a:moveTo>
                  <a:cubicBezTo>
                    <a:pt x="874" y="0"/>
                    <a:pt x="520" y="187"/>
                    <a:pt x="349" y="392"/>
                  </a:cubicBezTo>
                  <a:cubicBezTo>
                    <a:pt x="1" y="808"/>
                    <a:pt x="86" y="1274"/>
                    <a:pt x="478" y="1623"/>
                  </a:cubicBezTo>
                  <a:cubicBezTo>
                    <a:pt x="674" y="1793"/>
                    <a:pt x="892" y="1936"/>
                    <a:pt x="1128" y="2047"/>
                  </a:cubicBezTo>
                  <a:cubicBezTo>
                    <a:pt x="1253" y="2106"/>
                    <a:pt x="1475" y="2219"/>
                    <a:pt x="1667" y="2249"/>
                  </a:cubicBezTo>
                  <a:cubicBezTo>
                    <a:pt x="1566" y="1671"/>
                    <a:pt x="1490" y="1094"/>
                    <a:pt x="1365" y="511"/>
                  </a:cubicBezTo>
                  <a:cubicBezTo>
                    <a:pt x="1354" y="455"/>
                    <a:pt x="1344" y="385"/>
                    <a:pt x="1333" y="307"/>
                  </a:cubicBezTo>
                  <a:cubicBezTo>
                    <a:pt x="1320" y="227"/>
                    <a:pt x="1307" y="141"/>
                    <a:pt x="1291" y="49"/>
                  </a:cubicBezTo>
                  <a:cubicBezTo>
                    <a:pt x="1290" y="35"/>
                    <a:pt x="1287" y="21"/>
                    <a:pt x="1284" y="7"/>
                  </a:cubicBezTo>
                  <a:cubicBezTo>
                    <a:pt x="1252" y="2"/>
                    <a:pt x="1220" y="0"/>
                    <a:pt x="1187" y="0"/>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3"/>
            <p:cNvSpPr/>
            <p:nvPr/>
          </p:nvSpPr>
          <p:spPr>
            <a:xfrm>
              <a:off x="1204959" y="2505242"/>
              <a:ext cx="664607" cy="1070789"/>
            </a:xfrm>
            <a:custGeom>
              <a:rect b="b" l="l" r="r" t="t"/>
              <a:pathLst>
                <a:path extrusionOk="0" h="34126" w="21181">
                  <a:moveTo>
                    <a:pt x="8252" y="1"/>
                  </a:moveTo>
                  <a:cubicBezTo>
                    <a:pt x="7909" y="1"/>
                    <a:pt x="7567" y="34"/>
                    <a:pt x="7229" y="102"/>
                  </a:cubicBezTo>
                  <a:cubicBezTo>
                    <a:pt x="7138" y="121"/>
                    <a:pt x="7046" y="142"/>
                    <a:pt x="6956" y="165"/>
                  </a:cubicBezTo>
                  <a:cubicBezTo>
                    <a:pt x="5999" y="409"/>
                    <a:pt x="5108" y="888"/>
                    <a:pt x="4156" y="1170"/>
                  </a:cubicBezTo>
                  <a:cubicBezTo>
                    <a:pt x="3486" y="1370"/>
                    <a:pt x="2776" y="1474"/>
                    <a:pt x="2166" y="1817"/>
                  </a:cubicBezTo>
                  <a:cubicBezTo>
                    <a:pt x="0" y="3035"/>
                    <a:pt x="2088" y="6296"/>
                    <a:pt x="2761" y="7892"/>
                  </a:cubicBezTo>
                  <a:cubicBezTo>
                    <a:pt x="3373" y="9343"/>
                    <a:pt x="3986" y="10792"/>
                    <a:pt x="4684" y="12201"/>
                  </a:cubicBezTo>
                  <a:cubicBezTo>
                    <a:pt x="5581" y="14012"/>
                    <a:pt x="6722" y="15683"/>
                    <a:pt x="7568" y="17498"/>
                  </a:cubicBezTo>
                  <a:cubicBezTo>
                    <a:pt x="8494" y="19486"/>
                    <a:pt x="9554" y="21430"/>
                    <a:pt x="10683" y="23310"/>
                  </a:cubicBezTo>
                  <a:cubicBezTo>
                    <a:pt x="12530" y="26384"/>
                    <a:pt x="14655" y="29281"/>
                    <a:pt x="16776" y="32173"/>
                  </a:cubicBezTo>
                  <a:cubicBezTo>
                    <a:pt x="17225" y="32784"/>
                    <a:pt x="17691" y="33413"/>
                    <a:pt x="18344" y="33800"/>
                  </a:cubicBezTo>
                  <a:cubicBezTo>
                    <a:pt x="18687" y="34005"/>
                    <a:pt x="19098" y="34126"/>
                    <a:pt x="19496" y="34126"/>
                  </a:cubicBezTo>
                  <a:cubicBezTo>
                    <a:pt x="19854" y="34126"/>
                    <a:pt x="20201" y="34028"/>
                    <a:pt x="20483" y="33806"/>
                  </a:cubicBezTo>
                  <a:cubicBezTo>
                    <a:pt x="21021" y="33382"/>
                    <a:pt x="21181" y="32608"/>
                    <a:pt x="21059" y="31934"/>
                  </a:cubicBezTo>
                  <a:cubicBezTo>
                    <a:pt x="20938" y="31259"/>
                    <a:pt x="20585" y="30652"/>
                    <a:pt x="20246" y="30055"/>
                  </a:cubicBezTo>
                  <a:cubicBezTo>
                    <a:pt x="18015" y="26103"/>
                    <a:pt x="16243" y="21811"/>
                    <a:pt x="15771" y="17296"/>
                  </a:cubicBezTo>
                  <a:cubicBezTo>
                    <a:pt x="15540" y="15077"/>
                    <a:pt x="15625" y="12833"/>
                    <a:pt x="15398" y="10614"/>
                  </a:cubicBezTo>
                  <a:cubicBezTo>
                    <a:pt x="15202" y="8688"/>
                    <a:pt x="14564" y="6868"/>
                    <a:pt x="14181" y="4993"/>
                  </a:cubicBezTo>
                  <a:cubicBezTo>
                    <a:pt x="13865" y="3452"/>
                    <a:pt x="12957" y="2063"/>
                    <a:pt x="11665" y="1127"/>
                  </a:cubicBezTo>
                  <a:cubicBezTo>
                    <a:pt x="10679" y="413"/>
                    <a:pt x="9465" y="1"/>
                    <a:pt x="8252" y="1"/>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3"/>
            <p:cNvSpPr/>
            <p:nvPr/>
          </p:nvSpPr>
          <p:spPr>
            <a:xfrm>
              <a:off x="1593067" y="2774336"/>
              <a:ext cx="674616" cy="811203"/>
            </a:xfrm>
            <a:custGeom>
              <a:rect b="b" l="l" r="r" t="t"/>
              <a:pathLst>
                <a:path extrusionOk="0" h="25853" w="21500">
                  <a:moveTo>
                    <a:pt x="3152" y="0"/>
                  </a:moveTo>
                  <a:cubicBezTo>
                    <a:pt x="2776" y="0"/>
                    <a:pt x="2401" y="30"/>
                    <a:pt x="2027" y="98"/>
                  </a:cubicBezTo>
                  <a:cubicBezTo>
                    <a:pt x="1737" y="153"/>
                    <a:pt x="1444" y="230"/>
                    <a:pt x="1204" y="400"/>
                  </a:cubicBezTo>
                  <a:cubicBezTo>
                    <a:pt x="580" y="841"/>
                    <a:pt x="614" y="1557"/>
                    <a:pt x="450" y="2218"/>
                  </a:cubicBezTo>
                  <a:cubicBezTo>
                    <a:pt x="249" y="3025"/>
                    <a:pt x="105" y="3793"/>
                    <a:pt x="81" y="4634"/>
                  </a:cubicBezTo>
                  <a:cubicBezTo>
                    <a:pt x="1" y="7370"/>
                    <a:pt x="494" y="10190"/>
                    <a:pt x="991" y="12874"/>
                  </a:cubicBezTo>
                  <a:cubicBezTo>
                    <a:pt x="1463" y="15415"/>
                    <a:pt x="2170" y="17917"/>
                    <a:pt x="3118" y="20322"/>
                  </a:cubicBezTo>
                  <a:cubicBezTo>
                    <a:pt x="3474" y="21224"/>
                    <a:pt x="3934" y="22043"/>
                    <a:pt x="4250" y="22969"/>
                  </a:cubicBezTo>
                  <a:cubicBezTo>
                    <a:pt x="4536" y="23805"/>
                    <a:pt x="4839" y="24723"/>
                    <a:pt x="5650" y="25194"/>
                  </a:cubicBezTo>
                  <a:cubicBezTo>
                    <a:pt x="5969" y="25379"/>
                    <a:pt x="6332" y="25470"/>
                    <a:pt x="6694" y="25544"/>
                  </a:cubicBezTo>
                  <a:cubicBezTo>
                    <a:pt x="7742" y="25761"/>
                    <a:pt x="8800" y="25852"/>
                    <a:pt x="9862" y="25852"/>
                  </a:cubicBezTo>
                  <a:cubicBezTo>
                    <a:pt x="12660" y="25852"/>
                    <a:pt x="15483" y="25216"/>
                    <a:pt x="18221" y="24541"/>
                  </a:cubicBezTo>
                  <a:cubicBezTo>
                    <a:pt x="19106" y="24323"/>
                    <a:pt x="20051" y="24065"/>
                    <a:pt x="20639" y="23368"/>
                  </a:cubicBezTo>
                  <a:cubicBezTo>
                    <a:pt x="21027" y="22911"/>
                    <a:pt x="21211" y="22312"/>
                    <a:pt x="21294" y="21719"/>
                  </a:cubicBezTo>
                  <a:cubicBezTo>
                    <a:pt x="21500" y="20264"/>
                    <a:pt x="21137" y="18736"/>
                    <a:pt x="20299" y="17530"/>
                  </a:cubicBezTo>
                  <a:cubicBezTo>
                    <a:pt x="19562" y="16468"/>
                    <a:pt x="18570" y="15623"/>
                    <a:pt x="17840" y="14553"/>
                  </a:cubicBezTo>
                  <a:cubicBezTo>
                    <a:pt x="17022" y="13355"/>
                    <a:pt x="16639" y="11933"/>
                    <a:pt x="16020" y="10623"/>
                  </a:cubicBezTo>
                  <a:cubicBezTo>
                    <a:pt x="15039" y="8545"/>
                    <a:pt x="14098" y="6531"/>
                    <a:pt x="12329" y="5007"/>
                  </a:cubicBezTo>
                  <a:cubicBezTo>
                    <a:pt x="12077" y="4792"/>
                    <a:pt x="11821" y="4583"/>
                    <a:pt x="11561" y="4376"/>
                  </a:cubicBezTo>
                  <a:cubicBezTo>
                    <a:pt x="10620" y="3625"/>
                    <a:pt x="9642" y="2919"/>
                    <a:pt x="8750" y="2109"/>
                  </a:cubicBezTo>
                  <a:cubicBezTo>
                    <a:pt x="8396" y="1786"/>
                    <a:pt x="8107" y="1282"/>
                    <a:pt x="7691" y="1061"/>
                  </a:cubicBezTo>
                  <a:cubicBezTo>
                    <a:pt x="7137" y="767"/>
                    <a:pt x="6438" y="601"/>
                    <a:pt x="5836" y="428"/>
                  </a:cubicBezTo>
                  <a:cubicBezTo>
                    <a:pt x="4965" y="177"/>
                    <a:pt x="4059" y="0"/>
                    <a:pt x="3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3"/>
            <p:cNvSpPr/>
            <p:nvPr/>
          </p:nvSpPr>
          <p:spPr>
            <a:xfrm>
              <a:off x="1585756" y="2812177"/>
              <a:ext cx="290148" cy="630688"/>
            </a:xfrm>
            <a:custGeom>
              <a:rect b="b" l="l" r="r" t="t"/>
              <a:pathLst>
                <a:path extrusionOk="0" h="20100" w="9247">
                  <a:moveTo>
                    <a:pt x="2950" y="0"/>
                  </a:moveTo>
                  <a:cubicBezTo>
                    <a:pt x="2585" y="0"/>
                    <a:pt x="2213" y="120"/>
                    <a:pt x="1897" y="310"/>
                  </a:cubicBezTo>
                  <a:cubicBezTo>
                    <a:pt x="1174" y="743"/>
                    <a:pt x="304" y="1575"/>
                    <a:pt x="141" y="2428"/>
                  </a:cubicBezTo>
                  <a:cubicBezTo>
                    <a:pt x="1" y="3165"/>
                    <a:pt x="162" y="3944"/>
                    <a:pt x="291" y="4672"/>
                  </a:cubicBezTo>
                  <a:cubicBezTo>
                    <a:pt x="361" y="5060"/>
                    <a:pt x="435" y="5448"/>
                    <a:pt x="514" y="5834"/>
                  </a:cubicBezTo>
                  <a:cubicBezTo>
                    <a:pt x="1480" y="10530"/>
                    <a:pt x="3158" y="15057"/>
                    <a:pt x="4830" y="19556"/>
                  </a:cubicBezTo>
                  <a:cubicBezTo>
                    <a:pt x="4977" y="19953"/>
                    <a:pt x="5174" y="20100"/>
                    <a:pt x="5424" y="20100"/>
                  </a:cubicBezTo>
                  <a:cubicBezTo>
                    <a:pt x="5610" y="20100"/>
                    <a:pt x="5825" y="20019"/>
                    <a:pt x="6071" y="19899"/>
                  </a:cubicBezTo>
                  <a:cubicBezTo>
                    <a:pt x="6641" y="19624"/>
                    <a:pt x="7214" y="19399"/>
                    <a:pt x="7810" y="19181"/>
                  </a:cubicBezTo>
                  <a:cubicBezTo>
                    <a:pt x="8314" y="18996"/>
                    <a:pt x="8877" y="18756"/>
                    <a:pt x="9059" y="18250"/>
                  </a:cubicBezTo>
                  <a:cubicBezTo>
                    <a:pt x="9246" y="17729"/>
                    <a:pt x="8962" y="17180"/>
                    <a:pt x="8807" y="16691"/>
                  </a:cubicBezTo>
                  <a:cubicBezTo>
                    <a:pt x="8626" y="16106"/>
                    <a:pt x="8454" y="15519"/>
                    <a:pt x="8291" y="14930"/>
                  </a:cubicBezTo>
                  <a:cubicBezTo>
                    <a:pt x="7967" y="13750"/>
                    <a:pt x="7677" y="12561"/>
                    <a:pt x="7398" y="11369"/>
                  </a:cubicBezTo>
                  <a:cubicBezTo>
                    <a:pt x="6848" y="9019"/>
                    <a:pt x="6341" y="6658"/>
                    <a:pt x="5688" y="4334"/>
                  </a:cubicBezTo>
                  <a:cubicBezTo>
                    <a:pt x="5397" y="3301"/>
                    <a:pt x="5076" y="2269"/>
                    <a:pt x="4591" y="1310"/>
                  </a:cubicBezTo>
                  <a:cubicBezTo>
                    <a:pt x="4350" y="832"/>
                    <a:pt x="4040" y="347"/>
                    <a:pt x="3552" y="126"/>
                  </a:cubicBezTo>
                  <a:cubicBezTo>
                    <a:pt x="3362" y="39"/>
                    <a:pt x="3157" y="0"/>
                    <a:pt x="2950"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3"/>
            <p:cNvSpPr/>
            <p:nvPr/>
          </p:nvSpPr>
          <p:spPr>
            <a:xfrm>
              <a:off x="1580171" y="2809133"/>
              <a:ext cx="271384" cy="453248"/>
            </a:xfrm>
            <a:custGeom>
              <a:rect b="b" l="l" r="r" t="t"/>
              <a:pathLst>
                <a:path extrusionOk="0" h="14445" w="8649">
                  <a:moveTo>
                    <a:pt x="3154" y="0"/>
                  </a:moveTo>
                  <a:cubicBezTo>
                    <a:pt x="2243" y="0"/>
                    <a:pt x="1237" y="444"/>
                    <a:pt x="743" y="1132"/>
                  </a:cubicBezTo>
                  <a:cubicBezTo>
                    <a:pt x="42" y="2109"/>
                    <a:pt x="0" y="3530"/>
                    <a:pt x="14" y="4679"/>
                  </a:cubicBezTo>
                  <a:cubicBezTo>
                    <a:pt x="20" y="5110"/>
                    <a:pt x="32" y="5542"/>
                    <a:pt x="53" y="5974"/>
                  </a:cubicBezTo>
                  <a:cubicBezTo>
                    <a:pt x="117" y="7351"/>
                    <a:pt x="256" y="8723"/>
                    <a:pt x="468" y="10087"/>
                  </a:cubicBezTo>
                  <a:cubicBezTo>
                    <a:pt x="606" y="10981"/>
                    <a:pt x="778" y="11869"/>
                    <a:pt x="979" y="12752"/>
                  </a:cubicBezTo>
                  <a:cubicBezTo>
                    <a:pt x="1075" y="13171"/>
                    <a:pt x="1151" y="13612"/>
                    <a:pt x="1291" y="14018"/>
                  </a:cubicBezTo>
                  <a:cubicBezTo>
                    <a:pt x="1439" y="14444"/>
                    <a:pt x="1395" y="14386"/>
                    <a:pt x="1800" y="14411"/>
                  </a:cubicBezTo>
                  <a:cubicBezTo>
                    <a:pt x="2107" y="14431"/>
                    <a:pt x="2418" y="14440"/>
                    <a:pt x="2731" y="14440"/>
                  </a:cubicBezTo>
                  <a:cubicBezTo>
                    <a:pt x="4447" y="14440"/>
                    <a:pt x="6231" y="14181"/>
                    <a:pt x="7919" y="14093"/>
                  </a:cubicBezTo>
                  <a:cubicBezTo>
                    <a:pt x="7953" y="14091"/>
                    <a:pt x="8494" y="14053"/>
                    <a:pt x="8621" y="14053"/>
                  </a:cubicBezTo>
                  <a:cubicBezTo>
                    <a:pt x="8638" y="14053"/>
                    <a:pt x="8648" y="14054"/>
                    <a:pt x="8648" y="14055"/>
                  </a:cubicBezTo>
                  <a:cubicBezTo>
                    <a:pt x="8022" y="10444"/>
                    <a:pt x="7182" y="6874"/>
                    <a:pt x="6128" y="3364"/>
                  </a:cubicBezTo>
                  <a:cubicBezTo>
                    <a:pt x="5907" y="2626"/>
                    <a:pt x="5671" y="1880"/>
                    <a:pt x="5247" y="1239"/>
                  </a:cubicBezTo>
                  <a:cubicBezTo>
                    <a:pt x="4941" y="776"/>
                    <a:pt x="4526" y="368"/>
                    <a:pt x="4013" y="157"/>
                  </a:cubicBezTo>
                  <a:cubicBezTo>
                    <a:pt x="3753" y="50"/>
                    <a:pt x="3458" y="0"/>
                    <a:pt x="3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3"/>
            <p:cNvSpPr/>
            <p:nvPr/>
          </p:nvSpPr>
          <p:spPr>
            <a:xfrm>
              <a:off x="1753908" y="2871041"/>
              <a:ext cx="114873" cy="376812"/>
            </a:xfrm>
            <a:custGeom>
              <a:rect b="b" l="l" r="r" t="t"/>
              <a:pathLst>
                <a:path extrusionOk="0" h="12009" w="3661">
                  <a:moveTo>
                    <a:pt x="110" y="0"/>
                  </a:moveTo>
                  <a:cubicBezTo>
                    <a:pt x="55" y="0"/>
                    <a:pt x="1" y="21"/>
                    <a:pt x="24" y="55"/>
                  </a:cubicBezTo>
                  <a:cubicBezTo>
                    <a:pt x="894" y="1299"/>
                    <a:pt x="1393" y="2750"/>
                    <a:pt x="1766" y="4211"/>
                  </a:cubicBezTo>
                  <a:cubicBezTo>
                    <a:pt x="1959" y="4971"/>
                    <a:pt x="2122" y="5738"/>
                    <a:pt x="2289" y="6506"/>
                  </a:cubicBezTo>
                  <a:lnTo>
                    <a:pt x="2848" y="9073"/>
                  </a:lnTo>
                  <a:cubicBezTo>
                    <a:pt x="3058" y="10036"/>
                    <a:pt x="3268" y="10998"/>
                    <a:pt x="3478" y="11961"/>
                  </a:cubicBezTo>
                  <a:cubicBezTo>
                    <a:pt x="3485" y="11993"/>
                    <a:pt x="3530" y="12008"/>
                    <a:pt x="3572" y="12008"/>
                  </a:cubicBezTo>
                  <a:cubicBezTo>
                    <a:pt x="3617" y="12008"/>
                    <a:pt x="3661" y="11991"/>
                    <a:pt x="3654" y="11961"/>
                  </a:cubicBezTo>
                  <a:lnTo>
                    <a:pt x="2531" y="6806"/>
                  </a:lnTo>
                  <a:cubicBezTo>
                    <a:pt x="2199" y="5291"/>
                    <a:pt x="1902" y="3755"/>
                    <a:pt x="1359" y="2298"/>
                  </a:cubicBezTo>
                  <a:cubicBezTo>
                    <a:pt x="1060" y="1499"/>
                    <a:pt x="683" y="729"/>
                    <a:pt x="194" y="29"/>
                  </a:cubicBezTo>
                  <a:cubicBezTo>
                    <a:pt x="180" y="9"/>
                    <a:pt x="145" y="0"/>
                    <a:pt x="110"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3"/>
            <p:cNvSpPr/>
            <p:nvPr/>
          </p:nvSpPr>
          <p:spPr>
            <a:xfrm>
              <a:off x="1554598" y="2420994"/>
              <a:ext cx="336775" cy="301538"/>
            </a:xfrm>
            <a:custGeom>
              <a:rect b="b" l="l" r="r" t="t"/>
              <a:pathLst>
                <a:path extrusionOk="0" h="9610" w="10733">
                  <a:moveTo>
                    <a:pt x="4894" y="1"/>
                  </a:moveTo>
                  <a:cubicBezTo>
                    <a:pt x="4445" y="1"/>
                    <a:pt x="3998" y="75"/>
                    <a:pt x="3575" y="230"/>
                  </a:cubicBezTo>
                  <a:cubicBezTo>
                    <a:pt x="2457" y="640"/>
                    <a:pt x="1571" y="1539"/>
                    <a:pt x="957" y="2560"/>
                  </a:cubicBezTo>
                  <a:cubicBezTo>
                    <a:pt x="662" y="3050"/>
                    <a:pt x="492" y="3660"/>
                    <a:pt x="308" y="4201"/>
                  </a:cubicBezTo>
                  <a:cubicBezTo>
                    <a:pt x="96" y="4822"/>
                    <a:pt x="1" y="5487"/>
                    <a:pt x="76" y="6141"/>
                  </a:cubicBezTo>
                  <a:cubicBezTo>
                    <a:pt x="178" y="7020"/>
                    <a:pt x="602" y="7875"/>
                    <a:pt x="1303" y="8415"/>
                  </a:cubicBezTo>
                  <a:cubicBezTo>
                    <a:pt x="1770" y="8776"/>
                    <a:pt x="2363" y="8980"/>
                    <a:pt x="2951" y="8980"/>
                  </a:cubicBezTo>
                  <a:cubicBezTo>
                    <a:pt x="3243" y="8980"/>
                    <a:pt x="3534" y="8930"/>
                    <a:pt x="3808" y="8822"/>
                  </a:cubicBezTo>
                  <a:cubicBezTo>
                    <a:pt x="4061" y="8724"/>
                    <a:pt x="4312" y="8577"/>
                    <a:pt x="4580" y="8577"/>
                  </a:cubicBezTo>
                  <a:cubicBezTo>
                    <a:pt x="4603" y="8577"/>
                    <a:pt x="4627" y="8578"/>
                    <a:pt x="4651" y="8581"/>
                  </a:cubicBezTo>
                  <a:cubicBezTo>
                    <a:pt x="4878" y="8605"/>
                    <a:pt x="5073" y="8741"/>
                    <a:pt x="5271" y="8854"/>
                  </a:cubicBezTo>
                  <a:cubicBezTo>
                    <a:pt x="5689" y="9093"/>
                    <a:pt x="6145" y="9165"/>
                    <a:pt x="6583" y="9337"/>
                  </a:cubicBezTo>
                  <a:cubicBezTo>
                    <a:pt x="6963" y="9486"/>
                    <a:pt x="7365" y="9576"/>
                    <a:pt x="7774" y="9603"/>
                  </a:cubicBezTo>
                  <a:cubicBezTo>
                    <a:pt x="7851" y="9608"/>
                    <a:pt x="7927" y="9610"/>
                    <a:pt x="8004" y="9610"/>
                  </a:cubicBezTo>
                  <a:cubicBezTo>
                    <a:pt x="8747" y="9610"/>
                    <a:pt x="9478" y="9386"/>
                    <a:pt x="10109" y="8990"/>
                  </a:cubicBezTo>
                  <a:cubicBezTo>
                    <a:pt x="10318" y="8858"/>
                    <a:pt x="10661" y="8585"/>
                    <a:pt x="10717" y="8327"/>
                  </a:cubicBezTo>
                  <a:cubicBezTo>
                    <a:pt x="10732" y="8256"/>
                    <a:pt x="10722" y="8182"/>
                    <a:pt x="10711" y="8111"/>
                  </a:cubicBezTo>
                  <a:cubicBezTo>
                    <a:pt x="10642" y="7682"/>
                    <a:pt x="10538" y="7259"/>
                    <a:pt x="10398" y="6849"/>
                  </a:cubicBezTo>
                  <a:cubicBezTo>
                    <a:pt x="10326" y="6637"/>
                    <a:pt x="10252" y="6430"/>
                    <a:pt x="10211" y="6211"/>
                  </a:cubicBezTo>
                  <a:cubicBezTo>
                    <a:pt x="10173" y="6020"/>
                    <a:pt x="10258" y="5894"/>
                    <a:pt x="10372" y="5740"/>
                  </a:cubicBezTo>
                  <a:cubicBezTo>
                    <a:pt x="10492" y="5577"/>
                    <a:pt x="10622" y="5390"/>
                    <a:pt x="10586" y="5190"/>
                  </a:cubicBezTo>
                  <a:cubicBezTo>
                    <a:pt x="10554" y="5011"/>
                    <a:pt x="10396" y="4884"/>
                    <a:pt x="10242" y="4785"/>
                  </a:cubicBezTo>
                  <a:cubicBezTo>
                    <a:pt x="10045" y="4658"/>
                    <a:pt x="9836" y="4549"/>
                    <a:pt x="9619" y="4458"/>
                  </a:cubicBezTo>
                  <a:cubicBezTo>
                    <a:pt x="9333" y="4338"/>
                    <a:pt x="9079" y="4242"/>
                    <a:pt x="8931" y="3958"/>
                  </a:cubicBezTo>
                  <a:cubicBezTo>
                    <a:pt x="8769" y="3647"/>
                    <a:pt x="8717" y="3333"/>
                    <a:pt x="8648" y="2993"/>
                  </a:cubicBezTo>
                  <a:cubicBezTo>
                    <a:pt x="8513" y="2318"/>
                    <a:pt x="8238" y="1732"/>
                    <a:pt x="7824" y="1258"/>
                  </a:cubicBezTo>
                  <a:cubicBezTo>
                    <a:pt x="7512" y="901"/>
                    <a:pt x="7121" y="608"/>
                    <a:pt x="6652" y="389"/>
                  </a:cubicBezTo>
                  <a:cubicBezTo>
                    <a:pt x="6104" y="136"/>
                    <a:pt x="5498" y="1"/>
                    <a:pt x="4894"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3"/>
            <p:cNvSpPr/>
            <p:nvPr/>
          </p:nvSpPr>
          <p:spPr>
            <a:xfrm>
              <a:off x="1769942" y="2510074"/>
              <a:ext cx="43301" cy="36900"/>
            </a:xfrm>
            <a:custGeom>
              <a:rect b="b" l="l" r="r" t="t"/>
              <a:pathLst>
                <a:path extrusionOk="0" h="1176" w="1380">
                  <a:moveTo>
                    <a:pt x="1114" y="1"/>
                  </a:moveTo>
                  <a:cubicBezTo>
                    <a:pt x="984" y="1"/>
                    <a:pt x="838" y="63"/>
                    <a:pt x="738" y="114"/>
                  </a:cubicBezTo>
                  <a:cubicBezTo>
                    <a:pt x="415" y="275"/>
                    <a:pt x="109" y="644"/>
                    <a:pt x="23" y="996"/>
                  </a:cubicBezTo>
                  <a:cubicBezTo>
                    <a:pt x="9" y="1056"/>
                    <a:pt x="0" y="1123"/>
                    <a:pt x="33" y="1176"/>
                  </a:cubicBezTo>
                  <a:cubicBezTo>
                    <a:pt x="218" y="890"/>
                    <a:pt x="459" y="621"/>
                    <a:pt x="778" y="501"/>
                  </a:cubicBezTo>
                  <a:cubicBezTo>
                    <a:pt x="934" y="443"/>
                    <a:pt x="1105" y="420"/>
                    <a:pt x="1240" y="323"/>
                  </a:cubicBezTo>
                  <a:cubicBezTo>
                    <a:pt x="1285" y="294"/>
                    <a:pt x="1321" y="250"/>
                    <a:pt x="1341" y="198"/>
                  </a:cubicBezTo>
                  <a:cubicBezTo>
                    <a:pt x="1380" y="84"/>
                    <a:pt x="1282" y="30"/>
                    <a:pt x="1187" y="8"/>
                  </a:cubicBezTo>
                  <a:cubicBezTo>
                    <a:pt x="1163" y="3"/>
                    <a:pt x="1139" y="1"/>
                    <a:pt x="1114" y="1"/>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3"/>
            <p:cNvSpPr/>
            <p:nvPr/>
          </p:nvSpPr>
          <p:spPr>
            <a:xfrm>
              <a:off x="1800943" y="2543052"/>
              <a:ext cx="21180" cy="28177"/>
            </a:xfrm>
            <a:custGeom>
              <a:rect b="b" l="l" r="r" t="t"/>
              <a:pathLst>
                <a:path extrusionOk="0" h="898" w="675">
                  <a:moveTo>
                    <a:pt x="283" y="0"/>
                  </a:moveTo>
                  <a:cubicBezTo>
                    <a:pt x="221" y="0"/>
                    <a:pt x="158" y="22"/>
                    <a:pt x="110" y="56"/>
                  </a:cubicBezTo>
                  <a:cubicBezTo>
                    <a:pt x="44" y="102"/>
                    <a:pt x="0" y="170"/>
                    <a:pt x="10" y="259"/>
                  </a:cubicBezTo>
                  <a:cubicBezTo>
                    <a:pt x="20" y="338"/>
                    <a:pt x="37" y="413"/>
                    <a:pt x="59" y="489"/>
                  </a:cubicBezTo>
                  <a:cubicBezTo>
                    <a:pt x="80" y="559"/>
                    <a:pt x="104" y="626"/>
                    <a:pt x="133" y="694"/>
                  </a:cubicBezTo>
                  <a:cubicBezTo>
                    <a:pt x="142" y="711"/>
                    <a:pt x="156" y="722"/>
                    <a:pt x="173" y="728"/>
                  </a:cubicBezTo>
                  <a:cubicBezTo>
                    <a:pt x="213" y="811"/>
                    <a:pt x="269" y="885"/>
                    <a:pt x="357" y="896"/>
                  </a:cubicBezTo>
                  <a:cubicBezTo>
                    <a:pt x="367" y="897"/>
                    <a:pt x="376" y="898"/>
                    <a:pt x="385" y="898"/>
                  </a:cubicBezTo>
                  <a:cubicBezTo>
                    <a:pt x="478" y="898"/>
                    <a:pt x="566" y="853"/>
                    <a:pt x="622" y="778"/>
                  </a:cubicBezTo>
                  <a:cubicBezTo>
                    <a:pt x="625" y="774"/>
                    <a:pt x="626" y="769"/>
                    <a:pt x="629" y="765"/>
                  </a:cubicBezTo>
                  <a:cubicBezTo>
                    <a:pt x="639" y="754"/>
                    <a:pt x="649" y="739"/>
                    <a:pt x="656" y="725"/>
                  </a:cubicBezTo>
                  <a:cubicBezTo>
                    <a:pt x="669" y="691"/>
                    <a:pt x="675" y="655"/>
                    <a:pt x="670" y="618"/>
                  </a:cubicBezTo>
                  <a:cubicBezTo>
                    <a:pt x="670" y="605"/>
                    <a:pt x="667" y="592"/>
                    <a:pt x="666" y="579"/>
                  </a:cubicBezTo>
                  <a:cubicBezTo>
                    <a:pt x="669" y="566"/>
                    <a:pt x="670" y="555"/>
                    <a:pt x="672" y="543"/>
                  </a:cubicBezTo>
                  <a:cubicBezTo>
                    <a:pt x="673" y="478"/>
                    <a:pt x="652" y="411"/>
                    <a:pt x="632" y="349"/>
                  </a:cubicBezTo>
                  <a:cubicBezTo>
                    <a:pt x="609" y="276"/>
                    <a:pt x="579" y="208"/>
                    <a:pt x="527" y="152"/>
                  </a:cubicBezTo>
                  <a:cubicBezTo>
                    <a:pt x="526" y="149"/>
                    <a:pt x="522" y="146"/>
                    <a:pt x="519" y="143"/>
                  </a:cubicBezTo>
                  <a:cubicBezTo>
                    <a:pt x="507" y="128"/>
                    <a:pt x="495" y="113"/>
                    <a:pt x="482" y="99"/>
                  </a:cubicBezTo>
                  <a:cubicBezTo>
                    <a:pt x="479" y="98"/>
                    <a:pt x="476" y="96"/>
                    <a:pt x="474" y="93"/>
                  </a:cubicBezTo>
                  <a:cubicBezTo>
                    <a:pt x="447" y="60"/>
                    <a:pt x="413" y="33"/>
                    <a:pt x="374" y="18"/>
                  </a:cubicBezTo>
                  <a:cubicBezTo>
                    <a:pt x="345" y="6"/>
                    <a:pt x="314" y="0"/>
                    <a:pt x="283" y="0"/>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3"/>
            <p:cNvSpPr/>
            <p:nvPr/>
          </p:nvSpPr>
          <p:spPr>
            <a:xfrm>
              <a:off x="1521087" y="2394794"/>
              <a:ext cx="293819" cy="622875"/>
            </a:xfrm>
            <a:custGeom>
              <a:rect b="b" l="l" r="r" t="t"/>
              <a:pathLst>
                <a:path extrusionOk="0" h="19851" w="9364">
                  <a:moveTo>
                    <a:pt x="5501" y="0"/>
                  </a:moveTo>
                  <a:cubicBezTo>
                    <a:pt x="5186" y="0"/>
                    <a:pt x="4901" y="25"/>
                    <a:pt x="4699" y="56"/>
                  </a:cubicBezTo>
                  <a:cubicBezTo>
                    <a:pt x="3458" y="251"/>
                    <a:pt x="2282" y="882"/>
                    <a:pt x="1457" y="1833"/>
                  </a:cubicBezTo>
                  <a:cubicBezTo>
                    <a:pt x="385" y="3070"/>
                    <a:pt x="1" y="4705"/>
                    <a:pt x="168" y="6312"/>
                  </a:cubicBezTo>
                  <a:cubicBezTo>
                    <a:pt x="250" y="7092"/>
                    <a:pt x="434" y="7907"/>
                    <a:pt x="750" y="8627"/>
                  </a:cubicBezTo>
                  <a:cubicBezTo>
                    <a:pt x="1193" y="9637"/>
                    <a:pt x="1394" y="10701"/>
                    <a:pt x="2149" y="11554"/>
                  </a:cubicBezTo>
                  <a:cubicBezTo>
                    <a:pt x="2619" y="12084"/>
                    <a:pt x="3261" y="12484"/>
                    <a:pt x="3964" y="12562"/>
                  </a:cubicBezTo>
                  <a:cubicBezTo>
                    <a:pt x="4017" y="13278"/>
                    <a:pt x="4670" y="13899"/>
                    <a:pt x="5389" y="13916"/>
                  </a:cubicBezTo>
                  <a:cubicBezTo>
                    <a:pt x="5356" y="14691"/>
                    <a:pt x="5891" y="15453"/>
                    <a:pt x="6628" y="15690"/>
                  </a:cubicBezTo>
                  <a:cubicBezTo>
                    <a:pt x="6557" y="15953"/>
                    <a:pt x="6604" y="16234"/>
                    <a:pt x="6730" y="16475"/>
                  </a:cubicBezTo>
                  <a:cubicBezTo>
                    <a:pt x="6887" y="16773"/>
                    <a:pt x="7168" y="17008"/>
                    <a:pt x="7501" y="17068"/>
                  </a:cubicBezTo>
                  <a:cubicBezTo>
                    <a:pt x="7710" y="18152"/>
                    <a:pt x="8283" y="19134"/>
                    <a:pt x="9125" y="19850"/>
                  </a:cubicBezTo>
                  <a:cubicBezTo>
                    <a:pt x="9363" y="19417"/>
                    <a:pt x="9323" y="18910"/>
                    <a:pt x="9209" y="18447"/>
                  </a:cubicBezTo>
                  <a:cubicBezTo>
                    <a:pt x="9108" y="18041"/>
                    <a:pt x="9019" y="17501"/>
                    <a:pt x="8749" y="17178"/>
                  </a:cubicBezTo>
                  <a:cubicBezTo>
                    <a:pt x="8699" y="17116"/>
                    <a:pt x="8639" y="17046"/>
                    <a:pt x="8655" y="16968"/>
                  </a:cubicBezTo>
                  <a:cubicBezTo>
                    <a:pt x="8672" y="16882"/>
                    <a:pt x="8769" y="16840"/>
                    <a:pt x="8832" y="16779"/>
                  </a:cubicBezTo>
                  <a:cubicBezTo>
                    <a:pt x="8989" y="16629"/>
                    <a:pt x="8938" y="16370"/>
                    <a:pt x="8870" y="16164"/>
                  </a:cubicBezTo>
                  <a:cubicBezTo>
                    <a:pt x="8726" y="15724"/>
                    <a:pt x="8463" y="15217"/>
                    <a:pt x="8001" y="15194"/>
                  </a:cubicBezTo>
                  <a:cubicBezTo>
                    <a:pt x="8333" y="14447"/>
                    <a:pt x="7889" y="13459"/>
                    <a:pt x="7110" y="13212"/>
                  </a:cubicBezTo>
                  <a:cubicBezTo>
                    <a:pt x="7104" y="12859"/>
                    <a:pt x="7095" y="12499"/>
                    <a:pt x="6984" y="12164"/>
                  </a:cubicBezTo>
                  <a:cubicBezTo>
                    <a:pt x="6874" y="11828"/>
                    <a:pt x="6645" y="11514"/>
                    <a:pt x="6316" y="11385"/>
                  </a:cubicBezTo>
                  <a:cubicBezTo>
                    <a:pt x="6206" y="11341"/>
                    <a:pt x="6082" y="11317"/>
                    <a:pt x="5994" y="11237"/>
                  </a:cubicBezTo>
                  <a:cubicBezTo>
                    <a:pt x="5921" y="11169"/>
                    <a:pt x="5882" y="11072"/>
                    <a:pt x="5848" y="10978"/>
                  </a:cubicBezTo>
                  <a:cubicBezTo>
                    <a:pt x="5495" y="10016"/>
                    <a:pt x="5232" y="8864"/>
                    <a:pt x="5396" y="7837"/>
                  </a:cubicBezTo>
                  <a:cubicBezTo>
                    <a:pt x="5452" y="7498"/>
                    <a:pt x="5548" y="7166"/>
                    <a:pt x="5679" y="6849"/>
                  </a:cubicBezTo>
                  <a:cubicBezTo>
                    <a:pt x="5801" y="6559"/>
                    <a:pt x="5943" y="6280"/>
                    <a:pt x="6108" y="6013"/>
                  </a:cubicBezTo>
                  <a:cubicBezTo>
                    <a:pt x="6438" y="5474"/>
                    <a:pt x="6788" y="5091"/>
                    <a:pt x="6835" y="4415"/>
                  </a:cubicBezTo>
                  <a:cubicBezTo>
                    <a:pt x="6885" y="3708"/>
                    <a:pt x="6644" y="2928"/>
                    <a:pt x="7025" y="2330"/>
                  </a:cubicBezTo>
                  <a:cubicBezTo>
                    <a:pt x="7274" y="1940"/>
                    <a:pt x="7773" y="1657"/>
                    <a:pt x="7763" y="1194"/>
                  </a:cubicBezTo>
                  <a:cubicBezTo>
                    <a:pt x="7742" y="233"/>
                    <a:pt x="6476" y="0"/>
                    <a:pt x="5501" y="0"/>
                  </a:cubicBezTo>
                  <a:close/>
                </a:path>
              </a:pathLst>
            </a:custGeom>
            <a:solidFill>
              <a:srgbClr val="2B2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3"/>
            <p:cNvSpPr/>
            <p:nvPr/>
          </p:nvSpPr>
          <p:spPr>
            <a:xfrm>
              <a:off x="1650331" y="2591311"/>
              <a:ext cx="88955" cy="79730"/>
            </a:xfrm>
            <a:custGeom>
              <a:rect b="b" l="l" r="r" t="t"/>
              <a:pathLst>
                <a:path extrusionOk="0" h="2541" w="2835">
                  <a:moveTo>
                    <a:pt x="1145" y="1"/>
                  </a:moveTo>
                  <a:cubicBezTo>
                    <a:pt x="1014" y="1"/>
                    <a:pt x="885" y="28"/>
                    <a:pt x="771" y="93"/>
                  </a:cubicBezTo>
                  <a:cubicBezTo>
                    <a:pt x="1" y="536"/>
                    <a:pt x="465" y="1691"/>
                    <a:pt x="996" y="2111"/>
                  </a:cubicBezTo>
                  <a:cubicBezTo>
                    <a:pt x="1137" y="2223"/>
                    <a:pt x="1294" y="2310"/>
                    <a:pt x="1453" y="2391"/>
                  </a:cubicBezTo>
                  <a:cubicBezTo>
                    <a:pt x="1632" y="2482"/>
                    <a:pt x="1832" y="2540"/>
                    <a:pt x="2027" y="2540"/>
                  </a:cubicBezTo>
                  <a:cubicBezTo>
                    <a:pt x="2250" y="2540"/>
                    <a:pt x="2465" y="2463"/>
                    <a:pt x="2632" y="2270"/>
                  </a:cubicBezTo>
                  <a:cubicBezTo>
                    <a:pt x="2823" y="2047"/>
                    <a:pt x="2835" y="1717"/>
                    <a:pt x="2755" y="1434"/>
                  </a:cubicBezTo>
                  <a:cubicBezTo>
                    <a:pt x="2608" y="911"/>
                    <a:pt x="2037" y="233"/>
                    <a:pt x="1514" y="63"/>
                  </a:cubicBezTo>
                  <a:cubicBezTo>
                    <a:pt x="1396" y="25"/>
                    <a:pt x="1270" y="1"/>
                    <a:pt x="1145"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3"/>
            <p:cNvSpPr/>
            <p:nvPr/>
          </p:nvSpPr>
          <p:spPr>
            <a:xfrm>
              <a:off x="1811454" y="2636557"/>
              <a:ext cx="43144" cy="8095"/>
            </a:xfrm>
            <a:custGeom>
              <a:rect b="b" l="l" r="r" t="t"/>
              <a:pathLst>
                <a:path extrusionOk="0" h="258" w="1375">
                  <a:moveTo>
                    <a:pt x="136" y="0"/>
                  </a:moveTo>
                  <a:cubicBezTo>
                    <a:pt x="81" y="0"/>
                    <a:pt x="0" y="47"/>
                    <a:pt x="51" y="80"/>
                  </a:cubicBezTo>
                  <a:cubicBezTo>
                    <a:pt x="142" y="140"/>
                    <a:pt x="235" y="196"/>
                    <a:pt x="341" y="229"/>
                  </a:cubicBezTo>
                  <a:cubicBezTo>
                    <a:pt x="416" y="253"/>
                    <a:pt x="493" y="258"/>
                    <a:pt x="571" y="258"/>
                  </a:cubicBezTo>
                  <a:cubicBezTo>
                    <a:pt x="605" y="258"/>
                    <a:pt x="640" y="257"/>
                    <a:pt x="674" y="256"/>
                  </a:cubicBezTo>
                  <a:cubicBezTo>
                    <a:pt x="903" y="249"/>
                    <a:pt x="1141" y="227"/>
                    <a:pt x="1333" y="93"/>
                  </a:cubicBezTo>
                  <a:cubicBezTo>
                    <a:pt x="1356" y="77"/>
                    <a:pt x="1374" y="49"/>
                    <a:pt x="1346" y="30"/>
                  </a:cubicBezTo>
                  <a:cubicBezTo>
                    <a:pt x="1336" y="24"/>
                    <a:pt x="1323" y="22"/>
                    <a:pt x="1310" y="22"/>
                  </a:cubicBezTo>
                  <a:cubicBezTo>
                    <a:pt x="1285" y="22"/>
                    <a:pt x="1258" y="30"/>
                    <a:pt x="1241" y="42"/>
                  </a:cubicBezTo>
                  <a:cubicBezTo>
                    <a:pt x="1081" y="155"/>
                    <a:pt x="883" y="163"/>
                    <a:pt x="693" y="169"/>
                  </a:cubicBezTo>
                  <a:cubicBezTo>
                    <a:pt x="668" y="170"/>
                    <a:pt x="644" y="170"/>
                    <a:pt x="620" y="170"/>
                  </a:cubicBezTo>
                  <a:cubicBezTo>
                    <a:pt x="546" y="170"/>
                    <a:pt x="474" y="164"/>
                    <a:pt x="402" y="137"/>
                  </a:cubicBezTo>
                  <a:cubicBezTo>
                    <a:pt x="320" y="103"/>
                    <a:pt x="240" y="60"/>
                    <a:pt x="167" y="7"/>
                  </a:cubicBezTo>
                  <a:cubicBezTo>
                    <a:pt x="159" y="2"/>
                    <a:pt x="148" y="0"/>
                    <a:pt x="136" y="0"/>
                  </a:cubicBezTo>
                  <a:close/>
                </a:path>
              </a:pathLst>
            </a:custGeom>
            <a:solidFill>
              <a:srgbClr val="C0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3"/>
            <p:cNvSpPr/>
            <p:nvPr/>
          </p:nvSpPr>
          <p:spPr>
            <a:xfrm>
              <a:off x="1671291" y="2439820"/>
              <a:ext cx="56636" cy="143489"/>
            </a:xfrm>
            <a:custGeom>
              <a:rect b="b" l="l" r="r" t="t"/>
              <a:pathLst>
                <a:path extrusionOk="0" h="4573" w="1805">
                  <a:moveTo>
                    <a:pt x="1702" y="0"/>
                  </a:moveTo>
                  <a:cubicBezTo>
                    <a:pt x="1665" y="0"/>
                    <a:pt x="1629" y="12"/>
                    <a:pt x="1620" y="36"/>
                  </a:cubicBezTo>
                  <a:cubicBezTo>
                    <a:pt x="1169" y="1230"/>
                    <a:pt x="1498" y="2616"/>
                    <a:pt x="791" y="3728"/>
                  </a:cubicBezTo>
                  <a:cubicBezTo>
                    <a:pt x="599" y="4026"/>
                    <a:pt x="352" y="4285"/>
                    <a:pt x="63" y="4491"/>
                  </a:cubicBezTo>
                  <a:cubicBezTo>
                    <a:pt x="1" y="4536"/>
                    <a:pt x="73" y="4573"/>
                    <a:pt x="135" y="4573"/>
                  </a:cubicBezTo>
                  <a:cubicBezTo>
                    <a:pt x="155" y="4573"/>
                    <a:pt x="175" y="4569"/>
                    <a:pt x="188" y="4559"/>
                  </a:cubicBezTo>
                  <a:cubicBezTo>
                    <a:pt x="685" y="4211"/>
                    <a:pt x="1058" y="3712"/>
                    <a:pt x="1254" y="3137"/>
                  </a:cubicBezTo>
                  <a:cubicBezTo>
                    <a:pt x="1467" y="2507"/>
                    <a:pt x="1475" y="1836"/>
                    <a:pt x="1547" y="1181"/>
                  </a:cubicBezTo>
                  <a:cubicBezTo>
                    <a:pt x="1588" y="801"/>
                    <a:pt x="1654" y="422"/>
                    <a:pt x="1790" y="62"/>
                  </a:cubicBezTo>
                  <a:cubicBezTo>
                    <a:pt x="1805" y="22"/>
                    <a:pt x="1753" y="0"/>
                    <a:pt x="1702"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3"/>
            <p:cNvSpPr/>
            <p:nvPr/>
          </p:nvSpPr>
          <p:spPr>
            <a:xfrm>
              <a:off x="1633293" y="2489146"/>
              <a:ext cx="52840" cy="63539"/>
            </a:xfrm>
            <a:custGeom>
              <a:rect b="b" l="l" r="r" t="t"/>
              <a:pathLst>
                <a:path extrusionOk="0" h="2025" w="1684">
                  <a:moveTo>
                    <a:pt x="1594" y="1"/>
                  </a:moveTo>
                  <a:cubicBezTo>
                    <a:pt x="1552" y="1"/>
                    <a:pt x="1508" y="16"/>
                    <a:pt x="1501" y="49"/>
                  </a:cubicBezTo>
                  <a:cubicBezTo>
                    <a:pt x="1351" y="871"/>
                    <a:pt x="794" y="1591"/>
                    <a:pt x="37" y="1941"/>
                  </a:cubicBezTo>
                  <a:cubicBezTo>
                    <a:pt x="1" y="1957"/>
                    <a:pt x="9" y="1991"/>
                    <a:pt x="37" y="2009"/>
                  </a:cubicBezTo>
                  <a:cubicBezTo>
                    <a:pt x="52" y="2020"/>
                    <a:pt x="72" y="2024"/>
                    <a:pt x="93" y="2024"/>
                  </a:cubicBezTo>
                  <a:cubicBezTo>
                    <a:pt x="118" y="2024"/>
                    <a:pt x="143" y="2018"/>
                    <a:pt x="162" y="2009"/>
                  </a:cubicBezTo>
                  <a:cubicBezTo>
                    <a:pt x="948" y="1646"/>
                    <a:pt x="1523" y="901"/>
                    <a:pt x="1679" y="49"/>
                  </a:cubicBezTo>
                  <a:cubicBezTo>
                    <a:pt x="1684" y="18"/>
                    <a:pt x="1640" y="1"/>
                    <a:pt x="1594"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3"/>
            <p:cNvSpPr/>
            <p:nvPr/>
          </p:nvSpPr>
          <p:spPr>
            <a:xfrm>
              <a:off x="1561909" y="2483498"/>
              <a:ext cx="22560" cy="69784"/>
            </a:xfrm>
            <a:custGeom>
              <a:rect b="b" l="l" r="r" t="t"/>
              <a:pathLst>
                <a:path extrusionOk="0" h="2224" w="719">
                  <a:moveTo>
                    <a:pt x="611" y="0"/>
                  </a:moveTo>
                  <a:cubicBezTo>
                    <a:pt x="576" y="0"/>
                    <a:pt x="541" y="10"/>
                    <a:pt x="528" y="32"/>
                  </a:cubicBezTo>
                  <a:cubicBezTo>
                    <a:pt x="146" y="676"/>
                    <a:pt x="1" y="1434"/>
                    <a:pt x="115" y="2174"/>
                  </a:cubicBezTo>
                  <a:cubicBezTo>
                    <a:pt x="120" y="2208"/>
                    <a:pt x="164" y="2223"/>
                    <a:pt x="207" y="2223"/>
                  </a:cubicBezTo>
                  <a:cubicBezTo>
                    <a:pt x="252" y="2223"/>
                    <a:pt x="296" y="2206"/>
                    <a:pt x="291" y="2174"/>
                  </a:cubicBezTo>
                  <a:cubicBezTo>
                    <a:pt x="178" y="1442"/>
                    <a:pt x="321" y="695"/>
                    <a:pt x="697" y="58"/>
                  </a:cubicBezTo>
                  <a:cubicBezTo>
                    <a:pt x="718" y="22"/>
                    <a:pt x="664" y="0"/>
                    <a:pt x="611"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3"/>
            <p:cNvSpPr/>
            <p:nvPr/>
          </p:nvSpPr>
          <p:spPr>
            <a:xfrm>
              <a:off x="1686980" y="2766554"/>
              <a:ext cx="22498" cy="38908"/>
            </a:xfrm>
            <a:custGeom>
              <a:rect b="b" l="l" r="r" t="t"/>
              <a:pathLst>
                <a:path extrusionOk="0" h="1240" w="717">
                  <a:moveTo>
                    <a:pt x="297" y="1"/>
                  </a:moveTo>
                  <a:cubicBezTo>
                    <a:pt x="288" y="1"/>
                    <a:pt x="279" y="2"/>
                    <a:pt x="271" y="3"/>
                  </a:cubicBezTo>
                  <a:cubicBezTo>
                    <a:pt x="251" y="6"/>
                    <a:pt x="186" y="29"/>
                    <a:pt x="209" y="62"/>
                  </a:cubicBezTo>
                  <a:cubicBezTo>
                    <a:pt x="409" y="355"/>
                    <a:pt x="516" y="701"/>
                    <a:pt x="514" y="1056"/>
                  </a:cubicBezTo>
                  <a:cubicBezTo>
                    <a:pt x="396" y="969"/>
                    <a:pt x="286" y="876"/>
                    <a:pt x="182" y="776"/>
                  </a:cubicBezTo>
                  <a:cubicBezTo>
                    <a:pt x="163" y="759"/>
                    <a:pt x="136" y="751"/>
                    <a:pt x="109" y="751"/>
                  </a:cubicBezTo>
                  <a:cubicBezTo>
                    <a:pt x="92" y="751"/>
                    <a:pt x="75" y="754"/>
                    <a:pt x="61" y="759"/>
                  </a:cubicBezTo>
                  <a:cubicBezTo>
                    <a:pt x="33" y="768"/>
                    <a:pt x="0" y="796"/>
                    <a:pt x="29" y="825"/>
                  </a:cubicBezTo>
                  <a:cubicBezTo>
                    <a:pt x="185" y="974"/>
                    <a:pt x="353" y="1107"/>
                    <a:pt x="534" y="1225"/>
                  </a:cubicBezTo>
                  <a:cubicBezTo>
                    <a:pt x="548" y="1234"/>
                    <a:pt x="573" y="1240"/>
                    <a:pt x="599" y="1240"/>
                  </a:cubicBezTo>
                  <a:cubicBezTo>
                    <a:pt x="639" y="1240"/>
                    <a:pt x="680" y="1226"/>
                    <a:pt x="684" y="1191"/>
                  </a:cubicBezTo>
                  <a:cubicBezTo>
                    <a:pt x="717" y="782"/>
                    <a:pt x="609" y="375"/>
                    <a:pt x="379" y="36"/>
                  </a:cubicBezTo>
                  <a:cubicBezTo>
                    <a:pt x="362" y="11"/>
                    <a:pt x="329" y="1"/>
                    <a:pt x="297"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3"/>
            <p:cNvSpPr/>
            <p:nvPr/>
          </p:nvSpPr>
          <p:spPr>
            <a:xfrm>
              <a:off x="1728994" y="2829843"/>
              <a:ext cx="18544" cy="39316"/>
            </a:xfrm>
            <a:custGeom>
              <a:rect b="b" l="l" r="r" t="t"/>
              <a:pathLst>
                <a:path extrusionOk="0" h="1253" w="591">
                  <a:moveTo>
                    <a:pt x="224" y="0"/>
                  </a:moveTo>
                  <a:cubicBezTo>
                    <a:pt x="174" y="0"/>
                    <a:pt x="123" y="22"/>
                    <a:pt x="139" y="61"/>
                  </a:cubicBezTo>
                  <a:cubicBezTo>
                    <a:pt x="276" y="396"/>
                    <a:pt x="365" y="747"/>
                    <a:pt x="402" y="1108"/>
                  </a:cubicBezTo>
                  <a:cubicBezTo>
                    <a:pt x="321" y="1065"/>
                    <a:pt x="249" y="1005"/>
                    <a:pt x="194" y="930"/>
                  </a:cubicBezTo>
                  <a:cubicBezTo>
                    <a:pt x="175" y="904"/>
                    <a:pt x="142" y="894"/>
                    <a:pt x="110" y="894"/>
                  </a:cubicBezTo>
                  <a:cubicBezTo>
                    <a:pt x="102" y="894"/>
                    <a:pt x="94" y="895"/>
                    <a:pt x="86" y="896"/>
                  </a:cubicBezTo>
                  <a:cubicBezTo>
                    <a:pt x="66" y="899"/>
                    <a:pt x="1" y="923"/>
                    <a:pt x="25" y="956"/>
                  </a:cubicBezTo>
                  <a:cubicBezTo>
                    <a:pt x="129" y="1100"/>
                    <a:pt x="282" y="1203"/>
                    <a:pt x="455" y="1248"/>
                  </a:cubicBezTo>
                  <a:cubicBezTo>
                    <a:pt x="465" y="1250"/>
                    <a:pt x="484" y="1252"/>
                    <a:pt x="504" y="1252"/>
                  </a:cubicBezTo>
                  <a:cubicBezTo>
                    <a:pt x="544" y="1252"/>
                    <a:pt x="591" y="1243"/>
                    <a:pt x="588" y="1205"/>
                  </a:cubicBezTo>
                  <a:cubicBezTo>
                    <a:pt x="557" y="803"/>
                    <a:pt x="462" y="409"/>
                    <a:pt x="308" y="36"/>
                  </a:cubicBezTo>
                  <a:cubicBezTo>
                    <a:pt x="298" y="12"/>
                    <a:pt x="261" y="0"/>
                    <a:pt x="224"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3"/>
            <p:cNvSpPr/>
            <p:nvPr/>
          </p:nvSpPr>
          <p:spPr>
            <a:xfrm>
              <a:off x="1755446" y="2892817"/>
              <a:ext cx="27361" cy="24161"/>
            </a:xfrm>
            <a:custGeom>
              <a:rect b="b" l="l" r="r" t="t"/>
              <a:pathLst>
                <a:path extrusionOk="0" h="770" w="872">
                  <a:moveTo>
                    <a:pt x="765" y="0"/>
                  </a:moveTo>
                  <a:cubicBezTo>
                    <a:pt x="733" y="0"/>
                    <a:pt x="698" y="10"/>
                    <a:pt x="681" y="37"/>
                  </a:cubicBezTo>
                  <a:cubicBezTo>
                    <a:pt x="594" y="187"/>
                    <a:pt x="540" y="355"/>
                    <a:pt x="521" y="530"/>
                  </a:cubicBezTo>
                  <a:lnTo>
                    <a:pt x="179" y="167"/>
                  </a:lnTo>
                  <a:cubicBezTo>
                    <a:pt x="162" y="149"/>
                    <a:pt x="134" y="142"/>
                    <a:pt x="106" y="142"/>
                  </a:cubicBezTo>
                  <a:cubicBezTo>
                    <a:pt x="89" y="142"/>
                    <a:pt x="73" y="144"/>
                    <a:pt x="59" y="148"/>
                  </a:cubicBezTo>
                  <a:cubicBezTo>
                    <a:pt x="29" y="158"/>
                    <a:pt x="1" y="185"/>
                    <a:pt x="28" y="215"/>
                  </a:cubicBezTo>
                  <a:lnTo>
                    <a:pt x="528" y="745"/>
                  </a:lnTo>
                  <a:cubicBezTo>
                    <a:pt x="544" y="764"/>
                    <a:pt x="576" y="770"/>
                    <a:pt x="603" y="770"/>
                  </a:cubicBezTo>
                  <a:cubicBezTo>
                    <a:pt x="611" y="770"/>
                    <a:pt x="620" y="769"/>
                    <a:pt x="627" y="768"/>
                  </a:cubicBezTo>
                  <a:cubicBezTo>
                    <a:pt x="650" y="764"/>
                    <a:pt x="693" y="751"/>
                    <a:pt x="691" y="721"/>
                  </a:cubicBezTo>
                  <a:cubicBezTo>
                    <a:pt x="678" y="491"/>
                    <a:pt x="734" y="261"/>
                    <a:pt x="851" y="61"/>
                  </a:cubicBezTo>
                  <a:cubicBezTo>
                    <a:pt x="871" y="28"/>
                    <a:pt x="813" y="7"/>
                    <a:pt x="790" y="2"/>
                  </a:cubicBezTo>
                  <a:cubicBezTo>
                    <a:pt x="782" y="1"/>
                    <a:pt x="774" y="0"/>
                    <a:pt x="76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3"/>
            <p:cNvSpPr/>
            <p:nvPr/>
          </p:nvSpPr>
          <p:spPr>
            <a:xfrm>
              <a:off x="1052339" y="2539099"/>
              <a:ext cx="3700380" cy="1151209"/>
            </a:xfrm>
            <a:custGeom>
              <a:rect b="b" l="l" r="r" t="t"/>
              <a:pathLst>
                <a:path extrusionOk="0" h="36689" w="117931">
                  <a:moveTo>
                    <a:pt x="2216" y="1"/>
                  </a:moveTo>
                  <a:cubicBezTo>
                    <a:pt x="860" y="1"/>
                    <a:pt x="1" y="1453"/>
                    <a:pt x="653" y="2640"/>
                  </a:cubicBezTo>
                  <a:lnTo>
                    <a:pt x="18842" y="35764"/>
                  </a:lnTo>
                  <a:cubicBezTo>
                    <a:pt x="19155" y="36334"/>
                    <a:pt x="19753" y="36689"/>
                    <a:pt x="20404" y="36689"/>
                  </a:cubicBezTo>
                  <a:lnTo>
                    <a:pt x="116147" y="36689"/>
                  </a:lnTo>
                  <a:cubicBezTo>
                    <a:pt x="117131" y="36689"/>
                    <a:pt x="117930" y="35891"/>
                    <a:pt x="117930" y="34907"/>
                  </a:cubicBezTo>
                  <a:lnTo>
                    <a:pt x="117930" y="33199"/>
                  </a:lnTo>
                  <a:cubicBezTo>
                    <a:pt x="117930" y="32214"/>
                    <a:pt x="117131" y="31417"/>
                    <a:pt x="116147" y="31417"/>
                  </a:cubicBezTo>
                  <a:lnTo>
                    <a:pt x="23532" y="31417"/>
                  </a:lnTo>
                  <a:cubicBezTo>
                    <a:pt x="22882" y="31417"/>
                    <a:pt x="22546" y="31062"/>
                    <a:pt x="22233" y="30492"/>
                  </a:cubicBezTo>
                  <a:lnTo>
                    <a:pt x="5719" y="924"/>
                  </a:lnTo>
                  <a:cubicBezTo>
                    <a:pt x="5406" y="354"/>
                    <a:pt x="4807" y="1"/>
                    <a:pt x="4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3"/>
            <p:cNvSpPr/>
            <p:nvPr/>
          </p:nvSpPr>
          <p:spPr>
            <a:xfrm>
              <a:off x="915564" y="2486667"/>
              <a:ext cx="3797148" cy="1304269"/>
            </a:xfrm>
            <a:custGeom>
              <a:rect b="b" l="l" r="r" t="t"/>
              <a:pathLst>
                <a:path extrusionOk="0" h="41567" w="121015">
                  <a:moveTo>
                    <a:pt x="877" y="1"/>
                  </a:moveTo>
                  <a:cubicBezTo>
                    <a:pt x="342" y="1"/>
                    <a:pt x="1" y="574"/>
                    <a:pt x="260" y="1044"/>
                  </a:cubicBezTo>
                  <a:lnTo>
                    <a:pt x="22235" y="41201"/>
                  </a:lnTo>
                  <a:cubicBezTo>
                    <a:pt x="22357" y="41427"/>
                    <a:pt x="22595" y="41567"/>
                    <a:pt x="22852" y="41567"/>
                  </a:cubicBezTo>
                  <a:lnTo>
                    <a:pt x="120310" y="41567"/>
                  </a:lnTo>
                  <a:cubicBezTo>
                    <a:pt x="120699" y="41567"/>
                    <a:pt x="121015" y="41252"/>
                    <a:pt x="121015" y="40864"/>
                  </a:cubicBezTo>
                  <a:lnTo>
                    <a:pt x="121015" y="36999"/>
                  </a:lnTo>
                  <a:cubicBezTo>
                    <a:pt x="121015" y="36610"/>
                    <a:pt x="120699" y="36295"/>
                    <a:pt x="120310" y="36295"/>
                  </a:cubicBezTo>
                  <a:lnTo>
                    <a:pt x="25979" y="36295"/>
                  </a:lnTo>
                  <a:cubicBezTo>
                    <a:pt x="25722" y="36295"/>
                    <a:pt x="25486" y="36155"/>
                    <a:pt x="25362" y="35929"/>
                  </a:cubicBezTo>
                  <a:lnTo>
                    <a:pt x="5896" y="368"/>
                  </a:lnTo>
                  <a:cubicBezTo>
                    <a:pt x="5773" y="142"/>
                    <a:pt x="5536" y="1"/>
                    <a:pt x="5279" y="1"/>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3"/>
            <p:cNvSpPr/>
            <p:nvPr/>
          </p:nvSpPr>
          <p:spPr>
            <a:xfrm>
              <a:off x="1826359" y="3117260"/>
              <a:ext cx="2923850" cy="701946"/>
            </a:xfrm>
            <a:custGeom>
              <a:rect b="b" l="l" r="r" t="t"/>
              <a:pathLst>
                <a:path extrusionOk="0" h="22371" w="93183">
                  <a:moveTo>
                    <a:pt x="10190" y="1"/>
                  </a:moveTo>
                  <a:cubicBezTo>
                    <a:pt x="9493" y="1"/>
                    <a:pt x="8840" y="157"/>
                    <a:pt x="8261" y="537"/>
                  </a:cubicBezTo>
                  <a:cubicBezTo>
                    <a:pt x="5165" y="2569"/>
                    <a:pt x="3096" y="5460"/>
                    <a:pt x="1841" y="8869"/>
                  </a:cubicBezTo>
                  <a:cubicBezTo>
                    <a:pt x="1678" y="9313"/>
                    <a:pt x="1528" y="9766"/>
                    <a:pt x="1391" y="10227"/>
                  </a:cubicBezTo>
                  <a:cubicBezTo>
                    <a:pt x="413" y="13531"/>
                    <a:pt x="138" y="16998"/>
                    <a:pt x="15" y="20441"/>
                  </a:cubicBezTo>
                  <a:cubicBezTo>
                    <a:pt x="0" y="20842"/>
                    <a:pt x="0" y="21561"/>
                    <a:pt x="342" y="21854"/>
                  </a:cubicBezTo>
                  <a:cubicBezTo>
                    <a:pt x="532" y="22017"/>
                    <a:pt x="647" y="22075"/>
                    <a:pt x="726" y="22075"/>
                  </a:cubicBezTo>
                  <a:cubicBezTo>
                    <a:pt x="914" y="22075"/>
                    <a:pt x="907" y="21750"/>
                    <a:pt x="1249" y="21703"/>
                  </a:cubicBezTo>
                  <a:cubicBezTo>
                    <a:pt x="1565" y="21659"/>
                    <a:pt x="1895" y="21640"/>
                    <a:pt x="2234" y="21640"/>
                  </a:cubicBezTo>
                  <a:cubicBezTo>
                    <a:pt x="3706" y="21640"/>
                    <a:pt x="5351" y="21985"/>
                    <a:pt x="6740" y="22056"/>
                  </a:cubicBezTo>
                  <a:cubicBezTo>
                    <a:pt x="7415" y="22090"/>
                    <a:pt x="8088" y="22120"/>
                    <a:pt x="8763" y="22149"/>
                  </a:cubicBezTo>
                  <a:cubicBezTo>
                    <a:pt x="8908" y="22156"/>
                    <a:pt x="9056" y="22161"/>
                    <a:pt x="9201" y="22167"/>
                  </a:cubicBezTo>
                  <a:cubicBezTo>
                    <a:pt x="12057" y="22277"/>
                    <a:pt x="14912" y="22343"/>
                    <a:pt x="17771" y="22363"/>
                  </a:cubicBezTo>
                  <a:cubicBezTo>
                    <a:pt x="18518" y="22368"/>
                    <a:pt x="19266" y="22371"/>
                    <a:pt x="20013" y="22371"/>
                  </a:cubicBezTo>
                  <a:cubicBezTo>
                    <a:pt x="26632" y="22371"/>
                    <a:pt x="33249" y="22169"/>
                    <a:pt x="39864" y="21923"/>
                  </a:cubicBezTo>
                  <a:cubicBezTo>
                    <a:pt x="40544" y="21897"/>
                    <a:pt x="41225" y="21886"/>
                    <a:pt x="41908" y="21886"/>
                  </a:cubicBezTo>
                  <a:cubicBezTo>
                    <a:pt x="45510" y="21886"/>
                    <a:pt x="49142" y="22186"/>
                    <a:pt x="52749" y="22186"/>
                  </a:cubicBezTo>
                  <a:cubicBezTo>
                    <a:pt x="54105" y="22186"/>
                    <a:pt x="55459" y="22144"/>
                    <a:pt x="56806" y="22027"/>
                  </a:cubicBezTo>
                  <a:lnTo>
                    <a:pt x="56897" y="22019"/>
                  </a:lnTo>
                  <a:cubicBezTo>
                    <a:pt x="57439" y="21970"/>
                    <a:pt x="57979" y="21906"/>
                    <a:pt x="58519" y="21834"/>
                  </a:cubicBezTo>
                  <a:cubicBezTo>
                    <a:pt x="59241" y="21740"/>
                    <a:pt x="59961" y="21631"/>
                    <a:pt x="60683" y="21534"/>
                  </a:cubicBezTo>
                  <a:cubicBezTo>
                    <a:pt x="64385" y="21039"/>
                    <a:pt x="68157" y="20873"/>
                    <a:pt x="71936" y="20873"/>
                  </a:cubicBezTo>
                  <a:cubicBezTo>
                    <a:pt x="75994" y="20873"/>
                    <a:pt x="80061" y="21065"/>
                    <a:pt x="84060" y="21245"/>
                  </a:cubicBezTo>
                  <a:cubicBezTo>
                    <a:pt x="85385" y="21305"/>
                    <a:pt x="86708" y="21377"/>
                    <a:pt x="88032" y="21461"/>
                  </a:cubicBezTo>
                  <a:cubicBezTo>
                    <a:pt x="88407" y="21485"/>
                    <a:pt x="88796" y="21506"/>
                    <a:pt x="89184" y="21506"/>
                  </a:cubicBezTo>
                  <a:cubicBezTo>
                    <a:pt x="90324" y="21506"/>
                    <a:pt x="91458" y="21328"/>
                    <a:pt x="92235" y="20542"/>
                  </a:cubicBezTo>
                  <a:cubicBezTo>
                    <a:pt x="92961" y="19812"/>
                    <a:pt x="93182" y="18707"/>
                    <a:pt x="93137" y="17678"/>
                  </a:cubicBezTo>
                  <a:cubicBezTo>
                    <a:pt x="93131" y="17558"/>
                    <a:pt x="93122" y="17437"/>
                    <a:pt x="93109" y="17317"/>
                  </a:cubicBezTo>
                  <a:cubicBezTo>
                    <a:pt x="93102" y="17235"/>
                    <a:pt x="93092" y="17155"/>
                    <a:pt x="93081" y="17075"/>
                  </a:cubicBezTo>
                  <a:cubicBezTo>
                    <a:pt x="93018" y="16615"/>
                    <a:pt x="92911" y="16162"/>
                    <a:pt x="92759" y="15723"/>
                  </a:cubicBezTo>
                  <a:cubicBezTo>
                    <a:pt x="92731" y="15639"/>
                    <a:pt x="92701" y="15556"/>
                    <a:pt x="92669" y="15473"/>
                  </a:cubicBezTo>
                  <a:cubicBezTo>
                    <a:pt x="91926" y="13531"/>
                    <a:pt x="90390" y="11870"/>
                    <a:pt x="88596" y="10692"/>
                  </a:cubicBezTo>
                  <a:cubicBezTo>
                    <a:pt x="88458" y="10601"/>
                    <a:pt x="88316" y="10512"/>
                    <a:pt x="88173" y="10427"/>
                  </a:cubicBezTo>
                  <a:cubicBezTo>
                    <a:pt x="88016" y="10331"/>
                    <a:pt x="87857" y="10241"/>
                    <a:pt x="87697" y="10154"/>
                  </a:cubicBezTo>
                  <a:cubicBezTo>
                    <a:pt x="84855" y="8606"/>
                    <a:pt x="81616" y="7996"/>
                    <a:pt x="78490" y="7157"/>
                  </a:cubicBezTo>
                  <a:cubicBezTo>
                    <a:pt x="78283" y="7101"/>
                    <a:pt x="78086" y="7042"/>
                    <a:pt x="77894" y="6984"/>
                  </a:cubicBezTo>
                  <a:cubicBezTo>
                    <a:pt x="77606" y="6897"/>
                    <a:pt x="77331" y="6807"/>
                    <a:pt x="77058" y="6725"/>
                  </a:cubicBezTo>
                  <a:cubicBezTo>
                    <a:pt x="76444" y="6544"/>
                    <a:pt x="75838" y="6399"/>
                    <a:pt x="75109" y="6391"/>
                  </a:cubicBezTo>
                  <a:cubicBezTo>
                    <a:pt x="73707" y="6373"/>
                    <a:pt x="72306" y="6365"/>
                    <a:pt x="70906" y="6352"/>
                  </a:cubicBezTo>
                  <a:cubicBezTo>
                    <a:pt x="68106" y="6326"/>
                    <a:pt x="65303" y="6273"/>
                    <a:pt x="62502" y="6273"/>
                  </a:cubicBezTo>
                  <a:cubicBezTo>
                    <a:pt x="59218" y="6242"/>
                    <a:pt x="55930" y="6212"/>
                    <a:pt x="52660" y="5913"/>
                  </a:cubicBezTo>
                  <a:cubicBezTo>
                    <a:pt x="50040" y="5673"/>
                    <a:pt x="47439" y="5263"/>
                    <a:pt x="44829" y="4926"/>
                  </a:cubicBezTo>
                  <a:cubicBezTo>
                    <a:pt x="39055" y="4183"/>
                    <a:pt x="33240" y="3805"/>
                    <a:pt x="27419" y="3797"/>
                  </a:cubicBezTo>
                  <a:cubicBezTo>
                    <a:pt x="27332" y="3797"/>
                    <a:pt x="27246" y="3797"/>
                    <a:pt x="27159" y="3797"/>
                  </a:cubicBezTo>
                  <a:cubicBezTo>
                    <a:pt x="26809" y="3797"/>
                    <a:pt x="26458" y="3797"/>
                    <a:pt x="26107" y="3797"/>
                  </a:cubicBezTo>
                  <a:cubicBezTo>
                    <a:pt x="23593" y="3797"/>
                    <a:pt x="21064" y="3755"/>
                    <a:pt x="18654" y="3065"/>
                  </a:cubicBezTo>
                  <a:cubicBezTo>
                    <a:pt x="18570" y="3041"/>
                    <a:pt x="18482" y="3014"/>
                    <a:pt x="18395" y="2985"/>
                  </a:cubicBezTo>
                  <a:cubicBezTo>
                    <a:pt x="18275" y="2946"/>
                    <a:pt x="18152" y="2902"/>
                    <a:pt x="18026" y="2855"/>
                  </a:cubicBezTo>
                  <a:cubicBezTo>
                    <a:pt x="15751" y="2002"/>
                    <a:pt x="12688" y="1"/>
                    <a:pt x="10190" y="1"/>
                  </a:cubicBezTo>
                  <a:close/>
                </a:path>
              </a:pathLst>
            </a:custGeom>
            <a:solidFill>
              <a:srgbClr val="E959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3"/>
            <p:cNvSpPr/>
            <p:nvPr/>
          </p:nvSpPr>
          <p:spPr>
            <a:xfrm>
              <a:off x="2101257" y="3206749"/>
              <a:ext cx="2646661" cy="605994"/>
            </a:xfrm>
            <a:custGeom>
              <a:rect b="b" l="l" r="r" t="t"/>
              <a:pathLst>
                <a:path extrusionOk="0" h="19313" w="84349">
                  <a:moveTo>
                    <a:pt x="1461" y="13809"/>
                  </a:moveTo>
                  <a:cubicBezTo>
                    <a:pt x="1261" y="13809"/>
                    <a:pt x="1091" y="14014"/>
                    <a:pt x="1372" y="14044"/>
                  </a:cubicBezTo>
                  <a:cubicBezTo>
                    <a:pt x="6638" y="14591"/>
                    <a:pt x="11914" y="15124"/>
                    <a:pt x="17210" y="15124"/>
                  </a:cubicBezTo>
                  <a:cubicBezTo>
                    <a:pt x="17881" y="15124"/>
                    <a:pt x="18551" y="15116"/>
                    <a:pt x="19223" y="15098"/>
                  </a:cubicBezTo>
                  <a:cubicBezTo>
                    <a:pt x="22202" y="15018"/>
                    <a:pt x="25175" y="14796"/>
                    <a:pt x="28152" y="14675"/>
                  </a:cubicBezTo>
                  <a:cubicBezTo>
                    <a:pt x="29350" y="14626"/>
                    <a:pt x="30548" y="14603"/>
                    <a:pt x="31745" y="14603"/>
                  </a:cubicBezTo>
                  <a:cubicBezTo>
                    <a:pt x="33584" y="14603"/>
                    <a:pt x="35422" y="14658"/>
                    <a:pt x="37263" y="14759"/>
                  </a:cubicBezTo>
                  <a:cubicBezTo>
                    <a:pt x="40237" y="14923"/>
                    <a:pt x="43205" y="15171"/>
                    <a:pt x="46180" y="15335"/>
                  </a:cubicBezTo>
                  <a:cubicBezTo>
                    <a:pt x="49106" y="15497"/>
                    <a:pt x="52036" y="15565"/>
                    <a:pt x="54968" y="15565"/>
                  </a:cubicBezTo>
                  <a:cubicBezTo>
                    <a:pt x="55029" y="15565"/>
                    <a:pt x="55090" y="15565"/>
                    <a:pt x="55150" y="15565"/>
                  </a:cubicBezTo>
                  <a:cubicBezTo>
                    <a:pt x="61203" y="15559"/>
                    <a:pt x="67250" y="15272"/>
                    <a:pt x="73292" y="14971"/>
                  </a:cubicBezTo>
                  <a:cubicBezTo>
                    <a:pt x="76642" y="14803"/>
                    <a:pt x="79992" y="14626"/>
                    <a:pt x="83344" y="14499"/>
                  </a:cubicBezTo>
                  <a:cubicBezTo>
                    <a:pt x="83680" y="14486"/>
                    <a:pt x="84014" y="14475"/>
                    <a:pt x="84348" y="14465"/>
                  </a:cubicBezTo>
                  <a:cubicBezTo>
                    <a:pt x="84340" y="14383"/>
                    <a:pt x="84330" y="14303"/>
                    <a:pt x="84318" y="14223"/>
                  </a:cubicBezTo>
                  <a:cubicBezTo>
                    <a:pt x="81497" y="14307"/>
                    <a:pt x="78678" y="14460"/>
                    <a:pt x="75858" y="14600"/>
                  </a:cubicBezTo>
                  <a:cubicBezTo>
                    <a:pt x="69812" y="14902"/>
                    <a:pt x="63768" y="15226"/>
                    <a:pt x="57714" y="15305"/>
                  </a:cubicBezTo>
                  <a:cubicBezTo>
                    <a:pt x="56807" y="15317"/>
                    <a:pt x="55899" y="15323"/>
                    <a:pt x="54991" y="15323"/>
                  </a:cubicBezTo>
                  <a:cubicBezTo>
                    <a:pt x="52906" y="15323"/>
                    <a:pt x="50821" y="15290"/>
                    <a:pt x="48738" y="15212"/>
                  </a:cubicBezTo>
                  <a:cubicBezTo>
                    <a:pt x="45758" y="15101"/>
                    <a:pt x="42784" y="14873"/>
                    <a:pt x="39810" y="14675"/>
                  </a:cubicBezTo>
                  <a:cubicBezTo>
                    <a:pt x="37141" y="14496"/>
                    <a:pt x="34468" y="14351"/>
                    <a:pt x="31793" y="14351"/>
                  </a:cubicBezTo>
                  <a:cubicBezTo>
                    <a:pt x="31430" y="14351"/>
                    <a:pt x="31067" y="14353"/>
                    <a:pt x="30704" y="14359"/>
                  </a:cubicBezTo>
                  <a:cubicBezTo>
                    <a:pt x="27725" y="14405"/>
                    <a:pt x="24751" y="14618"/>
                    <a:pt x="21774" y="14759"/>
                  </a:cubicBezTo>
                  <a:cubicBezTo>
                    <a:pt x="20186" y="14834"/>
                    <a:pt x="18600" y="14873"/>
                    <a:pt x="17013" y="14873"/>
                  </a:cubicBezTo>
                  <a:cubicBezTo>
                    <a:pt x="15264" y="14873"/>
                    <a:pt x="13515" y="14825"/>
                    <a:pt x="11764" y="14723"/>
                  </a:cubicBezTo>
                  <a:cubicBezTo>
                    <a:pt x="8331" y="14523"/>
                    <a:pt x="4909" y="14166"/>
                    <a:pt x="1489" y="13810"/>
                  </a:cubicBezTo>
                  <a:cubicBezTo>
                    <a:pt x="1480" y="13809"/>
                    <a:pt x="1470" y="13809"/>
                    <a:pt x="1461" y="13809"/>
                  </a:cubicBezTo>
                  <a:close/>
                  <a:moveTo>
                    <a:pt x="9264" y="0"/>
                  </a:moveTo>
                  <a:cubicBezTo>
                    <a:pt x="8891" y="342"/>
                    <a:pt x="8518" y="685"/>
                    <a:pt x="8145" y="1028"/>
                  </a:cubicBezTo>
                  <a:cubicBezTo>
                    <a:pt x="8094" y="1052"/>
                    <a:pt x="8055" y="1083"/>
                    <a:pt x="8051" y="1116"/>
                  </a:cubicBezTo>
                  <a:cubicBezTo>
                    <a:pt x="7395" y="1716"/>
                    <a:pt x="6740" y="2318"/>
                    <a:pt x="6086" y="2918"/>
                  </a:cubicBezTo>
                  <a:cubicBezTo>
                    <a:pt x="5478" y="3479"/>
                    <a:pt x="4871" y="4046"/>
                    <a:pt x="4343" y="4683"/>
                  </a:cubicBezTo>
                  <a:cubicBezTo>
                    <a:pt x="4322" y="4709"/>
                    <a:pt x="4303" y="4735"/>
                    <a:pt x="4282" y="4761"/>
                  </a:cubicBezTo>
                  <a:cubicBezTo>
                    <a:pt x="4152" y="4773"/>
                    <a:pt x="4060" y="4876"/>
                    <a:pt x="4136" y="4945"/>
                  </a:cubicBezTo>
                  <a:cubicBezTo>
                    <a:pt x="3719" y="5494"/>
                    <a:pt x="3356" y="6083"/>
                    <a:pt x="3053" y="6701"/>
                  </a:cubicBezTo>
                  <a:cubicBezTo>
                    <a:pt x="2696" y="7419"/>
                    <a:pt x="2404" y="8166"/>
                    <a:pt x="2135" y="8921"/>
                  </a:cubicBezTo>
                  <a:cubicBezTo>
                    <a:pt x="1850" y="9727"/>
                    <a:pt x="1592" y="10543"/>
                    <a:pt x="1361" y="11366"/>
                  </a:cubicBezTo>
                  <a:cubicBezTo>
                    <a:pt x="899" y="13013"/>
                    <a:pt x="546" y="14686"/>
                    <a:pt x="303" y="16378"/>
                  </a:cubicBezTo>
                  <a:cubicBezTo>
                    <a:pt x="166" y="17346"/>
                    <a:pt x="64" y="18318"/>
                    <a:pt x="0" y="19295"/>
                  </a:cubicBezTo>
                  <a:cubicBezTo>
                    <a:pt x="146" y="19301"/>
                    <a:pt x="293" y="19307"/>
                    <a:pt x="439" y="19312"/>
                  </a:cubicBezTo>
                  <a:cubicBezTo>
                    <a:pt x="488" y="18569"/>
                    <a:pt x="556" y="17827"/>
                    <a:pt x="649" y="17087"/>
                  </a:cubicBezTo>
                  <a:cubicBezTo>
                    <a:pt x="675" y="17096"/>
                    <a:pt x="702" y="17101"/>
                    <a:pt x="730" y="17104"/>
                  </a:cubicBezTo>
                  <a:cubicBezTo>
                    <a:pt x="11286" y="18089"/>
                    <a:pt x="21885" y="18491"/>
                    <a:pt x="32480" y="18776"/>
                  </a:cubicBezTo>
                  <a:cubicBezTo>
                    <a:pt x="37667" y="18916"/>
                    <a:pt x="42855" y="19029"/>
                    <a:pt x="48042" y="19172"/>
                  </a:cubicBezTo>
                  <a:lnTo>
                    <a:pt x="48133" y="19165"/>
                  </a:lnTo>
                  <a:cubicBezTo>
                    <a:pt x="48676" y="19117"/>
                    <a:pt x="49217" y="19052"/>
                    <a:pt x="49757" y="18981"/>
                  </a:cubicBezTo>
                  <a:cubicBezTo>
                    <a:pt x="39434" y="18681"/>
                    <a:pt x="29108" y="18523"/>
                    <a:pt x="18789" y="18065"/>
                  </a:cubicBezTo>
                  <a:cubicBezTo>
                    <a:pt x="12803" y="17800"/>
                    <a:pt x="6817" y="17429"/>
                    <a:pt x="849" y="16873"/>
                  </a:cubicBezTo>
                  <a:cubicBezTo>
                    <a:pt x="841" y="16872"/>
                    <a:pt x="834" y="16872"/>
                    <a:pt x="826" y="16872"/>
                  </a:cubicBezTo>
                  <a:cubicBezTo>
                    <a:pt x="772" y="16872"/>
                    <a:pt x="720" y="16885"/>
                    <a:pt x="673" y="16910"/>
                  </a:cubicBezTo>
                  <a:cubicBezTo>
                    <a:pt x="883" y="15268"/>
                    <a:pt x="1201" y="13640"/>
                    <a:pt x="1622" y="12038"/>
                  </a:cubicBezTo>
                  <a:cubicBezTo>
                    <a:pt x="1895" y="10999"/>
                    <a:pt x="2203" y="9958"/>
                    <a:pt x="2568" y="8942"/>
                  </a:cubicBezTo>
                  <a:cubicBezTo>
                    <a:pt x="13560" y="9780"/>
                    <a:pt x="24555" y="10614"/>
                    <a:pt x="35564" y="11202"/>
                  </a:cubicBezTo>
                  <a:cubicBezTo>
                    <a:pt x="41089" y="11496"/>
                    <a:pt x="46617" y="11729"/>
                    <a:pt x="52148" y="11868"/>
                  </a:cubicBezTo>
                  <a:cubicBezTo>
                    <a:pt x="57673" y="12005"/>
                    <a:pt x="63198" y="12058"/>
                    <a:pt x="68723" y="12185"/>
                  </a:cubicBezTo>
                  <a:cubicBezTo>
                    <a:pt x="73818" y="12304"/>
                    <a:pt x="78915" y="12491"/>
                    <a:pt x="83997" y="12871"/>
                  </a:cubicBezTo>
                  <a:cubicBezTo>
                    <a:pt x="83968" y="12788"/>
                    <a:pt x="83938" y="12704"/>
                    <a:pt x="83907" y="12621"/>
                  </a:cubicBezTo>
                  <a:cubicBezTo>
                    <a:pt x="74130" y="11899"/>
                    <a:pt x="64314" y="11888"/>
                    <a:pt x="54516" y="11681"/>
                  </a:cubicBezTo>
                  <a:cubicBezTo>
                    <a:pt x="43451" y="11445"/>
                    <a:pt x="32399" y="10840"/>
                    <a:pt x="21361" y="10083"/>
                  </a:cubicBezTo>
                  <a:cubicBezTo>
                    <a:pt x="15122" y="9654"/>
                    <a:pt x="8888" y="9181"/>
                    <a:pt x="2654" y="8708"/>
                  </a:cubicBezTo>
                  <a:cubicBezTo>
                    <a:pt x="2830" y="8236"/>
                    <a:pt x="3016" y="7770"/>
                    <a:pt x="3220" y="7314"/>
                  </a:cubicBezTo>
                  <a:cubicBezTo>
                    <a:pt x="3542" y="6591"/>
                    <a:pt x="3919" y="5891"/>
                    <a:pt x="4382" y="5248"/>
                  </a:cubicBezTo>
                  <a:cubicBezTo>
                    <a:pt x="4429" y="5184"/>
                    <a:pt x="4478" y="5121"/>
                    <a:pt x="4526" y="5056"/>
                  </a:cubicBezTo>
                  <a:cubicBezTo>
                    <a:pt x="9488" y="6094"/>
                    <a:pt x="14442" y="7032"/>
                    <a:pt x="19530" y="7060"/>
                  </a:cubicBezTo>
                  <a:cubicBezTo>
                    <a:pt x="19647" y="7061"/>
                    <a:pt x="19765" y="7061"/>
                    <a:pt x="19882" y="7061"/>
                  </a:cubicBezTo>
                  <a:cubicBezTo>
                    <a:pt x="24827" y="7061"/>
                    <a:pt x="29752" y="6504"/>
                    <a:pt x="34697" y="6504"/>
                  </a:cubicBezTo>
                  <a:cubicBezTo>
                    <a:pt x="34849" y="6504"/>
                    <a:pt x="35000" y="6505"/>
                    <a:pt x="35152" y="6506"/>
                  </a:cubicBezTo>
                  <a:cubicBezTo>
                    <a:pt x="40340" y="6544"/>
                    <a:pt x="45402" y="7570"/>
                    <a:pt x="50520" y="8282"/>
                  </a:cubicBezTo>
                  <a:cubicBezTo>
                    <a:pt x="53004" y="8626"/>
                    <a:pt x="55501" y="8869"/>
                    <a:pt x="58010" y="8878"/>
                  </a:cubicBezTo>
                  <a:cubicBezTo>
                    <a:pt x="58066" y="8878"/>
                    <a:pt x="58122" y="8878"/>
                    <a:pt x="58177" y="8878"/>
                  </a:cubicBezTo>
                  <a:cubicBezTo>
                    <a:pt x="60644" y="8878"/>
                    <a:pt x="63106" y="8694"/>
                    <a:pt x="65562" y="8476"/>
                  </a:cubicBezTo>
                  <a:cubicBezTo>
                    <a:pt x="69250" y="8148"/>
                    <a:pt x="72961" y="7724"/>
                    <a:pt x="76669" y="7724"/>
                  </a:cubicBezTo>
                  <a:cubicBezTo>
                    <a:pt x="77725" y="7724"/>
                    <a:pt x="78780" y="7758"/>
                    <a:pt x="79834" y="7839"/>
                  </a:cubicBezTo>
                  <a:cubicBezTo>
                    <a:pt x="79695" y="7748"/>
                    <a:pt x="79554" y="7659"/>
                    <a:pt x="79412" y="7573"/>
                  </a:cubicBezTo>
                  <a:cubicBezTo>
                    <a:pt x="78504" y="7517"/>
                    <a:pt x="77595" y="7492"/>
                    <a:pt x="76684" y="7492"/>
                  </a:cubicBezTo>
                  <a:cubicBezTo>
                    <a:pt x="73759" y="7492"/>
                    <a:pt x="70828" y="7747"/>
                    <a:pt x="67917" y="8016"/>
                  </a:cubicBezTo>
                  <a:cubicBezTo>
                    <a:pt x="65368" y="8252"/>
                    <a:pt x="62817" y="8501"/>
                    <a:pt x="60257" y="8596"/>
                  </a:cubicBezTo>
                  <a:cubicBezTo>
                    <a:pt x="59638" y="8619"/>
                    <a:pt x="59019" y="8630"/>
                    <a:pt x="58399" y="8630"/>
                  </a:cubicBezTo>
                  <a:cubicBezTo>
                    <a:pt x="56432" y="8630"/>
                    <a:pt x="54465" y="8516"/>
                    <a:pt x="52509" y="8289"/>
                  </a:cubicBezTo>
                  <a:cubicBezTo>
                    <a:pt x="47457" y="7703"/>
                    <a:pt x="42472" y="6574"/>
                    <a:pt x="37382" y="6324"/>
                  </a:cubicBezTo>
                  <a:cubicBezTo>
                    <a:pt x="36481" y="6280"/>
                    <a:pt x="35580" y="6262"/>
                    <a:pt x="34680" y="6262"/>
                  </a:cubicBezTo>
                  <a:cubicBezTo>
                    <a:pt x="30371" y="6262"/>
                    <a:pt x="26067" y="6685"/>
                    <a:pt x="21761" y="6793"/>
                  </a:cubicBezTo>
                  <a:cubicBezTo>
                    <a:pt x="21180" y="6807"/>
                    <a:pt x="20600" y="6815"/>
                    <a:pt x="20020" y="6815"/>
                  </a:cubicBezTo>
                  <a:cubicBezTo>
                    <a:pt x="17984" y="6815"/>
                    <a:pt x="15952" y="6719"/>
                    <a:pt x="13926" y="6478"/>
                  </a:cubicBezTo>
                  <a:cubicBezTo>
                    <a:pt x="11345" y="6171"/>
                    <a:pt x="8788" y="5681"/>
                    <a:pt x="6243" y="5156"/>
                  </a:cubicBezTo>
                  <a:cubicBezTo>
                    <a:pt x="5730" y="5051"/>
                    <a:pt x="5215" y="4944"/>
                    <a:pt x="4702" y="4835"/>
                  </a:cubicBezTo>
                  <a:cubicBezTo>
                    <a:pt x="5111" y="4336"/>
                    <a:pt x="5568" y="3880"/>
                    <a:pt x="6037" y="3440"/>
                  </a:cubicBezTo>
                  <a:cubicBezTo>
                    <a:pt x="6812" y="2713"/>
                    <a:pt x="7595" y="1995"/>
                    <a:pt x="8379" y="1278"/>
                  </a:cubicBezTo>
                  <a:cubicBezTo>
                    <a:pt x="10592" y="1952"/>
                    <a:pt x="12866" y="2405"/>
                    <a:pt x="15168" y="2633"/>
                  </a:cubicBezTo>
                  <a:cubicBezTo>
                    <a:pt x="16515" y="2763"/>
                    <a:pt x="17863" y="2804"/>
                    <a:pt x="19213" y="2804"/>
                  </a:cubicBezTo>
                  <a:cubicBezTo>
                    <a:pt x="20316" y="2804"/>
                    <a:pt x="21420" y="2777"/>
                    <a:pt x="22524" y="2748"/>
                  </a:cubicBezTo>
                  <a:cubicBezTo>
                    <a:pt x="23457" y="2724"/>
                    <a:pt x="24389" y="2706"/>
                    <a:pt x="25320" y="2706"/>
                  </a:cubicBezTo>
                  <a:cubicBezTo>
                    <a:pt x="26906" y="2706"/>
                    <a:pt x="28489" y="2758"/>
                    <a:pt x="30071" y="2921"/>
                  </a:cubicBezTo>
                  <a:cubicBezTo>
                    <a:pt x="32524" y="3174"/>
                    <a:pt x="34953" y="3596"/>
                    <a:pt x="37397" y="3919"/>
                  </a:cubicBezTo>
                  <a:cubicBezTo>
                    <a:pt x="40902" y="4381"/>
                    <a:pt x="44413" y="4527"/>
                    <a:pt x="47927" y="4527"/>
                  </a:cubicBezTo>
                  <a:cubicBezTo>
                    <a:pt x="53992" y="4527"/>
                    <a:pt x="60066" y="4092"/>
                    <a:pt x="66135" y="4092"/>
                  </a:cubicBezTo>
                  <a:cubicBezTo>
                    <a:pt x="66532" y="4092"/>
                    <a:pt x="66930" y="4093"/>
                    <a:pt x="67327" y="4097"/>
                  </a:cubicBezTo>
                  <a:cubicBezTo>
                    <a:pt x="67930" y="4103"/>
                    <a:pt x="68530" y="4115"/>
                    <a:pt x="69132" y="4130"/>
                  </a:cubicBezTo>
                  <a:cubicBezTo>
                    <a:pt x="68843" y="4042"/>
                    <a:pt x="68569" y="3952"/>
                    <a:pt x="68296" y="3872"/>
                  </a:cubicBezTo>
                  <a:cubicBezTo>
                    <a:pt x="67624" y="3860"/>
                    <a:pt x="66953" y="3855"/>
                    <a:pt x="66282" y="3855"/>
                  </a:cubicBezTo>
                  <a:cubicBezTo>
                    <a:pt x="62365" y="3855"/>
                    <a:pt x="58450" y="4032"/>
                    <a:pt x="54535" y="4166"/>
                  </a:cubicBezTo>
                  <a:cubicBezTo>
                    <a:pt x="52326" y="4243"/>
                    <a:pt x="50113" y="4303"/>
                    <a:pt x="47901" y="4303"/>
                  </a:cubicBezTo>
                  <a:cubicBezTo>
                    <a:pt x="45073" y="4303"/>
                    <a:pt x="42247" y="4204"/>
                    <a:pt x="39432" y="3913"/>
                  </a:cubicBezTo>
                  <a:cubicBezTo>
                    <a:pt x="37026" y="3663"/>
                    <a:pt x="34640" y="3254"/>
                    <a:pt x="32242" y="2934"/>
                  </a:cubicBezTo>
                  <a:cubicBezTo>
                    <a:pt x="29952" y="2627"/>
                    <a:pt x="27663" y="2455"/>
                    <a:pt x="25353" y="2455"/>
                  </a:cubicBezTo>
                  <a:cubicBezTo>
                    <a:pt x="25210" y="2455"/>
                    <a:pt x="25067" y="2455"/>
                    <a:pt x="24924" y="2457"/>
                  </a:cubicBezTo>
                  <a:cubicBezTo>
                    <a:pt x="22992" y="2476"/>
                    <a:pt x="21060" y="2566"/>
                    <a:pt x="19128" y="2566"/>
                  </a:cubicBezTo>
                  <a:cubicBezTo>
                    <a:pt x="18262" y="2566"/>
                    <a:pt x="17396" y="2548"/>
                    <a:pt x="16530" y="2497"/>
                  </a:cubicBezTo>
                  <a:cubicBezTo>
                    <a:pt x="13843" y="2338"/>
                    <a:pt x="11181" y="1851"/>
                    <a:pt x="8605" y="1070"/>
                  </a:cubicBezTo>
                  <a:cubicBezTo>
                    <a:pt x="8948" y="757"/>
                    <a:pt x="9291" y="444"/>
                    <a:pt x="9633" y="130"/>
                  </a:cubicBezTo>
                  <a:cubicBezTo>
                    <a:pt x="9513" y="91"/>
                    <a:pt x="9390" y="47"/>
                    <a:pt x="9264" y="0"/>
                  </a:cubicBezTo>
                  <a:close/>
                </a:path>
              </a:pathLst>
            </a:custGeom>
            <a:solidFill>
              <a:srgbClr val="00224E">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3"/>
            <p:cNvSpPr/>
            <p:nvPr/>
          </p:nvSpPr>
          <p:spPr>
            <a:xfrm>
              <a:off x="1702857" y="3315755"/>
              <a:ext cx="669376" cy="163477"/>
            </a:xfrm>
            <a:custGeom>
              <a:rect b="b" l="l" r="r" t="t"/>
              <a:pathLst>
                <a:path extrusionOk="0" h="5210" w="21333">
                  <a:moveTo>
                    <a:pt x="5032" y="1"/>
                  </a:moveTo>
                  <a:cubicBezTo>
                    <a:pt x="3672" y="1"/>
                    <a:pt x="2394" y="185"/>
                    <a:pt x="1137" y="1072"/>
                  </a:cubicBezTo>
                  <a:cubicBezTo>
                    <a:pt x="0" y="1875"/>
                    <a:pt x="458" y="2739"/>
                    <a:pt x="1260" y="3673"/>
                  </a:cubicBezTo>
                  <a:cubicBezTo>
                    <a:pt x="2144" y="4707"/>
                    <a:pt x="3626" y="5054"/>
                    <a:pt x="4927" y="5172"/>
                  </a:cubicBezTo>
                  <a:cubicBezTo>
                    <a:pt x="5202" y="5198"/>
                    <a:pt x="5478" y="5209"/>
                    <a:pt x="5753" y="5209"/>
                  </a:cubicBezTo>
                  <a:cubicBezTo>
                    <a:pt x="7067" y="5209"/>
                    <a:pt x="8378" y="4955"/>
                    <a:pt x="9679" y="4795"/>
                  </a:cubicBezTo>
                  <a:cubicBezTo>
                    <a:pt x="12143" y="4492"/>
                    <a:pt x="14601" y="4158"/>
                    <a:pt x="17055" y="3790"/>
                  </a:cubicBezTo>
                  <a:cubicBezTo>
                    <a:pt x="18101" y="3633"/>
                    <a:pt x="19158" y="3469"/>
                    <a:pt x="20127" y="3047"/>
                  </a:cubicBezTo>
                  <a:cubicBezTo>
                    <a:pt x="20705" y="2797"/>
                    <a:pt x="21115" y="2268"/>
                    <a:pt x="21211" y="1645"/>
                  </a:cubicBezTo>
                  <a:cubicBezTo>
                    <a:pt x="21332" y="863"/>
                    <a:pt x="20775" y="681"/>
                    <a:pt x="20118" y="681"/>
                  </a:cubicBezTo>
                  <a:cubicBezTo>
                    <a:pt x="20087" y="681"/>
                    <a:pt x="20056" y="681"/>
                    <a:pt x="20025" y="682"/>
                  </a:cubicBezTo>
                  <a:cubicBezTo>
                    <a:pt x="19618" y="692"/>
                    <a:pt x="19211" y="697"/>
                    <a:pt x="18804" y="697"/>
                  </a:cubicBezTo>
                  <a:cubicBezTo>
                    <a:pt x="16243" y="697"/>
                    <a:pt x="13684" y="507"/>
                    <a:pt x="11127" y="325"/>
                  </a:cubicBezTo>
                  <a:cubicBezTo>
                    <a:pt x="9699" y="223"/>
                    <a:pt x="8271" y="125"/>
                    <a:pt x="6843" y="62"/>
                  </a:cubicBezTo>
                  <a:cubicBezTo>
                    <a:pt x="6221" y="35"/>
                    <a:pt x="5619" y="1"/>
                    <a:pt x="5032" y="1"/>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3"/>
            <p:cNvSpPr/>
            <p:nvPr/>
          </p:nvSpPr>
          <p:spPr>
            <a:xfrm>
              <a:off x="2305901" y="3274274"/>
              <a:ext cx="216222" cy="143489"/>
            </a:xfrm>
            <a:custGeom>
              <a:rect b="b" l="l" r="r" t="t"/>
              <a:pathLst>
                <a:path extrusionOk="0" h="4573" w="6891">
                  <a:moveTo>
                    <a:pt x="3913" y="0"/>
                  </a:moveTo>
                  <a:cubicBezTo>
                    <a:pt x="3645" y="0"/>
                    <a:pt x="3062" y="261"/>
                    <a:pt x="2951" y="310"/>
                  </a:cubicBezTo>
                  <a:cubicBezTo>
                    <a:pt x="2611" y="461"/>
                    <a:pt x="2279" y="632"/>
                    <a:pt x="1943" y="792"/>
                  </a:cubicBezTo>
                  <a:cubicBezTo>
                    <a:pt x="1426" y="1041"/>
                    <a:pt x="896" y="1315"/>
                    <a:pt x="485" y="1727"/>
                  </a:cubicBezTo>
                  <a:cubicBezTo>
                    <a:pt x="431" y="1780"/>
                    <a:pt x="380" y="1835"/>
                    <a:pt x="331" y="1894"/>
                  </a:cubicBezTo>
                  <a:cubicBezTo>
                    <a:pt x="50" y="2243"/>
                    <a:pt x="1" y="2571"/>
                    <a:pt x="72" y="3067"/>
                  </a:cubicBezTo>
                  <a:cubicBezTo>
                    <a:pt x="104" y="3277"/>
                    <a:pt x="142" y="3486"/>
                    <a:pt x="190" y="3690"/>
                  </a:cubicBezTo>
                  <a:cubicBezTo>
                    <a:pt x="281" y="4093"/>
                    <a:pt x="351" y="4322"/>
                    <a:pt x="798" y="4435"/>
                  </a:cubicBezTo>
                  <a:cubicBezTo>
                    <a:pt x="1248" y="4547"/>
                    <a:pt x="1750" y="4572"/>
                    <a:pt x="2252" y="4572"/>
                  </a:cubicBezTo>
                  <a:cubicBezTo>
                    <a:pt x="2625" y="4572"/>
                    <a:pt x="2999" y="4558"/>
                    <a:pt x="3351" y="4557"/>
                  </a:cubicBezTo>
                  <a:cubicBezTo>
                    <a:pt x="3379" y="4556"/>
                    <a:pt x="3406" y="4556"/>
                    <a:pt x="3434" y="4556"/>
                  </a:cubicBezTo>
                  <a:cubicBezTo>
                    <a:pt x="3596" y="4556"/>
                    <a:pt x="3760" y="4559"/>
                    <a:pt x="3924" y="4559"/>
                  </a:cubicBezTo>
                  <a:cubicBezTo>
                    <a:pt x="4522" y="4559"/>
                    <a:pt x="5131" y="4529"/>
                    <a:pt x="5695" y="4259"/>
                  </a:cubicBezTo>
                  <a:cubicBezTo>
                    <a:pt x="5813" y="4202"/>
                    <a:pt x="5932" y="4132"/>
                    <a:pt x="6018" y="4025"/>
                  </a:cubicBezTo>
                  <a:cubicBezTo>
                    <a:pt x="6048" y="3992"/>
                    <a:pt x="6066" y="3953"/>
                    <a:pt x="6075" y="3911"/>
                  </a:cubicBezTo>
                  <a:cubicBezTo>
                    <a:pt x="6086" y="3828"/>
                    <a:pt x="6021" y="3758"/>
                    <a:pt x="5949" y="3739"/>
                  </a:cubicBezTo>
                  <a:cubicBezTo>
                    <a:pt x="5928" y="3734"/>
                    <a:pt x="5906" y="3731"/>
                    <a:pt x="5884" y="3731"/>
                  </a:cubicBezTo>
                  <a:cubicBezTo>
                    <a:pt x="5830" y="3731"/>
                    <a:pt x="5775" y="3744"/>
                    <a:pt x="5722" y="3758"/>
                  </a:cubicBezTo>
                  <a:cubicBezTo>
                    <a:pt x="5613" y="3781"/>
                    <a:pt x="4621" y="3849"/>
                    <a:pt x="4278" y="3849"/>
                  </a:cubicBezTo>
                  <a:cubicBezTo>
                    <a:pt x="4205" y="3849"/>
                    <a:pt x="4162" y="3846"/>
                    <a:pt x="4163" y="3839"/>
                  </a:cubicBezTo>
                  <a:cubicBezTo>
                    <a:pt x="4167" y="3812"/>
                    <a:pt x="4170" y="3783"/>
                    <a:pt x="4171" y="3756"/>
                  </a:cubicBezTo>
                  <a:lnTo>
                    <a:pt x="4171" y="3756"/>
                  </a:lnTo>
                  <a:cubicBezTo>
                    <a:pt x="4171" y="3759"/>
                    <a:pt x="4180" y="3761"/>
                    <a:pt x="4196" y="3761"/>
                  </a:cubicBezTo>
                  <a:cubicBezTo>
                    <a:pt x="4399" y="3761"/>
                    <a:pt x="5812" y="3526"/>
                    <a:pt x="5928" y="3505"/>
                  </a:cubicBezTo>
                  <a:cubicBezTo>
                    <a:pt x="6162" y="3460"/>
                    <a:pt x="6408" y="3413"/>
                    <a:pt x="6604" y="3255"/>
                  </a:cubicBezTo>
                  <a:cubicBezTo>
                    <a:pt x="6727" y="3153"/>
                    <a:pt x="6827" y="2962"/>
                    <a:pt x="6747" y="2832"/>
                  </a:cubicBezTo>
                  <a:cubicBezTo>
                    <a:pt x="6694" y="2747"/>
                    <a:pt x="6590" y="2729"/>
                    <a:pt x="6491" y="2729"/>
                  </a:cubicBezTo>
                  <a:cubicBezTo>
                    <a:pt x="6474" y="2729"/>
                    <a:pt x="6457" y="2729"/>
                    <a:pt x="6441" y="2730"/>
                  </a:cubicBezTo>
                  <a:cubicBezTo>
                    <a:pt x="5981" y="2747"/>
                    <a:pt x="5532" y="2847"/>
                    <a:pt x="5074" y="2886"/>
                  </a:cubicBezTo>
                  <a:lnTo>
                    <a:pt x="4154" y="2966"/>
                  </a:lnTo>
                  <a:cubicBezTo>
                    <a:pt x="4151" y="2936"/>
                    <a:pt x="4150" y="2904"/>
                    <a:pt x="4147" y="2873"/>
                  </a:cubicBezTo>
                  <a:cubicBezTo>
                    <a:pt x="4147" y="2864"/>
                    <a:pt x="5153" y="2731"/>
                    <a:pt x="5250" y="2721"/>
                  </a:cubicBezTo>
                  <a:cubicBezTo>
                    <a:pt x="5695" y="2673"/>
                    <a:pt x="6129" y="2563"/>
                    <a:pt x="6544" y="2396"/>
                  </a:cubicBezTo>
                  <a:cubicBezTo>
                    <a:pt x="6625" y="2361"/>
                    <a:pt x="6709" y="2324"/>
                    <a:pt x="6777" y="2261"/>
                  </a:cubicBezTo>
                  <a:cubicBezTo>
                    <a:pt x="6844" y="2197"/>
                    <a:pt x="6891" y="2098"/>
                    <a:pt x="6875" y="2008"/>
                  </a:cubicBezTo>
                  <a:cubicBezTo>
                    <a:pt x="6861" y="1931"/>
                    <a:pt x="6807" y="1865"/>
                    <a:pt x="6732" y="1837"/>
                  </a:cubicBezTo>
                  <a:cubicBezTo>
                    <a:pt x="6664" y="1807"/>
                    <a:pt x="6585" y="1804"/>
                    <a:pt x="6509" y="1804"/>
                  </a:cubicBezTo>
                  <a:cubicBezTo>
                    <a:pt x="6162" y="1807"/>
                    <a:pt x="5815" y="1893"/>
                    <a:pt x="5469" y="1925"/>
                  </a:cubicBezTo>
                  <a:cubicBezTo>
                    <a:pt x="5004" y="1970"/>
                    <a:pt x="4540" y="2015"/>
                    <a:pt x="4075" y="2064"/>
                  </a:cubicBezTo>
                  <a:cubicBezTo>
                    <a:pt x="4071" y="2038"/>
                    <a:pt x="4070" y="2013"/>
                    <a:pt x="4067" y="1988"/>
                  </a:cubicBezTo>
                  <a:cubicBezTo>
                    <a:pt x="4423" y="1925"/>
                    <a:pt x="4780" y="1840"/>
                    <a:pt x="5127" y="1775"/>
                  </a:cubicBezTo>
                  <a:cubicBezTo>
                    <a:pt x="5426" y="1720"/>
                    <a:pt x="5759" y="1701"/>
                    <a:pt x="6051" y="1600"/>
                  </a:cubicBezTo>
                  <a:cubicBezTo>
                    <a:pt x="6208" y="1547"/>
                    <a:pt x="6295" y="1467"/>
                    <a:pt x="6346" y="1297"/>
                  </a:cubicBezTo>
                  <a:cubicBezTo>
                    <a:pt x="6369" y="1217"/>
                    <a:pt x="6348" y="1014"/>
                    <a:pt x="6245" y="1008"/>
                  </a:cubicBezTo>
                  <a:cubicBezTo>
                    <a:pt x="6033" y="997"/>
                    <a:pt x="5822" y="991"/>
                    <a:pt x="5611" y="991"/>
                  </a:cubicBezTo>
                  <a:cubicBezTo>
                    <a:pt x="5281" y="991"/>
                    <a:pt x="4951" y="1005"/>
                    <a:pt x="4621" y="1031"/>
                  </a:cubicBezTo>
                  <a:cubicBezTo>
                    <a:pt x="4473" y="1144"/>
                    <a:pt x="3990" y="1099"/>
                    <a:pt x="3800" y="1132"/>
                  </a:cubicBezTo>
                  <a:cubicBezTo>
                    <a:pt x="3482" y="1188"/>
                    <a:pt x="3168" y="1287"/>
                    <a:pt x="2855" y="1365"/>
                  </a:cubicBezTo>
                  <a:cubicBezTo>
                    <a:pt x="2830" y="1371"/>
                    <a:pt x="2803" y="1376"/>
                    <a:pt x="2777" y="1376"/>
                  </a:cubicBezTo>
                  <a:cubicBezTo>
                    <a:pt x="2739" y="1376"/>
                    <a:pt x="2705" y="1366"/>
                    <a:pt x="2686" y="1334"/>
                  </a:cubicBezTo>
                  <a:cubicBezTo>
                    <a:pt x="2649" y="1271"/>
                    <a:pt x="2718" y="1199"/>
                    <a:pt x="2779" y="1159"/>
                  </a:cubicBezTo>
                  <a:cubicBezTo>
                    <a:pt x="3185" y="891"/>
                    <a:pt x="3833" y="631"/>
                    <a:pt x="4028" y="165"/>
                  </a:cubicBezTo>
                  <a:cubicBezTo>
                    <a:pt x="4079" y="44"/>
                    <a:pt x="4023" y="0"/>
                    <a:pt x="3913" y="0"/>
                  </a:cubicBezTo>
                  <a:close/>
                </a:path>
              </a:pathLst>
            </a:custGeom>
            <a:solidFill>
              <a:srgbClr val="DF94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3"/>
            <p:cNvSpPr/>
            <p:nvPr/>
          </p:nvSpPr>
          <p:spPr>
            <a:xfrm>
              <a:off x="1315721" y="2534047"/>
              <a:ext cx="538501" cy="994949"/>
            </a:xfrm>
            <a:custGeom>
              <a:rect b="b" l="l" r="r" t="t"/>
              <a:pathLst>
                <a:path extrusionOk="0" h="31709" w="17162">
                  <a:moveTo>
                    <a:pt x="4442" y="0"/>
                  </a:moveTo>
                  <a:cubicBezTo>
                    <a:pt x="3393" y="0"/>
                    <a:pt x="2320" y="452"/>
                    <a:pt x="1577" y="1211"/>
                  </a:cubicBezTo>
                  <a:cubicBezTo>
                    <a:pt x="423" y="2388"/>
                    <a:pt x="0" y="4142"/>
                    <a:pt x="156" y="5783"/>
                  </a:cubicBezTo>
                  <a:cubicBezTo>
                    <a:pt x="163" y="5858"/>
                    <a:pt x="172" y="5934"/>
                    <a:pt x="182" y="6010"/>
                  </a:cubicBezTo>
                  <a:cubicBezTo>
                    <a:pt x="203" y="6180"/>
                    <a:pt x="230" y="6348"/>
                    <a:pt x="263" y="6514"/>
                  </a:cubicBezTo>
                  <a:lnTo>
                    <a:pt x="14421" y="31665"/>
                  </a:lnTo>
                  <a:lnTo>
                    <a:pt x="14445" y="31709"/>
                  </a:lnTo>
                  <a:lnTo>
                    <a:pt x="16980" y="31709"/>
                  </a:lnTo>
                  <a:cubicBezTo>
                    <a:pt x="17036" y="31403"/>
                    <a:pt x="17096" y="31099"/>
                    <a:pt x="17162" y="30796"/>
                  </a:cubicBezTo>
                  <a:cubicBezTo>
                    <a:pt x="15145" y="27452"/>
                    <a:pt x="13866" y="23972"/>
                    <a:pt x="13012" y="20170"/>
                  </a:cubicBezTo>
                  <a:cubicBezTo>
                    <a:pt x="12586" y="18275"/>
                    <a:pt x="11994" y="16494"/>
                    <a:pt x="11678" y="14583"/>
                  </a:cubicBezTo>
                  <a:cubicBezTo>
                    <a:pt x="11578" y="13980"/>
                    <a:pt x="11475" y="13379"/>
                    <a:pt x="11367" y="12777"/>
                  </a:cubicBezTo>
                  <a:cubicBezTo>
                    <a:pt x="11086" y="11229"/>
                    <a:pt x="10768" y="9687"/>
                    <a:pt x="10368" y="8164"/>
                  </a:cubicBezTo>
                  <a:cubicBezTo>
                    <a:pt x="9943" y="6544"/>
                    <a:pt x="9243" y="5314"/>
                    <a:pt x="8505" y="3852"/>
                  </a:cubicBezTo>
                  <a:cubicBezTo>
                    <a:pt x="7882" y="2616"/>
                    <a:pt x="7349" y="1182"/>
                    <a:pt x="6096" y="437"/>
                  </a:cubicBezTo>
                  <a:cubicBezTo>
                    <a:pt x="5592" y="138"/>
                    <a:pt x="5021" y="0"/>
                    <a:pt x="4442"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3"/>
            <p:cNvSpPr/>
            <p:nvPr/>
          </p:nvSpPr>
          <p:spPr>
            <a:xfrm>
              <a:off x="1566616" y="2802356"/>
              <a:ext cx="54597" cy="277189"/>
            </a:xfrm>
            <a:custGeom>
              <a:rect b="b" l="l" r="r" t="t"/>
              <a:pathLst>
                <a:path extrusionOk="0" h="8834" w="1740">
                  <a:moveTo>
                    <a:pt x="102" y="0"/>
                  </a:moveTo>
                  <a:cubicBezTo>
                    <a:pt x="51" y="0"/>
                    <a:pt x="0" y="22"/>
                    <a:pt x="15" y="63"/>
                  </a:cubicBezTo>
                  <a:cubicBezTo>
                    <a:pt x="825" y="2242"/>
                    <a:pt x="1320" y="4526"/>
                    <a:pt x="1487" y="6844"/>
                  </a:cubicBezTo>
                  <a:cubicBezTo>
                    <a:pt x="1533" y="7490"/>
                    <a:pt x="1553" y="8136"/>
                    <a:pt x="1547" y="8783"/>
                  </a:cubicBezTo>
                  <a:cubicBezTo>
                    <a:pt x="1547" y="8817"/>
                    <a:pt x="1591" y="8833"/>
                    <a:pt x="1636" y="8833"/>
                  </a:cubicBezTo>
                  <a:cubicBezTo>
                    <a:pt x="1679" y="8833"/>
                    <a:pt x="1723" y="8817"/>
                    <a:pt x="1723" y="8783"/>
                  </a:cubicBezTo>
                  <a:cubicBezTo>
                    <a:pt x="1740" y="6464"/>
                    <a:pt x="1430" y="4153"/>
                    <a:pt x="799" y="1919"/>
                  </a:cubicBezTo>
                  <a:cubicBezTo>
                    <a:pt x="619" y="1285"/>
                    <a:pt x="415" y="656"/>
                    <a:pt x="184" y="37"/>
                  </a:cubicBezTo>
                  <a:cubicBezTo>
                    <a:pt x="174" y="12"/>
                    <a:pt x="138" y="0"/>
                    <a:pt x="102" y="0"/>
                  </a:cubicBez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3"/>
            <p:cNvSpPr/>
            <p:nvPr/>
          </p:nvSpPr>
          <p:spPr>
            <a:xfrm>
              <a:off x="1985631" y="4397557"/>
              <a:ext cx="253718" cy="253718"/>
            </a:xfrm>
            <a:custGeom>
              <a:rect b="b" l="l" r="r" t="t"/>
              <a:pathLst>
                <a:path extrusionOk="0" h="8086" w="8086">
                  <a:moveTo>
                    <a:pt x="4044" y="0"/>
                  </a:moveTo>
                  <a:cubicBezTo>
                    <a:pt x="1812" y="0"/>
                    <a:pt x="1" y="1810"/>
                    <a:pt x="1" y="4042"/>
                  </a:cubicBezTo>
                  <a:cubicBezTo>
                    <a:pt x="1" y="6275"/>
                    <a:pt x="1812" y="8085"/>
                    <a:pt x="4044" y="8085"/>
                  </a:cubicBezTo>
                  <a:cubicBezTo>
                    <a:pt x="6276" y="8085"/>
                    <a:pt x="8086" y="6276"/>
                    <a:pt x="8086" y="4042"/>
                  </a:cubicBezTo>
                  <a:cubicBezTo>
                    <a:pt x="8086" y="1810"/>
                    <a:pt x="6276" y="0"/>
                    <a:pt x="4044"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3"/>
            <p:cNvSpPr/>
            <p:nvPr/>
          </p:nvSpPr>
          <p:spPr>
            <a:xfrm>
              <a:off x="2008380" y="4427867"/>
              <a:ext cx="200659" cy="193066"/>
            </a:xfrm>
            <a:custGeom>
              <a:rect b="b" l="l" r="r" t="t"/>
              <a:pathLst>
                <a:path extrusionOk="0" h="6153" w="6395">
                  <a:moveTo>
                    <a:pt x="3319" y="1"/>
                  </a:moveTo>
                  <a:cubicBezTo>
                    <a:pt x="2074" y="1"/>
                    <a:pt x="952" y="749"/>
                    <a:pt x="476" y="1900"/>
                  </a:cubicBezTo>
                  <a:cubicBezTo>
                    <a:pt x="0" y="3049"/>
                    <a:pt x="263" y="4371"/>
                    <a:pt x="1144" y="5251"/>
                  </a:cubicBezTo>
                  <a:cubicBezTo>
                    <a:pt x="1732" y="5840"/>
                    <a:pt x="2519" y="6153"/>
                    <a:pt x="3320" y="6153"/>
                  </a:cubicBezTo>
                  <a:cubicBezTo>
                    <a:pt x="3716" y="6153"/>
                    <a:pt x="4115" y="6076"/>
                    <a:pt x="4495" y="5919"/>
                  </a:cubicBezTo>
                  <a:cubicBezTo>
                    <a:pt x="5644" y="5441"/>
                    <a:pt x="6394" y="4321"/>
                    <a:pt x="6394" y="3076"/>
                  </a:cubicBezTo>
                  <a:cubicBezTo>
                    <a:pt x="6394" y="1378"/>
                    <a:pt x="5017" y="1"/>
                    <a:pt x="3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3"/>
            <p:cNvSpPr/>
            <p:nvPr/>
          </p:nvSpPr>
          <p:spPr>
            <a:xfrm>
              <a:off x="2079418" y="3920524"/>
              <a:ext cx="66207" cy="628711"/>
            </a:xfrm>
            <a:custGeom>
              <a:rect b="b" l="l" r="r" t="t"/>
              <a:pathLst>
                <a:path extrusionOk="0" h="20037" w="2110">
                  <a:moveTo>
                    <a:pt x="0" y="0"/>
                  </a:moveTo>
                  <a:lnTo>
                    <a:pt x="0" y="20021"/>
                  </a:lnTo>
                  <a:cubicBezTo>
                    <a:pt x="0" y="20030"/>
                    <a:pt x="6" y="20037"/>
                    <a:pt x="14" y="20037"/>
                  </a:cubicBezTo>
                  <a:lnTo>
                    <a:pt x="2094" y="20037"/>
                  </a:lnTo>
                  <a:cubicBezTo>
                    <a:pt x="2102" y="20037"/>
                    <a:pt x="2110" y="20030"/>
                    <a:pt x="2110" y="20021"/>
                  </a:cubicBezTo>
                  <a:lnTo>
                    <a:pt x="2110"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3"/>
            <p:cNvSpPr/>
            <p:nvPr/>
          </p:nvSpPr>
          <p:spPr>
            <a:xfrm>
              <a:off x="1070192" y="3920524"/>
              <a:ext cx="3956891" cy="275745"/>
            </a:xfrm>
            <a:custGeom>
              <a:rect b="b" l="l" r="r" t="t"/>
              <a:pathLst>
                <a:path extrusionOk="0" h="8788" w="126106">
                  <a:moveTo>
                    <a:pt x="1" y="0"/>
                  </a:moveTo>
                  <a:lnTo>
                    <a:pt x="1" y="8788"/>
                  </a:lnTo>
                  <a:lnTo>
                    <a:pt x="126105" y="8788"/>
                  </a:lnTo>
                  <a:lnTo>
                    <a:pt x="126105"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3"/>
            <p:cNvSpPr/>
            <p:nvPr/>
          </p:nvSpPr>
          <p:spPr>
            <a:xfrm>
              <a:off x="3797242" y="3261534"/>
              <a:ext cx="1348385" cy="716944"/>
            </a:xfrm>
            <a:custGeom>
              <a:rect b="b" l="l" r="r" t="t"/>
              <a:pathLst>
                <a:path extrusionOk="0" h="22849" w="42973">
                  <a:moveTo>
                    <a:pt x="0" y="0"/>
                  </a:moveTo>
                  <a:lnTo>
                    <a:pt x="0" y="22849"/>
                  </a:lnTo>
                  <a:lnTo>
                    <a:pt x="42973" y="22849"/>
                  </a:lnTo>
                  <a:lnTo>
                    <a:pt x="42973" y="0"/>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3"/>
            <p:cNvSpPr/>
            <p:nvPr/>
          </p:nvSpPr>
          <p:spPr>
            <a:xfrm>
              <a:off x="3797242" y="3151211"/>
              <a:ext cx="1348385" cy="44180"/>
            </a:xfrm>
            <a:custGeom>
              <a:rect b="b" l="l" r="r" t="t"/>
              <a:pathLst>
                <a:path extrusionOk="0" h="1408" w="42973">
                  <a:moveTo>
                    <a:pt x="0" y="1"/>
                  </a:moveTo>
                  <a:lnTo>
                    <a:pt x="0" y="1407"/>
                  </a:lnTo>
                  <a:lnTo>
                    <a:pt x="42973" y="1407"/>
                  </a:lnTo>
                  <a:lnTo>
                    <a:pt x="42973"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3"/>
            <p:cNvSpPr/>
            <p:nvPr/>
          </p:nvSpPr>
          <p:spPr>
            <a:xfrm>
              <a:off x="3797242" y="3151211"/>
              <a:ext cx="44148" cy="696267"/>
            </a:xfrm>
            <a:custGeom>
              <a:rect b="b" l="l" r="r" t="t"/>
              <a:pathLst>
                <a:path extrusionOk="0" h="22190" w="1407">
                  <a:moveTo>
                    <a:pt x="0" y="1"/>
                  </a:moveTo>
                  <a:lnTo>
                    <a:pt x="0" y="22190"/>
                  </a:lnTo>
                  <a:lnTo>
                    <a:pt x="1407" y="22190"/>
                  </a:lnTo>
                  <a:lnTo>
                    <a:pt x="1407"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3"/>
            <p:cNvSpPr/>
            <p:nvPr/>
          </p:nvSpPr>
          <p:spPr>
            <a:xfrm>
              <a:off x="3841359" y="3316633"/>
              <a:ext cx="1260152" cy="474302"/>
            </a:xfrm>
            <a:custGeom>
              <a:rect b="b" l="l" r="r" t="t"/>
              <a:pathLst>
                <a:path extrusionOk="0" h="15116" w="40161">
                  <a:moveTo>
                    <a:pt x="1" y="1"/>
                  </a:moveTo>
                  <a:lnTo>
                    <a:pt x="1" y="15116"/>
                  </a:lnTo>
                  <a:lnTo>
                    <a:pt x="40160" y="15116"/>
                  </a:lnTo>
                  <a:lnTo>
                    <a:pt x="401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3"/>
            <p:cNvSpPr/>
            <p:nvPr/>
          </p:nvSpPr>
          <p:spPr>
            <a:xfrm>
              <a:off x="3827553" y="4397557"/>
              <a:ext cx="253718" cy="253718"/>
            </a:xfrm>
            <a:custGeom>
              <a:rect b="b" l="l" r="r" t="t"/>
              <a:pathLst>
                <a:path extrusionOk="0" h="8086" w="8086">
                  <a:moveTo>
                    <a:pt x="4044" y="0"/>
                  </a:moveTo>
                  <a:cubicBezTo>
                    <a:pt x="1811" y="0"/>
                    <a:pt x="1" y="1810"/>
                    <a:pt x="1" y="4042"/>
                  </a:cubicBezTo>
                  <a:cubicBezTo>
                    <a:pt x="1" y="6275"/>
                    <a:pt x="1811" y="8085"/>
                    <a:pt x="4044" y="8085"/>
                  </a:cubicBezTo>
                  <a:cubicBezTo>
                    <a:pt x="6276" y="8085"/>
                    <a:pt x="8085" y="6276"/>
                    <a:pt x="8085" y="4042"/>
                  </a:cubicBezTo>
                  <a:cubicBezTo>
                    <a:pt x="8085" y="1810"/>
                    <a:pt x="6276" y="0"/>
                    <a:pt x="4044"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3"/>
            <p:cNvSpPr/>
            <p:nvPr/>
          </p:nvSpPr>
          <p:spPr>
            <a:xfrm>
              <a:off x="3850302" y="4427867"/>
              <a:ext cx="200659" cy="193066"/>
            </a:xfrm>
            <a:custGeom>
              <a:rect b="b" l="l" r="r" t="t"/>
              <a:pathLst>
                <a:path extrusionOk="0" h="6153" w="6395">
                  <a:moveTo>
                    <a:pt x="3319" y="1"/>
                  </a:moveTo>
                  <a:cubicBezTo>
                    <a:pt x="2074" y="1"/>
                    <a:pt x="952" y="751"/>
                    <a:pt x="476" y="1900"/>
                  </a:cubicBezTo>
                  <a:cubicBezTo>
                    <a:pt x="0" y="3049"/>
                    <a:pt x="263" y="4372"/>
                    <a:pt x="1143" y="5251"/>
                  </a:cubicBezTo>
                  <a:cubicBezTo>
                    <a:pt x="1732" y="5840"/>
                    <a:pt x="2519" y="6153"/>
                    <a:pt x="3320" y="6153"/>
                  </a:cubicBezTo>
                  <a:cubicBezTo>
                    <a:pt x="3716" y="6153"/>
                    <a:pt x="4115" y="6076"/>
                    <a:pt x="4495" y="5919"/>
                  </a:cubicBezTo>
                  <a:cubicBezTo>
                    <a:pt x="5644" y="5441"/>
                    <a:pt x="6394" y="4321"/>
                    <a:pt x="6394" y="3076"/>
                  </a:cubicBezTo>
                  <a:cubicBezTo>
                    <a:pt x="6394" y="1378"/>
                    <a:pt x="5017" y="1"/>
                    <a:pt x="3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3"/>
            <p:cNvSpPr/>
            <p:nvPr/>
          </p:nvSpPr>
          <p:spPr>
            <a:xfrm>
              <a:off x="3921309" y="3920524"/>
              <a:ext cx="66175" cy="628711"/>
            </a:xfrm>
            <a:custGeom>
              <a:rect b="b" l="l" r="r" t="t"/>
              <a:pathLst>
                <a:path extrusionOk="0" h="20037" w="2109">
                  <a:moveTo>
                    <a:pt x="1" y="0"/>
                  </a:moveTo>
                  <a:lnTo>
                    <a:pt x="1" y="20021"/>
                  </a:lnTo>
                  <a:cubicBezTo>
                    <a:pt x="1" y="20030"/>
                    <a:pt x="8" y="20037"/>
                    <a:pt x="15" y="20037"/>
                  </a:cubicBezTo>
                  <a:lnTo>
                    <a:pt x="2095" y="20037"/>
                  </a:lnTo>
                  <a:cubicBezTo>
                    <a:pt x="2102" y="20037"/>
                    <a:pt x="2109" y="20030"/>
                    <a:pt x="2109" y="20021"/>
                  </a:cubicBezTo>
                  <a:lnTo>
                    <a:pt x="2109"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3"/>
            <p:cNvSpPr/>
            <p:nvPr/>
          </p:nvSpPr>
          <p:spPr>
            <a:xfrm>
              <a:off x="4869851" y="4397557"/>
              <a:ext cx="253718" cy="253718"/>
            </a:xfrm>
            <a:custGeom>
              <a:rect b="b" l="l" r="r" t="t"/>
              <a:pathLst>
                <a:path extrusionOk="0" h="8086" w="8086">
                  <a:moveTo>
                    <a:pt x="4043" y="0"/>
                  </a:moveTo>
                  <a:cubicBezTo>
                    <a:pt x="1810" y="0"/>
                    <a:pt x="1" y="1810"/>
                    <a:pt x="1" y="4042"/>
                  </a:cubicBezTo>
                  <a:cubicBezTo>
                    <a:pt x="1" y="6275"/>
                    <a:pt x="1810" y="8085"/>
                    <a:pt x="4043" y="8085"/>
                  </a:cubicBezTo>
                  <a:cubicBezTo>
                    <a:pt x="6275" y="8085"/>
                    <a:pt x="8086" y="6276"/>
                    <a:pt x="8086" y="4042"/>
                  </a:cubicBezTo>
                  <a:cubicBezTo>
                    <a:pt x="8086" y="1810"/>
                    <a:pt x="6275" y="0"/>
                    <a:pt x="4043"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3"/>
            <p:cNvSpPr/>
            <p:nvPr/>
          </p:nvSpPr>
          <p:spPr>
            <a:xfrm>
              <a:off x="4892599" y="4427867"/>
              <a:ext cx="200628" cy="193066"/>
            </a:xfrm>
            <a:custGeom>
              <a:rect b="b" l="l" r="r" t="t"/>
              <a:pathLst>
                <a:path extrusionOk="0" h="6153" w="6394">
                  <a:moveTo>
                    <a:pt x="3318" y="1"/>
                  </a:moveTo>
                  <a:cubicBezTo>
                    <a:pt x="2074" y="1"/>
                    <a:pt x="952" y="749"/>
                    <a:pt x="476" y="1900"/>
                  </a:cubicBezTo>
                  <a:cubicBezTo>
                    <a:pt x="0" y="3049"/>
                    <a:pt x="263" y="4371"/>
                    <a:pt x="1144" y="5251"/>
                  </a:cubicBezTo>
                  <a:cubicBezTo>
                    <a:pt x="1732" y="5840"/>
                    <a:pt x="2519" y="6153"/>
                    <a:pt x="3320" y="6153"/>
                  </a:cubicBezTo>
                  <a:cubicBezTo>
                    <a:pt x="3716" y="6153"/>
                    <a:pt x="4115" y="6076"/>
                    <a:pt x="4495" y="5919"/>
                  </a:cubicBezTo>
                  <a:cubicBezTo>
                    <a:pt x="5644" y="5441"/>
                    <a:pt x="6393" y="4321"/>
                    <a:pt x="6393" y="3076"/>
                  </a:cubicBezTo>
                  <a:cubicBezTo>
                    <a:pt x="6393" y="1378"/>
                    <a:pt x="5017" y="1"/>
                    <a:pt x="3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a:off x="943365" y="4397557"/>
              <a:ext cx="253718" cy="253718"/>
            </a:xfrm>
            <a:custGeom>
              <a:rect b="b" l="l" r="r" t="t"/>
              <a:pathLst>
                <a:path extrusionOk="0" h="8086" w="8086">
                  <a:moveTo>
                    <a:pt x="4044" y="0"/>
                  </a:moveTo>
                  <a:cubicBezTo>
                    <a:pt x="1810" y="0"/>
                    <a:pt x="1" y="1810"/>
                    <a:pt x="1" y="4042"/>
                  </a:cubicBezTo>
                  <a:cubicBezTo>
                    <a:pt x="1" y="6275"/>
                    <a:pt x="1812" y="8085"/>
                    <a:pt x="4044" y="8085"/>
                  </a:cubicBezTo>
                  <a:cubicBezTo>
                    <a:pt x="6276" y="8085"/>
                    <a:pt x="8086" y="6276"/>
                    <a:pt x="8086" y="4042"/>
                  </a:cubicBezTo>
                  <a:cubicBezTo>
                    <a:pt x="8086" y="1810"/>
                    <a:pt x="6276" y="0"/>
                    <a:pt x="4044"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3"/>
            <p:cNvSpPr/>
            <p:nvPr/>
          </p:nvSpPr>
          <p:spPr>
            <a:xfrm>
              <a:off x="966113" y="4427867"/>
              <a:ext cx="200628" cy="193066"/>
            </a:xfrm>
            <a:custGeom>
              <a:rect b="b" l="l" r="r" t="t"/>
              <a:pathLst>
                <a:path extrusionOk="0" h="6153" w="6394">
                  <a:moveTo>
                    <a:pt x="3318" y="1"/>
                  </a:moveTo>
                  <a:cubicBezTo>
                    <a:pt x="2074" y="1"/>
                    <a:pt x="952" y="749"/>
                    <a:pt x="476" y="1900"/>
                  </a:cubicBezTo>
                  <a:cubicBezTo>
                    <a:pt x="1" y="3049"/>
                    <a:pt x="264" y="4371"/>
                    <a:pt x="1142" y="5251"/>
                  </a:cubicBezTo>
                  <a:cubicBezTo>
                    <a:pt x="1732" y="5840"/>
                    <a:pt x="2519" y="6153"/>
                    <a:pt x="3320" y="6153"/>
                  </a:cubicBezTo>
                  <a:cubicBezTo>
                    <a:pt x="3716" y="6153"/>
                    <a:pt x="4115" y="6076"/>
                    <a:pt x="4495" y="5919"/>
                  </a:cubicBezTo>
                  <a:cubicBezTo>
                    <a:pt x="5644" y="5441"/>
                    <a:pt x="6393" y="4321"/>
                    <a:pt x="6393" y="3076"/>
                  </a:cubicBezTo>
                  <a:cubicBezTo>
                    <a:pt x="6393" y="1378"/>
                    <a:pt x="5017" y="1"/>
                    <a:pt x="3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a:off x="1037089" y="3920524"/>
              <a:ext cx="66238" cy="628711"/>
            </a:xfrm>
            <a:custGeom>
              <a:rect b="b" l="l" r="r" t="t"/>
              <a:pathLst>
                <a:path extrusionOk="0" h="20037" w="2111">
                  <a:moveTo>
                    <a:pt x="1" y="0"/>
                  </a:moveTo>
                  <a:lnTo>
                    <a:pt x="1" y="20021"/>
                  </a:lnTo>
                  <a:cubicBezTo>
                    <a:pt x="1" y="20030"/>
                    <a:pt x="8" y="20037"/>
                    <a:pt x="17" y="20037"/>
                  </a:cubicBezTo>
                  <a:lnTo>
                    <a:pt x="2095" y="20037"/>
                  </a:lnTo>
                  <a:cubicBezTo>
                    <a:pt x="2103" y="20037"/>
                    <a:pt x="2110" y="20030"/>
                    <a:pt x="2110" y="20021"/>
                  </a:cubicBezTo>
                  <a:lnTo>
                    <a:pt x="2110"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a:off x="904770" y="3790904"/>
              <a:ext cx="4240857" cy="187575"/>
            </a:xfrm>
            <a:custGeom>
              <a:rect b="b" l="l" r="r" t="t"/>
              <a:pathLst>
                <a:path extrusionOk="0" h="5978" w="135156">
                  <a:moveTo>
                    <a:pt x="0" y="1"/>
                  </a:moveTo>
                  <a:lnTo>
                    <a:pt x="0" y="5978"/>
                  </a:lnTo>
                  <a:lnTo>
                    <a:pt x="135156" y="5978"/>
                  </a:lnTo>
                  <a:lnTo>
                    <a:pt x="135156" y="1"/>
                  </a:lnTo>
                  <a:close/>
                </a:path>
              </a:pathLst>
            </a:custGeom>
            <a:solidFill>
              <a:srgbClr val="002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3"/>
            <p:cNvSpPr/>
            <p:nvPr/>
          </p:nvSpPr>
          <p:spPr>
            <a:xfrm>
              <a:off x="4963622" y="3912178"/>
              <a:ext cx="66175" cy="628711"/>
            </a:xfrm>
            <a:custGeom>
              <a:rect b="b" l="l" r="r" t="t"/>
              <a:pathLst>
                <a:path extrusionOk="0" h="20037" w="2109">
                  <a:moveTo>
                    <a:pt x="1" y="0"/>
                  </a:moveTo>
                  <a:lnTo>
                    <a:pt x="1" y="20021"/>
                  </a:lnTo>
                  <a:cubicBezTo>
                    <a:pt x="1" y="20030"/>
                    <a:pt x="8" y="20037"/>
                    <a:pt x="15" y="20037"/>
                  </a:cubicBezTo>
                  <a:lnTo>
                    <a:pt x="2095" y="20037"/>
                  </a:lnTo>
                  <a:cubicBezTo>
                    <a:pt x="2102" y="20037"/>
                    <a:pt x="2109" y="20030"/>
                    <a:pt x="2109" y="20021"/>
                  </a:cubicBezTo>
                  <a:lnTo>
                    <a:pt x="2109" y="0"/>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33"/>
          <p:cNvGrpSpPr/>
          <p:nvPr/>
        </p:nvGrpSpPr>
        <p:grpSpPr>
          <a:xfrm flipH="1">
            <a:off x="3875447" y="1225988"/>
            <a:ext cx="705653" cy="705614"/>
            <a:chOff x="10174495" y="4989626"/>
            <a:chExt cx="705653" cy="705614"/>
          </a:xfrm>
        </p:grpSpPr>
        <p:sp>
          <p:nvSpPr>
            <p:cNvPr id="1001" name="Google Shape;1001;p33"/>
            <p:cNvSpPr/>
            <p:nvPr/>
          </p:nvSpPr>
          <p:spPr>
            <a:xfrm>
              <a:off x="10174495" y="4989626"/>
              <a:ext cx="705653" cy="705614"/>
            </a:xfrm>
            <a:custGeom>
              <a:rect b="b" l="l" r="r" t="t"/>
              <a:pathLst>
                <a:path extrusionOk="0" h="18311" w="18312">
                  <a:moveTo>
                    <a:pt x="9155" y="0"/>
                  </a:moveTo>
                  <a:cubicBezTo>
                    <a:pt x="4101" y="0"/>
                    <a:pt x="1" y="4100"/>
                    <a:pt x="1" y="9156"/>
                  </a:cubicBezTo>
                  <a:cubicBezTo>
                    <a:pt x="1" y="14212"/>
                    <a:pt x="4099" y="18311"/>
                    <a:pt x="9155" y="18311"/>
                  </a:cubicBezTo>
                  <a:cubicBezTo>
                    <a:pt x="14211" y="18311"/>
                    <a:pt x="18311" y="14212"/>
                    <a:pt x="18311" y="9156"/>
                  </a:cubicBezTo>
                  <a:cubicBezTo>
                    <a:pt x="18311" y="4100"/>
                    <a:pt x="14211" y="0"/>
                    <a:pt x="9155" y="0"/>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3"/>
            <p:cNvSpPr/>
            <p:nvPr/>
          </p:nvSpPr>
          <p:spPr>
            <a:xfrm>
              <a:off x="10203282" y="5018412"/>
              <a:ext cx="648082" cy="648082"/>
            </a:xfrm>
            <a:custGeom>
              <a:rect b="b" l="l" r="r" t="t"/>
              <a:pathLst>
                <a:path extrusionOk="0" h="16818" w="16818">
                  <a:moveTo>
                    <a:pt x="8408" y="0"/>
                  </a:moveTo>
                  <a:cubicBezTo>
                    <a:pt x="3764" y="0"/>
                    <a:pt x="1" y="3765"/>
                    <a:pt x="1" y="8409"/>
                  </a:cubicBezTo>
                  <a:cubicBezTo>
                    <a:pt x="1" y="13053"/>
                    <a:pt x="3764" y="16818"/>
                    <a:pt x="8408" y="16818"/>
                  </a:cubicBezTo>
                  <a:cubicBezTo>
                    <a:pt x="13052" y="16818"/>
                    <a:pt x="16817" y="13053"/>
                    <a:pt x="16817" y="8409"/>
                  </a:cubicBezTo>
                  <a:cubicBezTo>
                    <a:pt x="16817" y="3765"/>
                    <a:pt x="13054" y="0"/>
                    <a:pt x="8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3"/>
            <p:cNvSpPr/>
            <p:nvPr/>
          </p:nvSpPr>
          <p:spPr>
            <a:xfrm>
              <a:off x="10496619" y="5314024"/>
              <a:ext cx="59113" cy="56916"/>
            </a:xfrm>
            <a:custGeom>
              <a:rect b="b" l="l" r="r" t="t"/>
              <a:pathLst>
                <a:path extrusionOk="0" h="1477" w="1534">
                  <a:moveTo>
                    <a:pt x="795" y="0"/>
                  </a:moveTo>
                  <a:cubicBezTo>
                    <a:pt x="603" y="0"/>
                    <a:pt x="414" y="75"/>
                    <a:pt x="274" y="217"/>
                  </a:cubicBezTo>
                  <a:cubicBezTo>
                    <a:pt x="63" y="427"/>
                    <a:pt x="0" y="745"/>
                    <a:pt x="115" y="1022"/>
                  </a:cubicBezTo>
                  <a:cubicBezTo>
                    <a:pt x="229" y="1296"/>
                    <a:pt x="499" y="1477"/>
                    <a:pt x="796" y="1477"/>
                  </a:cubicBezTo>
                  <a:cubicBezTo>
                    <a:pt x="1204" y="1475"/>
                    <a:pt x="1534" y="1145"/>
                    <a:pt x="1534" y="738"/>
                  </a:cubicBezTo>
                  <a:cubicBezTo>
                    <a:pt x="1534" y="439"/>
                    <a:pt x="1353" y="171"/>
                    <a:pt x="1078" y="57"/>
                  </a:cubicBezTo>
                  <a:cubicBezTo>
                    <a:pt x="987" y="19"/>
                    <a:pt x="891" y="0"/>
                    <a:pt x="795" y="0"/>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3"/>
            <p:cNvSpPr/>
            <p:nvPr/>
          </p:nvSpPr>
          <p:spPr>
            <a:xfrm>
              <a:off x="10231876" y="5047045"/>
              <a:ext cx="590857" cy="590819"/>
            </a:xfrm>
            <a:custGeom>
              <a:rect b="b" l="l" r="r" t="t"/>
              <a:pathLst>
                <a:path extrusionOk="0" h="15332" w="15333">
                  <a:moveTo>
                    <a:pt x="7416" y="0"/>
                  </a:moveTo>
                  <a:lnTo>
                    <a:pt x="7416" y="2034"/>
                  </a:lnTo>
                  <a:lnTo>
                    <a:pt x="7917" y="2034"/>
                  </a:lnTo>
                  <a:lnTo>
                    <a:pt x="7917" y="0"/>
                  </a:lnTo>
                  <a:close/>
                  <a:moveTo>
                    <a:pt x="0" y="7416"/>
                  </a:moveTo>
                  <a:lnTo>
                    <a:pt x="0" y="7915"/>
                  </a:lnTo>
                  <a:lnTo>
                    <a:pt x="2035" y="7915"/>
                  </a:lnTo>
                  <a:lnTo>
                    <a:pt x="2035" y="7416"/>
                  </a:lnTo>
                  <a:close/>
                  <a:moveTo>
                    <a:pt x="13298" y="7416"/>
                  </a:moveTo>
                  <a:lnTo>
                    <a:pt x="13298" y="7915"/>
                  </a:lnTo>
                  <a:lnTo>
                    <a:pt x="15332" y="7915"/>
                  </a:lnTo>
                  <a:lnTo>
                    <a:pt x="15332" y="7416"/>
                  </a:lnTo>
                  <a:close/>
                  <a:moveTo>
                    <a:pt x="7416" y="13298"/>
                  </a:moveTo>
                  <a:lnTo>
                    <a:pt x="7416" y="15332"/>
                  </a:lnTo>
                  <a:lnTo>
                    <a:pt x="7917" y="15332"/>
                  </a:lnTo>
                  <a:lnTo>
                    <a:pt x="7917" y="13298"/>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3"/>
            <p:cNvSpPr/>
            <p:nvPr/>
          </p:nvSpPr>
          <p:spPr>
            <a:xfrm>
              <a:off x="10381858" y="5217375"/>
              <a:ext cx="152252" cy="135489"/>
            </a:xfrm>
            <a:custGeom>
              <a:rect b="b" l="l" r="r" t="t"/>
              <a:pathLst>
                <a:path extrusionOk="0" h="3516" w="3951">
                  <a:moveTo>
                    <a:pt x="452" y="1"/>
                  </a:moveTo>
                  <a:lnTo>
                    <a:pt x="1" y="538"/>
                  </a:lnTo>
                  <a:lnTo>
                    <a:pt x="3501" y="3515"/>
                  </a:lnTo>
                  <a:lnTo>
                    <a:pt x="3950" y="2978"/>
                  </a:lnTo>
                  <a:lnTo>
                    <a:pt x="452" y="1"/>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3"/>
            <p:cNvSpPr/>
            <p:nvPr/>
          </p:nvSpPr>
          <p:spPr>
            <a:xfrm>
              <a:off x="10525406" y="5184118"/>
              <a:ext cx="156915" cy="163620"/>
            </a:xfrm>
            <a:custGeom>
              <a:rect b="b" l="l" r="r" t="t"/>
              <a:pathLst>
                <a:path extrusionOk="0" h="4246" w="4072">
                  <a:moveTo>
                    <a:pt x="3773" y="1"/>
                  </a:moveTo>
                  <a:lnTo>
                    <a:pt x="1" y="3960"/>
                  </a:lnTo>
                  <a:lnTo>
                    <a:pt x="300" y="4245"/>
                  </a:lnTo>
                  <a:lnTo>
                    <a:pt x="4072" y="285"/>
                  </a:lnTo>
                  <a:lnTo>
                    <a:pt x="3773" y="1"/>
                  </a:ln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34"/>
          <p:cNvSpPr/>
          <p:nvPr/>
        </p:nvSpPr>
        <p:spPr>
          <a:xfrm>
            <a:off x="5264800" y="4471100"/>
            <a:ext cx="3164100" cy="1374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txBox="1"/>
          <p:nvPr>
            <p:ph idx="1" type="body"/>
          </p:nvPr>
        </p:nvSpPr>
        <p:spPr>
          <a:xfrm>
            <a:off x="583575" y="1281313"/>
            <a:ext cx="5021400" cy="292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t>Quality Assurance Testing</a:t>
            </a:r>
            <a:endParaRPr b="1" sz="1800"/>
          </a:p>
          <a:p>
            <a:pPr indent="-330200" lvl="0" marL="457200" rtl="0" algn="l">
              <a:lnSpc>
                <a:spcPct val="115000"/>
              </a:lnSpc>
              <a:spcBef>
                <a:spcPts val="0"/>
              </a:spcBef>
              <a:spcAft>
                <a:spcPts val="0"/>
              </a:spcAft>
              <a:buSzPts val="1600"/>
              <a:buAutoNum type="arabicPeriod"/>
            </a:pPr>
            <a:r>
              <a:rPr lang="en" sz="1800"/>
              <a:t>Article Quality</a:t>
            </a:r>
            <a:endParaRPr sz="1800"/>
          </a:p>
          <a:p>
            <a:pPr indent="-330200" lvl="0" marL="457200" rtl="0" algn="l">
              <a:lnSpc>
                <a:spcPct val="115000"/>
              </a:lnSpc>
              <a:spcBef>
                <a:spcPts val="0"/>
              </a:spcBef>
              <a:spcAft>
                <a:spcPts val="0"/>
              </a:spcAft>
              <a:buSzPts val="1600"/>
              <a:buAutoNum type="arabicPeriod"/>
            </a:pPr>
            <a:r>
              <a:rPr lang="en" sz="1800"/>
              <a:t>Systematic Review Quality</a:t>
            </a:r>
            <a:endParaRPr sz="1800"/>
          </a:p>
          <a:p>
            <a:pPr indent="-330200" lvl="0" marL="457200" rtl="0" algn="l">
              <a:lnSpc>
                <a:spcPct val="115000"/>
              </a:lnSpc>
              <a:spcBef>
                <a:spcPts val="0"/>
              </a:spcBef>
              <a:spcAft>
                <a:spcPts val="0"/>
              </a:spcAft>
              <a:buSzPts val="1600"/>
              <a:buAutoNum type="arabicPeriod"/>
            </a:pPr>
            <a:r>
              <a:rPr lang="en" sz="1800"/>
              <a:t>Meta-analysis Quality</a:t>
            </a:r>
            <a:endParaRPr sz="1800"/>
          </a:p>
          <a:p>
            <a:pPr indent="-330200" lvl="0" marL="457200" rtl="0" algn="l">
              <a:lnSpc>
                <a:spcPct val="115000"/>
              </a:lnSpc>
              <a:spcBef>
                <a:spcPts val="0"/>
              </a:spcBef>
              <a:spcAft>
                <a:spcPts val="0"/>
              </a:spcAft>
              <a:buSzPts val="1600"/>
              <a:buAutoNum type="arabicPeriod"/>
            </a:pPr>
            <a:r>
              <a:rPr lang="en" sz="1800"/>
              <a:t>Thematic Analysis Quality</a:t>
            </a:r>
            <a:endParaRPr sz="1800"/>
          </a:p>
          <a:p>
            <a:pPr indent="-330200" lvl="0" marL="457200" rtl="0" algn="l">
              <a:lnSpc>
                <a:spcPct val="115000"/>
              </a:lnSpc>
              <a:spcBef>
                <a:spcPts val="0"/>
              </a:spcBef>
              <a:spcAft>
                <a:spcPts val="0"/>
              </a:spcAft>
              <a:buSzPts val="1600"/>
              <a:buAutoNum type="arabicPeriod"/>
            </a:pPr>
            <a:r>
              <a:rPr lang="en" sz="1800"/>
              <a:t>Evaluation Quality</a:t>
            </a:r>
            <a:endParaRPr sz="1800"/>
          </a:p>
          <a:p>
            <a:pPr indent="-330200" lvl="0" marL="457200" rtl="0" algn="l">
              <a:lnSpc>
                <a:spcPct val="115000"/>
              </a:lnSpc>
              <a:spcBef>
                <a:spcPts val="0"/>
              </a:spcBef>
              <a:spcAft>
                <a:spcPts val="0"/>
              </a:spcAft>
              <a:buSzPts val="1600"/>
              <a:buAutoNum type="arabicPeriod"/>
            </a:pPr>
            <a:r>
              <a:rPr lang="en" sz="1800"/>
              <a:t>Report Quality</a:t>
            </a:r>
            <a:endParaRPr sz="1800"/>
          </a:p>
          <a:p>
            <a:pPr indent="-330200" lvl="0" marL="457200" rtl="0" algn="l">
              <a:lnSpc>
                <a:spcPct val="115000"/>
              </a:lnSpc>
              <a:spcBef>
                <a:spcPts val="0"/>
              </a:spcBef>
              <a:spcAft>
                <a:spcPts val="0"/>
              </a:spcAft>
              <a:buSzPts val="1600"/>
              <a:buAutoNum type="arabicPeriod"/>
            </a:pPr>
            <a:r>
              <a:rPr lang="en" sz="1800"/>
              <a:t>Presentation Quality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013" name="Google Shape;1013;p34"/>
          <p:cNvSpPr txBox="1"/>
          <p:nvPr>
            <p:ph type="title"/>
          </p:nvPr>
        </p:nvSpPr>
        <p:spPr>
          <a:xfrm>
            <a:off x="720000" y="445025"/>
            <a:ext cx="7704000" cy="572700"/>
          </a:xfrm>
          <a:prstGeom prst="rect">
            <a:avLst/>
          </a:prstGeom>
        </p:spPr>
        <p:txBody>
          <a:bodyPr anchorCtr="0" anchor="t" bIns="0" lIns="91425" spcFirstLastPara="1" rIns="91425" wrap="square" tIns="0">
            <a:noAutofit/>
          </a:bodyPr>
          <a:lstStyle/>
          <a:p>
            <a:pPr indent="0" lvl="0" marL="0" rtl="0" algn="l">
              <a:lnSpc>
                <a:spcPct val="115000"/>
              </a:lnSpc>
              <a:spcBef>
                <a:spcPts val="0"/>
              </a:spcBef>
              <a:spcAft>
                <a:spcPts val="1000"/>
              </a:spcAft>
              <a:buNone/>
            </a:pPr>
            <a:r>
              <a:rPr lang="en" sz="2500">
                <a:solidFill>
                  <a:srgbClr val="2D3B45"/>
                </a:solidFill>
              </a:rPr>
              <a:t>Testing Plan</a:t>
            </a:r>
            <a:endParaRPr sz="4300"/>
          </a:p>
        </p:txBody>
      </p:sp>
      <p:grpSp>
        <p:nvGrpSpPr>
          <p:cNvPr id="1014" name="Google Shape;1014;p34"/>
          <p:cNvGrpSpPr/>
          <p:nvPr/>
        </p:nvGrpSpPr>
        <p:grpSpPr>
          <a:xfrm>
            <a:off x="5392250" y="2379925"/>
            <a:ext cx="2909210" cy="2145897"/>
            <a:chOff x="5214900" y="2462600"/>
            <a:chExt cx="2909210" cy="2145897"/>
          </a:xfrm>
        </p:grpSpPr>
        <p:sp>
          <p:nvSpPr>
            <p:cNvPr id="1015" name="Google Shape;1015;p34"/>
            <p:cNvSpPr/>
            <p:nvPr/>
          </p:nvSpPr>
          <p:spPr>
            <a:xfrm>
              <a:off x="5441108" y="4271950"/>
              <a:ext cx="488482" cy="336547"/>
            </a:xfrm>
            <a:custGeom>
              <a:rect b="b" l="l" r="r" t="t"/>
              <a:pathLst>
                <a:path extrusionOk="0" h="4264" w="6189">
                  <a:moveTo>
                    <a:pt x="1" y="1"/>
                  </a:moveTo>
                  <a:lnTo>
                    <a:pt x="1" y="4263"/>
                  </a:lnTo>
                  <a:lnTo>
                    <a:pt x="6189" y="4263"/>
                  </a:lnTo>
                  <a:lnTo>
                    <a:pt x="61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5214900" y="3932954"/>
              <a:ext cx="977912" cy="60222"/>
            </a:xfrm>
            <a:custGeom>
              <a:rect b="b" l="l" r="r" t="t"/>
              <a:pathLst>
                <a:path extrusionOk="0" h="763" w="12390">
                  <a:moveTo>
                    <a:pt x="260" y="1"/>
                  </a:moveTo>
                  <a:cubicBezTo>
                    <a:pt x="117" y="1"/>
                    <a:pt x="1" y="117"/>
                    <a:pt x="1" y="260"/>
                  </a:cubicBezTo>
                  <a:lnTo>
                    <a:pt x="1" y="503"/>
                  </a:lnTo>
                  <a:cubicBezTo>
                    <a:pt x="1" y="646"/>
                    <a:pt x="117" y="762"/>
                    <a:pt x="260" y="762"/>
                  </a:cubicBezTo>
                  <a:lnTo>
                    <a:pt x="12389" y="762"/>
                  </a:lnTo>
                  <a:lnTo>
                    <a:pt x="12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5265335" y="3993097"/>
              <a:ext cx="927477" cy="279009"/>
            </a:xfrm>
            <a:custGeom>
              <a:rect b="b" l="l" r="r" t="t"/>
              <a:pathLst>
                <a:path extrusionOk="0" h="3535" w="11751">
                  <a:moveTo>
                    <a:pt x="0" y="0"/>
                  </a:moveTo>
                  <a:lnTo>
                    <a:pt x="2228" y="3535"/>
                  </a:lnTo>
                  <a:lnTo>
                    <a:pt x="11750" y="3535"/>
                  </a:lnTo>
                  <a:lnTo>
                    <a:pt x="11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5761872" y="3932954"/>
              <a:ext cx="1976029" cy="60222"/>
            </a:xfrm>
            <a:custGeom>
              <a:rect b="b" l="l" r="r" t="t"/>
              <a:pathLst>
                <a:path extrusionOk="0" h="763" w="25036">
                  <a:moveTo>
                    <a:pt x="9" y="1"/>
                  </a:moveTo>
                  <a:cubicBezTo>
                    <a:pt x="4" y="1"/>
                    <a:pt x="1" y="4"/>
                    <a:pt x="1" y="11"/>
                  </a:cubicBezTo>
                  <a:lnTo>
                    <a:pt x="1" y="754"/>
                  </a:lnTo>
                  <a:cubicBezTo>
                    <a:pt x="1" y="758"/>
                    <a:pt x="4" y="762"/>
                    <a:pt x="9" y="762"/>
                  </a:cubicBezTo>
                  <a:lnTo>
                    <a:pt x="25027" y="762"/>
                  </a:lnTo>
                  <a:cubicBezTo>
                    <a:pt x="25032" y="762"/>
                    <a:pt x="25035" y="758"/>
                    <a:pt x="25035" y="754"/>
                  </a:cubicBezTo>
                  <a:lnTo>
                    <a:pt x="25035" y="11"/>
                  </a:lnTo>
                  <a:cubicBezTo>
                    <a:pt x="25035" y="4"/>
                    <a:pt x="25032" y="1"/>
                    <a:pt x="25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5790366" y="3993097"/>
              <a:ext cx="1897180" cy="279009"/>
            </a:xfrm>
            <a:custGeom>
              <a:rect b="b" l="l" r="r" t="t"/>
              <a:pathLst>
                <a:path extrusionOk="0" h="3535" w="24037">
                  <a:moveTo>
                    <a:pt x="0" y="0"/>
                  </a:moveTo>
                  <a:lnTo>
                    <a:pt x="1764" y="3535"/>
                  </a:lnTo>
                  <a:lnTo>
                    <a:pt x="21809" y="3535"/>
                  </a:lnTo>
                  <a:lnTo>
                    <a:pt x="240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5929516" y="4271950"/>
              <a:ext cx="1582181" cy="336547"/>
            </a:xfrm>
            <a:custGeom>
              <a:rect b="b" l="l" r="r" t="t"/>
              <a:pathLst>
                <a:path extrusionOk="0" h="4264" w="20046">
                  <a:moveTo>
                    <a:pt x="1" y="1"/>
                  </a:moveTo>
                  <a:lnTo>
                    <a:pt x="1" y="4263"/>
                  </a:lnTo>
                  <a:lnTo>
                    <a:pt x="20046" y="4263"/>
                  </a:lnTo>
                  <a:lnTo>
                    <a:pt x="200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7847787" y="2462600"/>
              <a:ext cx="169852" cy="2145881"/>
            </a:xfrm>
            <a:custGeom>
              <a:rect b="b" l="l" r="r" t="t"/>
              <a:pathLst>
                <a:path extrusionOk="0" h="27188" w="2152">
                  <a:moveTo>
                    <a:pt x="519" y="0"/>
                  </a:moveTo>
                  <a:cubicBezTo>
                    <a:pt x="233" y="0"/>
                    <a:pt x="1" y="232"/>
                    <a:pt x="1" y="519"/>
                  </a:cubicBezTo>
                  <a:lnTo>
                    <a:pt x="1" y="27187"/>
                  </a:lnTo>
                  <a:lnTo>
                    <a:pt x="2140" y="27187"/>
                  </a:lnTo>
                  <a:lnTo>
                    <a:pt x="2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7467353" y="2863713"/>
              <a:ext cx="465751" cy="216972"/>
            </a:xfrm>
            <a:custGeom>
              <a:rect b="b" l="l" r="r" t="t"/>
              <a:pathLst>
                <a:path extrusionOk="0" h="2749" w="5901">
                  <a:moveTo>
                    <a:pt x="19" y="0"/>
                  </a:moveTo>
                  <a:cubicBezTo>
                    <a:pt x="9" y="0"/>
                    <a:pt x="0" y="9"/>
                    <a:pt x="0" y="19"/>
                  </a:cubicBezTo>
                  <a:lnTo>
                    <a:pt x="0" y="2730"/>
                  </a:lnTo>
                  <a:cubicBezTo>
                    <a:pt x="0" y="2740"/>
                    <a:pt x="9" y="2749"/>
                    <a:pt x="19" y="2749"/>
                  </a:cubicBezTo>
                  <a:lnTo>
                    <a:pt x="5901" y="2749"/>
                  </a:lnTo>
                  <a:lnTo>
                    <a:pt x="59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7584246" y="2462600"/>
              <a:ext cx="539864" cy="2145881"/>
            </a:xfrm>
            <a:custGeom>
              <a:rect b="b" l="l" r="r" t="t"/>
              <a:pathLst>
                <a:path extrusionOk="0" h="27188" w="6840">
                  <a:moveTo>
                    <a:pt x="5219" y="0"/>
                  </a:moveTo>
                  <a:cubicBezTo>
                    <a:pt x="4932" y="0"/>
                    <a:pt x="4700" y="232"/>
                    <a:pt x="4700" y="519"/>
                  </a:cubicBezTo>
                  <a:lnTo>
                    <a:pt x="4700" y="5082"/>
                  </a:lnTo>
                  <a:lnTo>
                    <a:pt x="463" y="5082"/>
                  </a:lnTo>
                  <a:cubicBezTo>
                    <a:pt x="207" y="5082"/>
                    <a:pt x="0" y="5290"/>
                    <a:pt x="0" y="5545"/>
                  </a:cubicBezTo>
                  <a:lnTo>
                    <a:pt x="0" y="7367"/>
                  </a:lnTo>
                  <a:cubicBezTo>
                    <a:pt x="0" y="7622"/>
                    <a:pt x="207" y="7830"/>
                    <a:pt x="463" y="7830"/>
                  </a:cubicBezTo>
                  <a:lnTo>
                    <a:pt x="4700" y="7830"/>
                  </a:lnTo>
                  <a:lnTo>
                    <a:pt x="4700" y="27187"/>
                  </a:lnTo>
                  <a:lnTo>
                    <a:pt x="6840" y="27187"/>
                  </a:lnTo>
                  <a:lnTo>
                    <a:pt x="6840" y="519"/>
                  </a:lnTo>
                  <a:cubicBezTo>
                    <a:pt x="6840" y="232"/>
                    <a:pt x="6608" y="0"/>
                    <a:pt x="63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7442649" y="2900336"/>
              <a:ext cx="120443" cy="143727"/>
            </a:xfrm>
            <a:custGeom>
              <a:rect b="b" l="l" r="r" t="t"/>
              <a:pathLst>
                <a:path extrusionOk="0" h="1821" w="1526">
                  <a:moveTo>
                    <a:pt x="1" y="0"/>
                  </a:moveTo>
                  <a:lnTo>
                    <a:pt x="1" y="1821"/>
                  </a:lnTo>
                  <a:lnTo>
                    <a:pt x="1525" y="1821"/>
                  </a:ln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7127488" y="3091421"/>
              <a:ext cx="135124" cy="77744"/>
            </a:xfrm>
            <a:custGeom>
              <a:rect b="b" l="l" r="r" t="t"/>
              <a:pathLst>
                <a:path extrusionOk="0" h="985" w="1712">
                  <a:moveTo>
                    <a:pt x="0" y="1"/>
                  </a:moveTo>
                  <a:lnTo>
                    <a:pt x="0" y="984"/>
                  </a:lnTo>
                  <a:lnTo>
                    <a:pt x="1712" y="984"/>
                  </a:lnTo>
                  <a:lnTo>
                    <a:pt x="1712" y="349"/>
                  </a:lnTo>
                  <a:lnTo>
                    <a:pt x="1080" y="349"/>
                  </a:lnTo>
                  <a:cubicBezTo>
                    <a:pt x="693" y="349"/>
                    <a:pt x="315" y="22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7012727" y="3091421"/>
              <a:ext cx="114918" cy="77744"/>
            </a:xfrm>
            <a:custGeom>
              <a:rect b="b" l="l" r="r" t="t"/>
              <a:pathLst>
                <a:path extrusionOk="0" h="985" w="1456">
                  <a:moveTo>
                    <a:pt x="0" y="1"/>
                  </a:moveTo>
                  <a:lnTo>
                    <a:pt x="0" y="984"/>
                  </a:lnTo>
                  <a:lnTo>
                    <a:pt x="1455" y="984"/>
                  </a:lnTo>
                  <a:lnTo>
                    <a:pt x="1455" y="1"/>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6934509" y="3169007"/>
              <a:ext cx="247201" cy="142543"/>
            </a:xfrm>
            <a:custGeom>
              <a:rect b="b" l="l" r="r" t="t"/>
              <a:pathLst>
                <a:path extrusionOk="0" h="1806" w="3132">
                  <a:moveTo>
                    <a:pt x="244" y="0"/>
                  </a:moveTo>
                  <a:cubicBezTo>
                    <a:pt x="109" y="0"/>
                    <a:pt x="0" y="109"/>
                    <a:pt x="2" y="243"/>
                  </a:cubicBezTo>
                  <a:lnTo>
                    <a:pt x="2" y="1563"/>
                  </a:lnTo>
                  <a:cubicBezTo>
                    <a:pt x="2" y="1697"/>
                    <a:pt x="110" y="1806"/>
                    <a:pt x="244" y="1806"/>
                  </a:cubicBezTo>
                  <a:lnTo>
                    <a:pt x="3131" y="1806"/>
                  </a:lnTo>
                  <a:lnTo>
                    <a:pt x="3131" y="0"/>
                  </a:lnTo>
                  <a:close/>
                </a:path>
              </a:pathLst>
            </a:custGeom>
            <a:solidFill>
              <a:srgbClr val="C9D2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7095680" y="3169086"/>
              <a:ext cx="224943" cy="142464"/>
            </a:xfrm>
            <a:custGeom>
              <a:rect b="b" l="l" r="r" t="t"/>
              <a:pathLst>
                <a:path extrusionOk="0" h="1805" w="2850">
                  <a:moveTo>
                    <a:pt x="10" y="0"/>
                  </a:moveTo>
                  <a:cubicBezTo>
                    <a:pt x="5" y="0"/>
                    <a:pt x="1" y="4"/>
                    <a:pt x="1" y="9"/>
                  </a:cubicBezTo>
                  <a:lnTo>
                    <a:pt x="1" y="1796"/>
                  </a:lnTo>
                  <a:cubicBezTo>
                    <a:pt x="1" y="1801"/>
                    <a:pt x="5" y="1805"/>
                    <a:pt x="10" y="1805"/>
                  </a:cubicBezTo>
                  <a:lnTo>
                    <a:pt x="2841" y="1805"/>
                  </a:lnTo>
                  <a:cubicBezTo>
                    <a:pt x="2846" y="1805"/>
                    <a:pt x="2849" y="1801"/>
                    <a:pt x="2849" y="1796"/>
                  </a:cubicBezTo>
                  <a:lnTo>
                    <a:pt x="2849" y="9"/>
                  </a:lnTo>
                  <a:cubicBezTo>
                    <a:pt x="2849" y="4"/>
                    <a:pt x="2846" y="0"/>
                    <a:pt x="2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6889125" y="2825512"/>
              <a:ext cx="431576" cy="293374"/>
            </a:xfrm>
            <a:custGeom>
              <a:rect b="b" l="l" r="r" t="t"/>
              <a:pathLst>
                <a:path extrusionOk="0" h="3717" w="5468">
                  <a:moveTo>
                    <a:pt x="1857" y="1"/>
                  </a:moveTo>
                  <a:cubicBezTo>
                    <a:pt x="831" y="1"/>
                    <a:pt x="0" y="833"/>
                    <a:pt x="0" y="1858"/>
                  </a:cubicBezTo>
                  <a:cubicBezTo>
                    <a:pt x="0" y="2885"/>
                    <a:pt x="832" y="3717"/>
                    <a:pt x="1859" y="3717"/>
                  </a:cubicBezTo>
                  <a:lnTo>
                    <a:pt x="5468" y="3717"/>
                  </a:lnTo>
                  <a:lnTo>
                    <a:pt x="5468" y="1"/>
                  </a:lnTo>
                  <a:lnTo>
                    <a:pt x="1859" y="1"/>
                  </a:lnTo>
                  <a:cubicBezTo>
                    <a:pt x="1858" y="1"/>
                    <a:pt x="1857" y="1"/>
                    <a:pt x="1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7173898" y="2825512"/>
              <a:ext cx="304976" cy="293452"/>
            </a:xfrm>
            <a:custGeom>
              <a:rect b="b" l="l" r="r" t="t"/>
              <a:pathLst>
                <a:path extrusionOk="0" h="3718" w="3864">
                  <a:moveTo>
                    <a:pt x="1860" y="1"/>
                  </a:moveTo>
                  <a:cubicBezTo>
                    <a:pt x="833" y="1"/>
                    <a:pt x="1" y="832"/>
                    <a:pt x="1" y="1858"/>
                  </a:cubicBezTo>
                  <a:cubicBezTo>
                    <a:pt x="1" y="2610"/>
                    <a:pt x="454" y="3288"/>
                    <a:pt x="1149" y="3576"/>
                  </a:cubicBezTo>
                  <a:cubicBezTo>
                    <a:pt x="1379" y="3671"/>
                    <a:pt x="1620" y="3717"/>
                    <a:pt x="1859" y="3717"/>
                  </a:cubicBezTo>
                  <a:cubicBezTo>
                    <a:pt x="2343" y="3717"/>
                    <a:pt x="2818" y="3528"/>
                    <a:pt x="3174" y="3172"/>
                  </a:cubicBezTo>
                  <a:cubicBezTo>
                    <a:pt x="3706" y="2640"/>
                    <a:pt x="3864" y="1842"/>
                    <a:pt x="3576" y="1147"/>
                  </a:cubicBezTo>
                  <a:cubicBezTo>
                    <a:pt x="3289" y="452"/>
                    <a:pt x="2611"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7312654" y="2896626"/>
              <a:ext cx="83663" cy="151146"/>
            </a:xfrm>
            <a:custGeom>
              <a:rect b="b" l="l" r="r" t="t"/>
              <a:pathLst>
                <a:path extrusionOk="0" h="1915" w="1060">
                  <a:moveTo>
                    <a:pt x="84" y="0"/>
                  </a:moveTo>
                  <a:cubicBezTo>
                    <a:pt x="56" y="0"/>
                    <a:pt x="28" y="2"/>
                    <a:pt x="0" y="5"/>
                  </a:cubicBezTo>
                  <a:cubicBezTo>
                    <a:pt x="485" y="59"/>
                    <a:pt x="854" y="468"/>
                    <a:pt x="854" y="957"/>
                  </a:cubicBezTo>
                  <a:cubicBezTo>
                    <a:pt x="854" y="1446"/>
                    <a:pt x="485" y="1857"/>
                    <a:pt x="0" y="1910"/>
                  </a:cubicBezTo>
                  <a:cubicBezTo>
                    <a:pt x="34" y="1913"/>
                    <a:pt x="68" y="1915"/>
                    <a:pt x="103" y="1915"/>
                  </a:cubicBezTo>
                  <a:cubicBezTo>
                    <a:pt x="631" y="1915"/>
                    <a:pt x="1059" y="1485"/>
                    <a:pt x="1059" y="957"/>
                  </a:cubicBezTo>
                  <a:cubicBezTo>
                    <a:pt x="1059" y="430"/>
                    <a:pt x="632" y="1"/>
                    <a:pt x="105" y="1"/>
                  </a:cubicBezTo>
                  <a:cubicBezTo>
                    <a:pt x="104" y="1"/>
                    <a:pt x="104" y="1"/>
                    <a:pt x="103" y="1"/>
                  </a:cubicBezTo>
                  <a:cubicBezTo>
                    <a:pt x="97" y="0"/>
                    <a:pt x="91"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7232425" y="2896600"/>
              <a:ext cx="153948" cy="151152"/>
            </a:xfrm>
            <a:custGeom>
              <a:rect b="b" l="l" r="r" t="t"/>
              <a:pathLst>
                <a:path extrusionOk="0" h="1719" w="1778">
                  <a:moveTo>
                    <a:pt x="922" y="0"/>
                  </a:moveTo>
                  <a:cubicBezTo>
                    <a:pt x="584" y="0"/>
                    <a:pt x="277" y="199"/>
                    <a:pt x="138" y="509"/>
                  </a:cubicBezTo>
                  <a:cubicBezTo>
                    <a:pt x="0" y="819"/>
                    <a:pt x="57" y="1180"/>
                    <a:pt x="283" y="1433"/>
                  </a:cubicBezTo>
                  <a:cubicBezTo>
                    <a:pt x="449" y="1618"/>
                    <a:pt x="683" y="1719"/>
                    <a:pt x="924" y="1719"/>
                  </a:cubicBezTo>
                  <a:cubicBezTo>
                    <a:pt x="1011" y="1719"/>
                    <a:pt x="1100" y="1705"/>
                    <a:pt x="1186" y="1678"/>
                  </a:cubicBezTo>
                  <a:cubicBezTo>
                    <a:pt x="1510" y="1573"/>
                    <a:pt x="1740" y="1289"/>
                    <a:pt x="1777" y="952"/>
                  </a:cubicBezTo>
                  <a:cubicBezTo>
                    <a:pt x="1776" y="463"/>
                    <a:pt x="1408" y="54"/>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6880364" y="2953297"/>
              <a:ext cx="79164" cy="37806"/>
            </a:xfrm>
            <a:custGeom>
              <a:rect b="b" l="l" r="r" t="t"/>
              <a:pathLst>
                <a:path extrusionOk="0" h="479" w="1003">
                  <a:moveTo>
                    <a:pt x="227" y="1"/>
                  </a:moveTo>
                  <a:cubicBezTo>
                    <a:pt x="100" y="7"/>
                    <a:pt x="0" y="112"/>
                    <a:pt x="0" y="239"/>
                  </a:cubicBezTo>
                  <a:cubicBezTo>
                    <a:pt x="0" y="367"/>
                    <a:pt x="100" y="472"/>
                    <a:pt x="227"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6935298" y="2885103"/>
              <a:ext cx="198108" cy="174193"/>
            </a:xfrm>
            <a:custGeom>
              <a:rect b="b" l="l" r="r" t="t"/>
              <a:pathLst>
                <a:path extrusionOk="0" h="2207" w="2510">
                  <a:moveTo>
                    <a:pt x="542" y="1"/>
                  </a:moveTo>
                  <a:cubicBezTo>
                    <a:pt x="242" y="1"/>
                    <a:pt x="0" y="243"/>
                    <a:pt x="0" y="543"/>
                  </a:cubicBezTo>
                  <a:lnTo>
                    <a:pt x="0" y="1665"/>
                  </a:lnTo>
                  <a:cubicBezTo>
                    <a:pt x="0" y="1963"/>
                    <a:pt x="242" y="2206"/>
                    <a:pt x="542" y="2206"/>
                  </a:cubicBezTo>
                  <a:lnTo>
                    <a:pt x="2509" y="2206"/>
                  </a:lnTo>
                  <a:lnTo>
                    <a:pt x="1796" y="1436"/>
                  </a:lnTo>
                  <a:lnTo>
                    <a:pt x="1940" y="286"/>
                  </a:lnTo>
                  <a:lnTo>
                    <a:pt x="25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7061899" y="2885103"/>
              <a:ext cx="71508" cy="174193"/>
            </a:xfrm>
            <a:custGeom>
              <a:rect b="b" l="l" r="r" t="t"/>
              <a:pathLst>
                <a:path extrusionOk="0" h="2207" w="906">
                  <a:moveTo>
                    <a:pt x="542" y="1"/>
                  </a:moveTo>
                  <a:cubicBezTo>
                    <a:pt x="244" y="1"/>
                    <a:pt x="1" y="243"/>
                    <a:pt x="2" y="543"/>
                  </a:cubicBezTo>
                  <a:lnTo>
                    <a:pt x="2" y="1665"/>
                  </a:lnTo>
                  <a:cubicBezTo>
                    <a:pt x="1" y="1963"/>
                    <a:pt x="244" y="2206"/>
                    <a:pt x="542" y="2206"/>
                  </a:cubicBezTo>
                  <a:lnTo>
                    <a:pt x="905" y="2206"/>
                  </a:lnTo>
                  <a:cubicBezTo>
                    <a:pt x="634" y="1903"/>
                    <a:pt x="484" y="1510"/>
                    <a:pt x="486" y="1103"/>
                  </a:cubicBezTo>
                  <a:cubicBezTo>
                    <a:pt x="486" y="697"/>
                    <a:pt x="634" y="303"/>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7065135" y="2953297"/>
              <a:ext cx="79164" cy="37806"/>
            </a:xfrm>
            <a:custGeom>
              <a:rect b="b" l="l" r="r" t="t"/>
              <a:pathLst>
                <a:path extrusionOk="0" h="479" w="1003">
                  <a:moveTo>
                    <a:pt x="229" y="1"/>
                  </a:moveTo>
                  <a:cubicBezTo>
                    <a:pt x="100" y="7"/>
                    <a:pt x="0" y="112"/>
                    <a:pt x="0" y="239"/>
                  </a:cubicBezTo>
                  <a:cubicBezTo>
                    <a:pt x="0" y="367"/>
                    <a:pt x="100" y="472"/>
                    <a:pt x="229" y="478"/>
                  </a:cubicBezTo>
                  <a:lnTo>
                    <a:pt x="1002" y="478"/>
                  </a:lnTo>
                  <a:lnTo>
                    <a:pt x="1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7118964" y="2953297"/>
              <a:ext cx="44357" cy="37885"/>
            </a:xfrm>
            <a:custGeom>
              <a:rect b="b" l="l" r="r" t="t"/>
              <a:pathLst>
                <a:path extrusionOk="0" h="480" w="562">
                  <a:moveTo>
                    <a:pt x="324" y="1"/>
                  </a:moveTo>
                  <a:cubicBezTo>
                    <a:pt x="323" y="1"/>
                    <a:pt x="322" y="1"/>
                    <a:pt x="322" y="1"/>
                  </a:cubicBezTo>
                  <a:cubicBezTo>
                    <a:pt x="108" y="1"/>
                    <a:pt x="1" y="259"/>
                    <a:pt x="153" y="409"/>
                  </a:cubicBezTo>
                  <a:cubicBezTo>
                    <a:pt x="201" y="458"/>
                    <a:pt x="261" y="480"/>
                    <a:pt x="320" y="480"/>
                  </a:cubicBezTo>
                  <a:cubicBezTo>
                    <a:pt x="443" y="480"/>
                    <a:pt x="561" y="384"/>
                    <a:pt x="561" y="239"/>
                  </a:cubicBezTo>
                  <a:cubicBezTo>
                    <a:pt x="561" y="108"/>
                    <a:pt x="455"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34"/>
          <p:cNvGrpSpPr/>
          <p:nvPr/>
        </p:nvGrpSpPr>
        <p:grpSpPr>
          <a:xfrm>
            <a:off x="6439807" y="834909"/>
            <a:ext cx="1865180" cy="1324164"/>
            <a:chOff x="2715188" y="1846600"/>
            <a:chExt cx="1027025" cy="729125"/>
          </a:xfrm>
        </p:grpSpPr>
        <p:sp>
          <p:nvSpPr>
            <p:cNvPr id="1039" name="Google Shape;1039;p34"/>
            <p:cNvSpPr/>
            <p:nvPr/>
          </p:nvSpPr>
          <p:spPr>
            <a:xfrm>
              <a:off x="2715188" y="1846600"/>
              <a:ext cx="1027025" cy="729125"/>
            </a:xfrm>
            <a:custGeom>
              <a:rect b="b" l="l" r="r" t="t"/>
              <a:pathLst>
                <a:path extrusionOk="0" h="29165" w="41081">
                  <a:moveTo>
                    <a:pt x="0" y="1"/>
                  </a:moveTo>
                  <a:lnTo>
                    <a:pt x="0" y="29165"/>
                  </a:lnTo>
                  <a:lnTo>
                    <a:pt x="41080" y="29165"/>
                  </a:lnTo>
                  <a:lnTo>
                    <a:pt x="410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2749988" y="1886350"/>
              <a:ext cx="952500" cy="315900"/>
            </a:xfrm>
            <a:custGeom>
              <a:rect b="b" l="l" r="r" t="t"/>
              <a:pathLst>
                <a:path extrusionOk="0" h="12636" w="38100">
                  <a:moveTo>
                    <a:pt x="19595" y="5208"/>
                  </a:moveTo>
                  <a:lnTo>
                    <a:pt x="19595" y="8729"/>
                  </a:lnTo>
                  <a:cubicBezTo>
                    <a:pt x="19294" y="8813"/>
                    <a:pt x="18995" y="8907"/>
                    <a:pt x="18703" y="9014"/>
                  </a:cubicBezTo>
                  <a:lnTo>
                    <a:pt x="18703" y="5302"/>
                  </a:lnTo>
                  <a:cubicBezTo>
                    <a:pt x="18998" y="5262"/>
                    <a:pt x="19294" y="5231"/>
                    <a:pt x="19595" y="5208"/>
                  </a:cubicBezTo>
                  <a:close/>
                  <a:moveTo>
                    <a:pt x="0" y="0"/>
                  </a:moveTo>
                  <a:lnTo>
                    <a:pt x="0" y="12635"/>
                  </a:lnTo>
                  <a:lnTo>
                    <a:pt x="38100" y="12635"/>
                  </a:lnTo>
                  <a:lnTo>
                    <a:pt x="38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2749938" y="2231925"/>
              <a:ext cx="952550" cy="315875"/>
            </a:xfrm>
            <a:custGeom>
              <a:rect b="b" l="l" r="r" t="t"/>
              <a:pathLst>
                <a:path extrusionOk="0" h="12635" w="38102">
                  <a:moveTo>
                    <a:pt x="1" y="0"/>
                  </a:moveTo>
                  <a:lnTo>
                    <a:pt x="1" y="12635"/>
                  </a:lnTo>
                  <a:lnTo>
                    <a:pt x="38102" y="12635"/>
                  </a:lnTo>
                  <a:lnTo>
                    <a:pt x="381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3150313" y="2422050"/>
              <a:ext cx="27775" cy="48600"/>
            </a:xfrm>
            <a:custGeom>
              <a:rect b="b" l="l" r="r" t="t"/>
              <a:pathLst>
                <a:path extrusionOk="0" h="1944" w="1111">
                  <a:moveTo>
                    <a:pt x="555" y="0"/>
                  </a:moveTo>
                  <a:cubicBezTo>
                    <a:pt x="250" y="0"/>
                    <a:pt x="1" y="436"/>
                    <a:pt x="1" y="972"/>
                  </a:cubicBezTo>
                  <a:cubicBezTo>
                    <a:pt x="1" y="1507"/>
                    <a:pt x="249" y="1943"/>
                    <a:pt x="555" y="1943"/>
                  </a:cubicBezTo>
                  <a:cubicBezTo>
                    <a:pt x="861" y="1943"/>
                    <a:pt x="1110" y="1507"/>
                    <a:pt x="1110" y="972"/>
                  </a:cubicBezTo>
                  <a:cubicBezTo>
                    <a:pt x="1110" y="436"/>
                    <a:pt x="861" y="0"/>
                    <a:pt x="555"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p:nvPr/>
          </p:nvSpPr>
          <p:spPr>
            <a:xfrm>
              <a:off x="3279313" y="2422050"/>
              <a:ext cx="27750" cy="48600"/>
            </a:xfrm>
            <a:custGeom>
              <a:rect b="b" l="l" r="r" t="t"/>
              <a:pathLst>
                <a:path extrusionOk="0" h="1944" w="1110">
                  <a:moveTo>
                    <a:pt x="556" y="0"/>
                  </a:moveTo>
                  <a:cubicBezTo>
                    <a:pt x="249" y="0"/>
                    <a:pt x="0" y="436"/>
                    <a:pt x="0" y="972"/>
                  </a:cubicBezTo>
                  <a:cubicBezTo>
                    <a:pt x="0" y="1507"/>
                    <a:pt x="248" y="1943"/>
                    <a:pt x="556" y="1943"/>
                  </a:cubicBezTo>
                  <a:cubicBezTo>
                    <a:pt x="862" y="1943"/>
                    <a:pt x="1110" y="1507"/>
                    <a:pt x="1110" y="972"/>
                  </a:cubicBezTo>
                  <a:cubicBezTo>
                    <a:pt x="1110" y="436"/>
                    <a:pt x="861" y="0"/>
                    <a:pt x="556" y="0"/>
                  </a:cubicBezTo>
                  <a:close/>
                </a:path>
              </a:pathLst>
            </a:custGeom>
            <a:solidFill>
              <a:srgbClr val="3644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2789613" y="2053550"/>
              <a:ext cx="84350" cy="150375"/>
            </a:xfrm>
            <a:custGeom>
              <a:rect b="b" l="l" r="r" t="t"/>
              <a:pathLst>
                <a:path extrusionOk="0" h="6015" w="3374">
                  <a:moveTo>
                    <a:pt x="1027" y="0"/>
                  </a:moveTo>
                  <a:lnTo>
                    <a:pt x="1027" y="378"/>
                  </a:lnTo>
                  <a:cubicBezTo>
                    <a:pt x="1027" y="655"/>
                    <a:pt x="801" y="880"/>
                    <a:pt x="523" y="880"/>
                  </a:cubicBezTo>
                  <a:lnTo>
                    <a:pt x="406" y="880"/>
                  </a:lnTo>
                  <a:cubicBezTo>
                    <a:pt x="183" y="880"/>
                    <a:pt x="0" y="1063"/>
                    <a:pt x="0" y="1288"/>
                  </a:cubicBezTo>
                  <a:lnTo>
                    <a:pt x="0" y="5608"/>
                  </a:lnTo>
                  <a:cubicBezTo>
                    <a:pt x="0" y="5833"/>
                    <a:pt x="183" y="6014"/>
                    <a:pt x="406" y="6014"/>
                  </a:cubicBezTo>
                  <a:lnTo>
                    <a:pt x="2968" y="6014"/>
                  </a:lnTo>
                  <a:cubicBezTo>
                    <a:pt x="3193" y="6014"/>
                    <a:pt x="3374" y="5833"/>
                    <a:pt x="3374" y="5608"/>
                  </a:cubicBezTo>
                  <a:lnTo>
                    <a:pt x="3374" y="1286"/>
                  </a:lnTo>
                  <a:cubicBezTo>
                    <a:pt x="3374" y="1063"/>
                    <a:pt x="3193" y="880"/>
                    <a:pt x="2968" y="880"/>
                  </a:cubicBezTo>
                  <a:lnTo>
                    <a:pt x="2851" y="880"/>
                  </a:lnTo>
                  <a:cubicBezTo>
                    <a:pt x="2573" y="880"/>
                    <a:pt x="2347"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2811613" y="2049875"/>
              <a:ext cx="40350" cy="11025"/>
            </a:xfrm>
            <a:custGeom>
              <a:rect b="b" l="l" r="r" t="t"/>
              <a:pathLst>
                <a:path extrusionOk="0" h="441" w="1614">
                  <a:moveTo>
                    <a:pt x="2" y="0"/>
                  </a:moveTo>
                  <a:cubicBezTo>
                    <a:pt x="1" y="0"/>
                    <a:pt x="1" y="2"/>
                    <a:pt x="1" y="3"/>
                  </a:cubicBezTo>
                  <a:lnTo>
                    <a:pt x="1" y="439"/>
                  </a:lnTo>
                  <a:cubicBezTo>
                    <a:pt x="1" y="440"/>
                    <a:pt x="1" y="440"/>
                    <a:pt x="2" y="440"/>
                  </a:cubicBezTo>
                  <a:lnTo>
                    <a:pt x="1612" y="440"/>
                  </a:lnTo>
                  <a:cubicBezTo>
                    <a:pt x="1613" y="440"/>
                    <a:pt x="1613" y="440"/>
                    <a:pt x="1613" y="439"/>
                  </a:cubicBezTo>
                  <a:lnTo>
                    <a:pt x="1613" y="3"/>
                  </a:lnTo>
                  <a:cubicBezTo>
                    <a:pt x="1613" y="2"/>
                    <a:pt x="1613" y="0"/>
                    <a:pt x="1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4"/>
            <p:cNvSpPr/>
            <p:nvPr/>
          </p:nvSpPr>
          <p:spPr>
            <a:xfrm>
              <a:off x="2800613" y="2108550"/>
              <a:ext cx="62350" cy="55025"/>
            </a:xfrm>
            <a:custGeom>
              <a:rect b="b" l="l" r="r" t="t"/>
              <a:pathLst>
                <a:path extrusionOk="0" h="2201" w="2494">
                  <a:moveTo>
                    <a:pt x="1" y="1"/>
                  </a:moveTo>
                  <a:lnTo>
                    <a:pt x="1" y="2200"/>
                  </a:lnTo>
                  <a:lnTo>
                    <a:pt x="2493" y="2200"/>
                  </a:lnTo>
                  <a:lnTo>
                    <a:pt x="24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3499063" y="1989075"/>
              <a:ext cx="84375" cy="212275"/>
            </a:xfrm>
            <a:custGeom>
              <a:rect b="b" l="l" r="r" t="t"/>
              <a:pathLst>
                <a:path extrusionOk="0" h="8491" w="3375">
                  <a:moveTo>
                    <a:pt x="1026" y="1"/>
                  </a:moveTo>
                  <a:lnTo>
                    <a:pt x="1026" y="375"/>
                  </a:lnTo>
                  <a:cubicBezTo>
                    <a:pt x="1027" y="654"/>
                    <a:pt x="802" y="880"/>
                    <a:pt x="526" y="880"/>
                  </a:cubicBezTo>
                  <a:cubicBezTo>
                    <a:pt x="525" y="880"/>
                    <a:pt x="524" y="880"/>
                    <a:pt x="523" y="880"/>
                  </a:cubicBezTo>
                  <a:lnTo>
                    <a:pt x="408" y="880"/>
                  </a:lnTo>
                  <a:cubicBezTo>
                    <a:pt x="183" y="880"/>
                    <a:pt x="0" y="1062"/>
                    <a:pt x="0" y="1287"/>
                  </a:cubicBezTo>
                  <a:lnTo>
                    <a:pt x="0" y="8491"/>
                  </a:lnTo>
                  <a:lnTo>
                    <a:pt x="3375" y="8491"/>
                  </a:lnTo>
                  <a:lnTo>
                    <a:pt x="3375" y="1287"/>
                  </a:lnTo>
                  <a:cubicBezTo>
                    <a:pt x="3374" y="1062"/>
                    <a:pt x="3193" y="880"/>
                    <a:pt x="2968" y="880"/>
                  </a:cubicBezTo>
                  <a:lnTo>
                    <a:pt x="2852" y="880"/>
                  </a:lnTo>
                  <a:cubicBezTo>
                    <a:pt x="2573" y="880"/>
                    <a:pt x="2347" y="655"/>
                    <a:pt x="2348" y="375"/>
                  </a:cubicBezTo>
                  <a:lnTo>
                    <a:pt x="23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4"/>
            <p:cNvSpPr/>
            <p:nvPr/>
          </p:nvSpPr>
          <p:spPr>
            <a:xfrm>
              <a:off x="3521063" y="1985375"/>
              <a:ext cx="40375" cy="11025"/>
            </a:xfrm>
            <a:custGeom>
              <a:rect b="b" l="l" r="r" t="t"/>
              <a:pathLst>
                <a:path extrusionOk="0" h="441" w="1615">
                  <a:moveTo>
                    <a:pt x="4" y="1"/>
                  </a:moveTo>
                  <a:cubicBezTo>
                    <a:pt x="2" y="1"/>
                    <a:pt x="1" y="2"/>
                    <a:pt x="1" y="4"/>
                  </a:cubicBezTo>
                  <a:lnTo>
                    <a:pt x="1" y="438"/>
                  </a:lnTo>
                  <a:cubicBezTo>
                    <a:pt x="1" y="439"/>
                    <a:pt x="2" y="441"/>
                    <a:pt x="4" y="441"/>
                  </a:cubicBezTo>
                  <a:lnTo>
                    <a:pt x="1612" y="441"/>
                  </a:lnTo>
                  <a:cubicBezTo>
                    <a:pt x="1613" y="441"/>
                    <a:pt x="1615" y="439"/>
                    <a:pt x="1615" y="438"/>
                  </a:cubicBezTo>
                  <a:lnTo>
                    <a:pt x="1615" y="4"/>
                  </a:lnTo>
                  <a:cubicBezTo>
                    <a:pt x="1615" y="2"/>
                    <a:pt x="1613" y="1"/>
                    <a:pt x="1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4"/>
            <p:cNvSpPr/>
            <p:nvPr/>
          </p:nvSpPr>
          <p:spPr>
            <a:xfrm>
              <a:off x="3539838" y="2062400"/>
              <a:ext cx="43575" cy="76375"/>
            </a:xfrm>
            <a:custGeom>
              <a:rect b="b" l="l" r="r" t="t"/>
              <a:pathLst>
                <a:path extrusionOk="0" h="3055" w="1743">
                  <a:moveTo>
                    <a:pt x="0" y="1"/>
                  </a:moveTo>
                  <a:lnTo>
                    <a:pt x="0" y="3055"/>
                  </a:lnTo>
                  <a:lnTo>
                    <a:pt x="1743" y="3055"/>
                  </a:lnTo>
                  <a:lnTo>
                    <a:pt x="17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2847588" y="2334550"/>
              <a:ext cx="84375" cy="212275"/>
            </a:xfrm>
            <a:custGeom>
              <a:rect b="b" l="l" r="r" t="t"/>
              <a:pathLst>
                <a:path extrusionOk="0" h="8491" w="3375">
                  <a:moveTo>
                    <a:pt x="1026" y="0"/>
                  </a:moveTo>
                  <a:lnTo>
                    <a:pt x="1026" y="375"/>
                  </a:lnTo>
                  <a:cubicBezTo>
                    <a:pt x="1028" y="653"/>
                    <a:pt x="802" y="879"/>
                    <a:pt x="526" y="879"/>
                  </a:cubicBezTo>
                  <a:cubicBezTo>
                    <a:pt x="525" y="879"/>
                    <a:pt x="524" y="879"/>
                    <a:pt x="523" y="879"/>
                  </a:cubicBezTo>
                  <a:lnTo>
                    <a:pt x="408" y="879"/>
                  </a:lnTo>
                  <a:cubicBezTo>
                    <a:pt x="183" y="879"/>
                    <a:pt x="0" y="1062"/>
                    <a:pt x="0" y="1287"/>
                  </a:cubicBezTo>
                  <a:lnTo>
                    <a:pt x="0" y="8490"/>
                  </a:lnTo>
                  <a:lnTo>
                    <a:pt x="3375" y="8490"/>
                  </a:lnTo>
                  <a:lnTo>
                    <a:pt x="3375" y="1287"/>
                  </a:lnTo>
                  <a:cubicBezTo>
                    <a:pt x="3375" y="1062"/>
                    <a:pt x="3193" y="879"/>
                    <a:pt x="2968" y="879"/>
                  </a:cubicBezTo>
                  <a:lnTo>
                    <a:pt x="2852" y="879"/>
                  </a:lnTo>
                  <a:cubicBezTo>
                    <a:pt x="2851" y="879"/>
                    <a:pt x="2850" y="879"/>
                    <a:pt x="2850" y="879"/>
                  </a:cubicBezTo>
                  <a:cubicBezTo>
                    <a:pt x="2572" y="879"/>
                    <a:pt x="2347" y="653"/>
                    <a:pt x="2348" y="375"/>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2869588" y="2330850"/>
              <a:ext cx="40375" cy="11025"/>
            </a:xfrm>
            <a:custGeom>
              <a:rect b="b" l="l" r="r" t="t"/>
              <a:pathLst>
                <a:path extrusionOk="0" h="441" w="1615">
                  <a:moveTo>
                    <a:pt x="4" y="0"/>
                  </a:moveTo>
                  <a:cubicBezTo>
                    <a:pt x="2" y="0"/>
                    <a:pt x="1" y="2"/>
                    <a:pt x="1" y="3"/>
                  </a:cubicBezTo>
                  <a:lnTo>
                    <a:pt x="1" y="439"/>
                  </a:lnTo>
                  <a:cubicBezTo>
                    <a:pt x="1" y="440"/>
                    <a:pt x="2" y="440"/>
                    <a:pt x="4" y="440"/>
                  </a:cubicBezTo>
                  <a:lnTo>
                    <a:pt x="1612" y="440"/>
                  </a:lnTo>
                  <a:cubicBezTo>
                    <a:pt x="1613" y="440"/>
                    <a:pt x="1615" y="440"/>
                    <a:pt x="1615" y="439"/>
                  </a:cubicBezTo>
                  <a:lnTo>
                    <a:pt x="1615" y="3"/>
                  </a:lnTo>
                  <a:cubicBezTo>
                    <a:pt x="1615" y="2"/>
                    <a:pt x="1613" y="0"/>
                    <a:pt x="16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2868638" y="2407875"/>
              <a:ext cx="54300" cy="76375"/>
            </a:xfrm>
            <a:custGeom>
              <a:rect b="b" l="l" r="r" t="t"/>
              <a:pathLst>
                <a:path extrusionOk="0" h="3055" w="2172">
                  <a:moveTo>
                    <a:pt x="0" y="0"/>
                  </a:moveTo>
                  <a:lnTo>
                    <a:pt x="0" y="3054"/>
                  </a:lnTo>
                  <a:lnTo>
                    <a:pt x="2171" y="3054"/>
                  </a:lnTo>
                  <a:lnTo>
                    <a:pt x="2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2975088" y="2438950"/>
              <a:ext cx="66275" cy="107875"/>
            </a:xfrm>
            <a:custGeom>
              <a:rect b="b" l="l" r="r" t="t"/>
              <a:pathLst>
                <a:path extrusionOk="0" h="4315" w="2651">
                  <a:moveTo>
                    <a:pt x="806" y="1"/>
                  </a:moveTo>
                  <a:lnTo>
                    <a:pt x="806" y="296"/>
                  </a:lnTo>
                  <a:cubicBezTo>
                    <a:pt x="806" y="513"/>
                    <a:pt x="630" y="690"/>
                    <a:pt x="413" y="690"/>
                  </a:cubicBezTo>
                  <a:cubicBezTo>
                    <a:pt x="412" y="690"/>
                    <a:pt x="411" y="690"/>
                    <a:pt x="410" y="690"/>
                  </a:cubicBezTo>
                  <a:lnTo>
                    <a:pt x="319" y="690"/>
                  </a:lnTo>
                  <a:cubicBezTo>
                    <a:pt x="142" y="692"/>
                    <a:pt x="0" y="834"/>
                    <a:pt x="0" y="1011"/>
                  </a:cubicBezTo>
                  <a:lnTo>
                    <a:pt x="0" y="4314"/>
                  </a:lnTo>
                  <a:lnTo>
                    <a:pt x="2651" y="4314"/>
                  </a:lnTo>
                  <a:lnTo>
                    <a:pt x="2651" y="1011"/>
                  </a:lnTo>
                  <a:cubicBezTo>
                    <a:pt x="2651" y="834"/>
                    <a:pt x="2507" y="690"/>
                    <a:pt x="2330" y="690"/>
                  </a:cubicBezTo>
                  <a:lnTo>
                    <a:pt x="2239" y="690"/>
                  </a:lnTo>
                  <a:cubicBezTo>
                    <a:pt x="2238" y="690"/>
                    <a:pt x="2238" y="690"/>
                    <a:pt x="2237" y="690"/>
                  </a:cubicBezTo>
                  <a:cubicBezTo>
                    <a:pt x="2020" y="690"/>
                    <a:pt x="1843" y="513"/>
                    <a:pt x="1843" y="296"/>
                  </a:cubicBezTo>
                  <a:lnTo>
                    <a:pt x="18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2992388" y="2436075"/>
              <a:ext cx="31675" cy="8675"/>
            </a:xfrm>
            <a:custGeom>
              <a:rect b="b" l="l" r="r" t="t"/>
              <a:pathLst>
                <a:path extrusionOk="0" h="347" w="1267">
                  <a:moveTo>
                    <a:pt x="2" y="1"/>
                  </a:moveTo>
                  <a:cubicBezTo>
                    <a:pt x="2" y="1"/>
                    <a:pt x="0" y="2"/>
                    <a:pt x="0" y="3"/>
                  </a:cubicBezTo>
                  <a:lnTo>
                    <a:pt x="0" y="344"/>
                  </a:lnTo>
                  <a:cubicBezTo>
                    <a:pt x="0" y="345"/>
                    <a:pt x="2" y="347"/>
                    <a:pt x="2" y="347"/>
                  </a:cubicBezTo>
                  <a:lnTo>
                    <a:pt x="1265" y="347"/>
                  </a:lnTo>
                  <a:cubicBezTo>
                    <a:pt x="1267" y="347"/>
                    <a:pt x="1267" y="345"/>
                    <a:pt x="1267" y="344"/>
                  </a:cubicBezTo>
                  <a:lnTo>
                    <a:pt x="1267" y="3"/>
                  </a:lnTo>
                  <a:cubicBezTo>
                    <a:pt x="1267" y="2"/>
                    <a:pt x="1267" y="1"/>
                    <a:pt x="1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2991588" y="2473325"/>
              <a:ext cx="42675" cy="46100"/>
            </a:xfrm>
            <a:custGeom>
              <a:rect b="b" l="l" r="r" t="t"/>
              <a:pathLst>
                <a:path extrusionOk="0" h="1844" w="1707">
                  <a:moveTo>
                    <a:pt x="1" y="0"/>
                  </a:moveTo>
                  <a:lnTo>
                    <a:pt x="1" y="1844"/>
                  </a:lnTo>
                  <a:lnTo>
                    <a:pt x="1706" y="1844"/>
                  </a:lnTo>
                  <a:lnTo>
                    <a:pt x="17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2893763" y="2053550"/>
              <a:ext cx="84400" cy="150375"/>
            </a:xfrm>
            <a:custGeom>
              <a:rect b="b" l="l" r="r" t="t"/>
              <a:pathLst>
                <a:path extrusionOk="0" h="6015" w="3376">
                  <a:moveTo>
                    <a:pt x="1028" y="0"/>
                  </a:moveTo>
                  <a:lnTo>
                    <a:pt x="1028" y="378"/>
                  </a:lnTo>
                  <a:cubicBezTo>
                    <a:pt x="1028" y="655"/>
                    <a:pt x="803" y="880"/>
                    <a:pt x="525" y="880"/>
                  </a:cubicBezTo>
                  <a:lnTo>
                    <a:pt x="408" y="880"/>
                  </a:lnTo>
                  <a:cubicBezTo>
                    <a:pt x="183" y="880"/>
                    <a:pt x="2" y="1063"/>
                    <a:pt x="2" y="1288"/>
                  </a:cubicBezTo>
                  <a:lnTo>
                    <a:pt x="2" y="5608"/>
                  </a:lnTo>
                  <a:cubicBezTo>
                    <a:pt x="1" y="5833"/>
                    <a:pt x="183" y="6014"/>
                    <a:pt x="408" y="6014"/>
                  </a:cubicBezTo>
                  <a:lnTo>
                    <a:pt x="2970" y="6014"/>
                  </a:lnTo>
                  <a:cubicBezTo>
                    <a:pt x="3193" y="6014"/>
                    <a:pt x="3376" y="5833"/>
                    <a:pt x="3376" y="5608"/>
                  </a:cubicBezTo>
                  <a:lnTo>
                    <a:pt x="3376" y="1286"/>
                  </a:lnTo>
                  <a:cubicBezTo>
                    <a:pt x="3376" y="1063"/>
                    <a:pt x="3193" y="880"/>
                    <a:pt x="2970" y="880"/>
                  </a:cubicBezTo>
                  <a:lnTo>
                    <a:pt x="2853" y="880"/>
                  </a:lnTo>
                  <a:cubicBezTo>
                    <a:pt x="2574" y="880"/>
                    <a:pt x="2348" y="655"/>
                    <a:pt x="2348" y="376"/>
                  </a:cubicBezTo>
                  <a:lnTo>
                    <a:pt x="2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2915788" y="2049875"/>
              <a:ext cx="40375" cy="11025"/>
            </a:xfrm>
            <a:custGeom>
              <a:rect b="b" l="l" r="r" t="t"/>
              <a:pathLst>
                <a:path extrusionOk="0" h="441" w="1615">
                  <a:moveTo>
                    <a:pt x="3" y="0"/>
                  </a:moveTo>
                  <a:cubicBezTo>
                    <a:pt x="2" y="0"/>
                    <a:pt x="0" y="2"/>
                    <a:pt x="0" y="3"/>
                  </a:cubicBezTo>
                  <a:lnTo>
                    <a:pt x="0" y="439"/>
                  </a:lnTo>
                  <a:cubicBezTo>
                    <a:pt x="0" y="440"/>
                    <a:pt x="2" y="440"/>
                    <a:pt x="3" y="440"/>
                  </a:cubicBezTo>
                  <a:lnTo>
                    <a:pt x="1611" y="440"/>
                  </a:lnTo>
                  <a:cubicBezTo>
                    <a:pt x="1613" y="440"/>
                    <a:pt x="1614" y="440"/>
                    <a:pt x="1614" y="439"/>
                  </a:cubicBezTo>
                  <a:lnTo>
                    <a:pt x="1614" y="3"/>
                  </a:lnTo>
                  <a:cubicBezTo>
                    <a:pt x="1614" y="2"/>
                    <a:pt x="1613" y="0"/>
                    <a:pt x="16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2904788" y="2108550"/>
              <a:ext cx="62375" cy="55025"/>
            </a:xfrm>
            <a:custGeom>
              <a:rect b="b" l="l" r="r" t="t"/>
              <a:pathLst>
                <a:path extrusionOk="0" h="2201" w="2495">
                  <a:moveTo>
                    <a:pt x="0" y="1"/>
                  </a:moveTo>
                  <a:lnTo>
                    <a:pt x="0" y="2200"/>
                  </a:lnTo>
                  <a:lnTo>
                    <a:pt x="2494" y="2200"/>
                  </a:lnTo>
                  <a:lnTo>
                    <a:pt x="2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3414738" y="2326600"/>
              <a:ext cx="124050" cy="221150"/>
            </a:xfrm>
            <a:custGeom>
              <a:rect b="b" l="l" r="r" t="t"/>
              <a:pathLst>
                <a:path extrusionOk="0" h="8846" w="4962">
                  <a:moveTo>
                    <a:pt x="1510" y="1"/>
                  </a:moveTo>
                  <a:lnTo>
                    <a:pt x="1510" y="555"/>
                  </a:lnTo>
                  <a:cubicBezTo>
                    <a:pt x="1510" y="964"/>
                    <a:pt x="1178" y="1296"/>
                    <a:pt x="770" y="1296"/>
                  </a:cubicBezTo>
                  <a:lnTo>
                    <a:pt x="597" y="1296"/>
                  </a:lnTo>
                  <a:cubicBezTo>
                    <a:pt x="268" y="1296"/>
                    <a:pt x="0" y="1563"/>
                    <a:pt x="0" y="1894"/>
                  </a:cubicBezTo>
                  <a:lnTo>
                    <a:pt x="0" y="8248"/>
                  </a:lnTo>
                  <a:cubicBezTo>
                    <a:pt x="0" y="8577"/>
                    <a:pt x="268" y="8845"/>
                    <a:pt x="597" y="8845"/>
                  </a:cubicBezTo>
                  <a:lnTo>
                    <a:pt x="4363" y="8845"/>
                  </a:lnTo>
                  <a:cubicBezTo>
                    <a:pt x="4694" y="8845"/>
                    <a:pt x="4962" y="8577"/>
                    <a:pt x="4962" y="8248"/>
                  </a:cubicBezTo>
                  <a:lnTo>
                    <a:pt x="4962" y="1894"/>
                  </a:lnTo>
                  <a:cubicBezTo>
                    <a:pt x="4962" y="1563"/>
                    <a:pt x="4694" y="1296"/>
                    <a:pt x="4363" y="1296"/>
                  </a:cubicBezTo>
                  <a:lnTo>
                    <a:pt x="4193" y="1296"/>
                  </a:lnTo>
                  <a:cubicBezTo>
                    <a:pt x="3784" y="1296"/>
                    <a:pt x="3452" y="964"/>
                    <a:pt x="3452" y="555"/>
                  </a:cubicBezTo>
                  <a:lnTo>
                    <a:pt x="34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3447063" y="2321225"/>
              <a:ext cx="59350" cy="16225"/>
            </a:xfrm>
            <a:custGeom>
              <a:rect b="b" l="l" r="r" t="t"/>
              <a:pathLst>
                <a:path extrusionOk="0" h="649" w="2374">
                  <a:moveTo>
                    <a:pt x="5" y="1"/>
                  </a:moveTo>
                  <a:cubicBezTo>
                    <a:pt x="2" y="1"/>
                    <a:pt x="1" y="4"/>
                    <a:pt x="1" y="5"/>
                  </a:cubicBezTo>
                  <a:lnTo>
                    <a:pt x="1" y="645"/>
                  </a:lnTo>
                  <a:cubicBezTo>
                    <a:pt x="1" y="646"/>
                    <a:pt x="2" y="649"/>
                    <a:pt x="5" y="649"/>
                  </a:cubicBezTo>
                  <a:lnTo>
                    <a:pt x="2370" y="649"/>
                  </a:lnTo>
                  <a:cubicBezTo>
                    <a:pt x="2372" y="649"/>
                    <a:pt x="2374" y="646"/>
                    <a:pt x="2374" y="645"/>
                  </a:cubicBezTo>
                  <a:lnTo>
                    <a:pt x="2374" y="5"/>
                  </a:lnTo>
                  <a:cubicBezTo>
                    <a:pt x="2374" y="4"/>
                    <a:pt x="2372" y="1"/>
                    <a:pt x="2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3430913" y="2407525"/>
              <a:ext cx="91675" cy="80925"/>
            </a:xfrm>
            <a:custGeom>
              <a:rect b="b" l="l" r="r" t="t"/>
              <a:pathLst>
                <a:path extrusionOk="0" h="3237" w="3667">
                  <a:moveTo>
                    <a:pt x="0" y="0"/>
                  </a:moveTo>
                  <a:lnTo>
                    <a:pt x="0" y="3236"/>
                  </a:lnTo>
                  <a:lnTo>
                    <a:pt x="3667" y="3236"/>
                  </a:lnTo>
                  <a:lnTo>
                    <a:pt x="3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3280763" y="2088200"/>
              <a:ext cx="34750" cy="27800"/>
            </a:xfrm>
            <a:custGeom>
              <a:rect b="b" l="l" r="r" t="t"/>
              <a:pathLst>
                <a:path extrusionOk="0" h="1112" w="1390">
                  <a:moveTo>
                    <a:pt x="8" y="0"/>
                  </a:moveTo>
                  <a:cubicBezTo>
                    <a:pt x="3" y="0"/>
                    <a:pt x="1" y="3"/>
                    <a:pt x="1" y="7"/>
                  </a:cubicBezTo>
                  <a:lnTo>
                    <a:pt x="1" y="1105"/>
                  </a:lnTo>
                  <a:cubicBezTo>
                    <a:pt x="1" y="1108"/>
                    <a:pt x="3" y="1111"/>
                    <a:pt x="8" y="1111"/>
                  </a:cubicBezTo>
                  <a:lnTo>
                    <a:pt x="1384" y="1111"/>
                  </a:lnTo>
                  <a:cubicBezTo>
                    <a:pt x="1387" y="1111"/>
                    <a:pt x="1389" y="1108"/>
                    <a:pt x="1389" y="1105"/>
                  </a:cubicBezTo>
                  <a:lnTo>
                    <a:pt x="1389" y="7"/>
                  </a:lnTo>
                  <a:cubicBezTo>
                    <a:pt x="1389" y="3"/>
                    <a:pt x="1387"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3288213" y="2062400"/>
              <a:ext cx="19900" cy="44650"/>
            </a:xfrm>
            <a:custGeom>
              <a:rect b="b" l="l" r="r" t="t"/>
              <a:pathLst>
                <a:path extrusionOk="0" h="1786" w="796">
                  <a:moveTo>
                    <a:pt x="5" y="1"/>
                  </a:moveTo>
                  <a:cubicBezTo>
                    <a:pt x="3" y="1"/>
                    <a:pt x="0" y="2"/>
                    <a:pt x="0" y="5"/>
                  </a:cubicBezTo>
                  <a:lnTo>
                    <a:pt x="0" y="1786"/>
                  </a:lnTo>
                  <a:lnTo>
                    <a:pt x="795" y="1786"/>
                  </a:lnTo>
                  <a:lnTo>
                    <a:pt x="795" y="5"/>
                  </a:lnTo>
                  <a:cubicBezTo>
                    <a:pt x="795" y="2"/>
                    <a:pt x="792"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3270838" y="2112025"/>
              <a:ext cx="54600" cy="89300"/>
            </a:xfrm>
            <a:custGeom>
              <a:rect b="b" l="l" r="r" t="t"/>
              <a:pathLst>
                <a:path extrusionOk="0" h="3572" w="2184">
                  <a:moveTo>
                    <a:pt x="13" y="0"/>
                  </a:moveTo>
                  <a:cubicBezTo>
                    <a:pt x="6" y="0"/>
                    <a:pt x="0" y="6"/>
                    <a:pt x="0" y="13"/>
                  </a:cubicBezTo>
                  <a:lnTo>
                    <a:pt x="0" y="3560"/>
                  </a:lnTo>
                  <a:cubicBezTo>
                    <a:pt x="0" y="3567"/>
                    <a:pt x="6" y="3571"/>
                    <a:pt x="13" y="3571"/>
                  </a:cubicBezTo>
                  <a:lnTo>
                    <a:pt x="2171" y="3571"/>
                  </a:lnTo>
                  <a:cubicBezTo>
                    <a:pt x="2178" y="3571"/>
                    <a:pt x="2184" y="3567"/>
                    <a:pt x="2184" y="3560"/>
                  </a:cubicBezTo>
                  <a:lnTo>
                    <a:pt x="2184" y="13"/>
                  </a:lnTo>
                  <a:cubicBezTo>
                    <a:pt x="2184" y="6"/>
                    <a:pt x="2178" y="0"/>
                    <a:pt x="2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3365088" y="2088200"/>
              <a:ext cx="34775" cy="27800"/>
            </a:xfrm>
            <a:custGeom>
              <a:rect b="b" l="l" r="r" t="t"/>
              <a:pathLst>
                <a:path extrusionOk="0" h="1112" w="1391">
                  <a:moveTo>
                    <a:pt x="8" y="0"/>
                  </a:moveTo>
                  <a:cubicBezTo>
                    <a:pt x="5" y="0"/>
                    <a:pt x="1" y="3"/>
                    <a:pt x="1" y="7"/>
                  </a:cubicBezTo>
                  <a:lnTo>
                    <a:pt x="1" y="1105"/>
                  </a:lnTo>
                  <a:cubicBezTo>
                    <a:pt x="1" y="1108"/>
                    <a:pt x="5" y="1111"/>
                    <a:pt x="8" y="1111"/>
                  </a:cubicBezTo>
                  <a:lnTo>
                    <a:pt x="1384" y="1111"/>
                  </a:lnTo>
                  <a:cubicBezTo>
                    <a:pt x="1388" y="1111"/>
                    <a:pt x="1391" y="1108"/>
                    <a:pt x="1391" y="1105"/>
                  </a:cubicBezTo>
                  <a:lnTo>
                    <a:pt x="1391" y="7"/>
                  </a:lnTo>
                  <a:cubicBezTo>
                    <a:pt x="1391" y="3"/>
                    <a:pt x="1388" y="0"/>
                    <a:pt x="1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3372563" y="2062400"/>
              <a:ext cx="19875" cy="44650"/>
            </a:xfrm>
            <a:custGeom>
              <a:rect b="b" l="l" r="r" t="t"/>
              <a:pathLst>
                <a:path extrusionOk="0" h="1786" w="795">
                  <a:moveTo>
                    <a:pt x="5" y="1"/>
                  </a:moveTo>
                  <a:cubicBezTo>
                    <a:pt x="2" y="1"/>
                    <a:pt x="1" y="2"/>
                    <a:pt x="1" y="5"/>
                  </a:cubicBezTo>
                  <a:lnTo>
                    <a:pt x="1" y="1786"/>
                  </a:lnTo>
                  <a:lnTo>
                    <a:pt x="794" y="1786"/>
                  </a:lnTo>
                  <a:lnTo>
                    <a:pt x="794" y="5"/>
                  </a:lnTo>
                  <a:cubicBezTo>
                    <a:pt x="794" y="2"/>
                    <a:pt x="791"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3355188" y="2112025"/>
              <a:ext cx="54575" cy="89300"/>
            </a:xfrm>
            <a:custGeom>
              <a:rect b="b" l="l" r="r" t="t"/>
              <a:pathLst>
                <a:path extrusionOk="0" h="3572" w="2183">
                  <a:moveTo>
                    <a:pt x="13" y="0"/>
                  </a:moveTo>
                  <a:cubicBezTo>
                    <a:pt x="6" y="0"/>
                    <a:pt x="1" y="6"/>
                    <a:pt x="1" y="13"/>
                  </a:cubicBezTo>
                  <a:lnTo>
                    <a:pt x="1" y="3560"/>
                  </a:lnTo>
                  <a:cubicBezTo>
                    <a:pt x="1" y="3567"/>
                    <a:pt x="6" y="3571"/>
                    <a:pt x="13" y="3571"/>
                  </a:cubicBezTo>
                  <a:lnTo>
                    <a:pt x="2170" y="3571"/>
                  </a:lnTo>
                  <a:cubicBezTo>
                    <a:pt x="2177" y="3571"/>
                    <a:pt x="2183" y="3567"/>
                    <a:pt x="2183" y="3560"/>
                  </a:cubicBezTo>
                  <a:lnTo>
                    <a:pt x="2183" y="13"/>
                  </a:lnTo>
                  <a:cubicBezTo>
                    <a:pt x="2183" y="6"/>
                    <a:pt x="2177" y="0"/>
                    <a:pt x="21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3217563" y="1859000"/>
              <a:ext cx="22300" cy="159925"/>
            </a:xfrm>
            <a:custGeom>
              <a:rect b="b" l="l" r="r" t="t"/>
              <a:pathLst>
                <a:path extrusionOk="0" h="6397" w="892">
                  <a:moveTo>
                    <a:pt x="0" y="0"/>
                  </a:moveTo>
                  <a:lnTo>
                    <a:pt x="0" y="6396"/>
                  </a:lnTo>
                  <a:cubicBezTo>
                    <a:pt x="295" y="6358"/>
                    <a:pt x="591" y="6326"/>
                    <a:pt x="892" y="6302"/>
                  </a:cubicBez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3217563" y="2104575"/>
              <a:ext cx="22300" cy="471150"/>
            </a:xfrm>
            <a:custGeom>
              <a:rect b="b" l="l" r="r" t="t"/>
              <a:pathLst>
                <a:path extrusionOk="0" h="18846" w="892">
                  <a:moveTo>
                    <a:pt x="892" y="0"/>
                  </a:moveTo>
                  <a:cubicBezTo>
                    <a:pt x="591" y="84"/>
                    <a:pt x="292" y="178"/>
                    <a:pt x="0" y="285"/>
                  </a:cubicBezTo>
                  <a:lnTo>
                    <a:pt x="0" y="18846"/>
                  </a:lnTo>
                  <a:lnTo>
                    <a:pt x="892" y="18846"/>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2749938" y="2231925"/>
              <a:ext cx="342250" cy="250325"/>
            </a:xfrm>
            <a:custGeom>
              <a:rect b="b" l="l" r="r" t="t"/>
              <a:pathLst>
                <a:path extrusionOk="0" h="10013" w="13690">
                  <a:moveTo>
                    <a:pt x="7617" y="0"/>
                  </a:moveTo>
                  <a:cubicBezTo>
                    <a:pt x="6418" y="1181"/>
                    <a:pt x="5114" y="2195"/>
                    <a:pt x="3562" y="2803"/>
                  </a:cubicBezTo>
                  <a:cubicBezTo>
                    <a:pt x="2409" y="3258"/>
                    <a:pt x="1177" y="3459"/>
                    <a:pt x="1" y="3838"/>
                  </a:cubicBezTo>
                  <a:lnTo>
                    <a:pt x="1" y="10013"/>
                  </a:lnTo>
                  <a:cubicBezTo>
                    <a:pt x="996" y="9081"/>
                    <a:pt x="1699" y="7833"/>
                    <a:pt x="2768" y="6973"/>
                  </a:cubicBezTo>
                  <a:cubicBezTo>
                    <a:pt x="4943" y="5224"/>
                    <a:pt x="8150" y="5386"/>
                    <a:pt x="10468" y="3833"/>
                  </a:cubicBezTo>
                  <a:cubicBezTo>
                    <a:pt x="11873" y="2895"/>
                    <a:pt x="12781" y="1453"/>
                    <a:pt x="13690" y="0"/>
                  </a:cubicBez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2968763" y="2018900"/>
              <a:ext cx="248825" cy="183300"/>
            </a:xfrm>
            <a:custGeom>
              <a:rect b="b" l="l" r="r" t="t"/>
              <a:pathLst>
                <a:path extrusionOk="0" h="7332" w="9953">
                  <a:moveTo>
                    <a:pt x="9952" y="0"/>
                  </a:moveTo>
                  <a:cubicBezTo>
                    <a:pt x="9344" y="76"/>
                    <a:pt x="8747" y="191"/>
                    <a:pt x="8159" y="375"/>
                  </a:cubicBezTo>
                  <a:cubicBezTo>
                    <a:pt x="4707" y="1462"/>
                    <a:pt x="2485" y="4595"/>
                    <a:pt x="1" y="7332"/>
                  </a:cubicBezTo>
                  <a:lnTo>
                    <a:pt x="5699" y="7332"/>
                  </a:lnTo>
                  <a:cubicBezTo>
                    <a:pt x="6327" y="6384"/>
                    <a:pt x="7018" y="5493"/>
                    <a:pt x="7918" y="4805"/>
                  </a:cubicBezTo>
                  <a:cubicBezTo>
                    <a:pt x="8542" y="4328"/>
                    <a:pt x="9226" y="3980"/>
                    <a:pt x="9952" y="3712"/>
                  </a:cubicBezTo>
                  <a:lnTo>
                    <a:pt x="9952"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3239838" y="1886350"/>
              <a:ext cx="462650" cy="218250"/>
            </a:xfrm>
            <a:custGeom>
              <a:rect b="b" l="l" r="r" t="t"/>
              <a:pathLst>
                <a:path extrusionOk="0" h="8730" w="18506">
                  <a:moveTo>
                    <a:pt x="11359" y="0"/>
                  </a:moveTo>
                  <a:cubicBezTo>
                    <a:pt x="10720" y="782"/>
                    <a:pt x="10085" y="1567"/>
                    <a:pt x="9342" y="2255"/>
                  </a:cubicBezTo>
                  <a:cubicBezTo>
                    <a:pt x="7981" y="3519"/>
                    <a:pt x="6267" y="4403"/>
                    <a:pt x="4451" y="4789"/>
                  </a:cubicBezTo>
                  <a:cubicBezTo>
                    <a:pt x="2994" y="5097"/>
                    <a:pt x="1485" y="5090"/>
                    <a:pt x="1" y="5208"/>
                  </a:cubicBezTo>
                  <a:lnTo>
                    <a:pt x="1" y="8729"/>
                  </a:lnTo>
                  <a:cubicBezTo>
                    <a:pt x="1541" y="8312"/>
                    <a:pt x="3203" y="8177"/>
                    <a:pt x="4790" y="7969"/>
                  </a:cubicBezTo>
                  <a:cubicBezTo>
                    <a:pt x="7475" y="7617"/>
                    <a:pt x="10424" y="6775"/>
                    <a:pt x="11758" y="4422"/>
                  </a:cubicBezTo>
                  <a:cubicBezTo>
                    <a:pt x="12188" y="3668"/>
                    <a:pt x="12431" y="2779"/>
                    <a:pt x="13066" y="2191"/>
                  </a:cubicBezTo>
                  <a:cubicBezTo>
                    <a:pt x="13639" y="1658"/>
                    <a:pt x="14436" y="1462"/>
                    <a:pt x="15198" y="1284"/>
                  </a:cubicBezTo>
                  <a:lnTo>
                    <a:pt x="18506" y="502"/>
                  </a:lnTo>
                  <a:lnTo>
                    <a:pt x="1850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3315838" y="2365175"/>
              <a:ext cx="386650" cy="182625"/>
            </a:xfrm>
            <a:custGeom>
              <a:rect b="b" l="l" r="r" t="t"/>
              <a:pathLst>
                <a:path extrusionOk="0" h="7305" w="15466">
                  <a:moveTo>
                    <a:pt x="15466" y="0"/>
                  </a:moveTo>
                  <a:cubicBezTo>
                    <a:pt x="14369" y="1572"/>
                    <a:pt x="13268" y="3136"/>
                    <a:pt x="11597" y="4134"/>
                  </a:cubicBezTo>
                  <a:cubicBezTo>
                    <a:pt x="8892" y="5752"/>
                    <a:pt x="5453" y="5314"/>
                    <a:pt x="2434" y="6218"/>
                  </a:cubicBezTo>
                  <a:cubicBezTo>
                    <a:pt x="1580" y="6476"/>
                    <a:pt x="763" y="6842"/>
                    <a:pt x="1" y="7305"/>
                  </a:cubicBezTo>
                  <a:lnTo>
                    <a:pt x="14645" y="7305"/>
                  </a:lnTo>
                  <a:cubicBezTo>
                    <a:pt x="14926" y="7123"/>
                    <a:pt x="15198" y="6926"/>
                    <a:pt x="15466" y="6728"/>
                  </a:cubicBezTo>
                  <a:lnTo>
                    <a:pt x="15466" y="0"/>
                  </a:lnTo>
                  <a:close/>
                </a:path>
              </a:pathLst>
            </a:custGeom>
            <a:solidFill>
              <a:srgbClr val="FFFFFF">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35"/>
          <p:cNvSpPr/>
          <p:nvPr/>
        </p:nvSpPr>
        <p:spPr>
          <a:xfrm>
            <a:off x="5791200" y="535000"/>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9" name="Google Shape;1079;p35"/>
          <p:cNvSpPr txBox="1"/>
          <p:nvPr>
            <p:ph type="title"/>
          </p:nvPr>
        </p:nvSpPr>
        <p:spPr>
          <a:xfrm>
            <a:off x="5144225" y="1865713"/>
            <a:ext cx="3186300" cy="10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800"/>
              <a:t>Report </a:t>
            </a:r>
            <a:endParaRPr sz="5800"/>
          </a:p>
        </p:txBody>
      </p:sp>
      <p:sp>
        <p:nvSpPr>
          <p:cNvPr id="1080" name="Google Shape;1080;p35"/>
          <p:cNvSpPr txBox="1"/>
          <p:nvPr>
            <p:ph idx="2" type="title"/>
          </p:nvPr>
        </p:nvSpPr>
        <p:spPr>
          <a:xfrm>
            <a:off x="5791200" y="743325"/>
            <a:ext cx="1056300" cy="6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081" name="Google Shape;1081;p35"/>
          <p:cNvGrpSpPr/>
          <p:nvPr/>
        </p:nvGrpSpPr>
        <p:grpSpPr>
          <a:xfrm>
            <a:off x="294225" y="2255159"/>
            <a:ext cx="2892664" cy="2353341"/>
            <a:chOff x="4584500" y="1205300"/>
            <a:chExt cx="2892664" cy="2353341"/>
          </a:xfrm>
        </p:grpSpPr>
        <p:sp>
          <p:nvSpPr>
            <p:cNvPr id="1082" name="Google Shape;1082;p35"/>
            <p:cNvSpPr/>
            <p:nvPr/>
          </p:nvSpPr>
          <p:spPr>
            <a:xfrm>
              <a:off x="5545960" y="3208211"/>
              <a:ext cx="969663" cy="350430"/>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5"/>
            <p:cNvSpPr/>
            <p:nvPr/>
          </p:nvSpPr>
          <p:spPr>
            <a:xfrm>
              <a:off x="4584511" y="1205300"/>
              <a:ext cx="2892654" cy="1751886"/>
            </a:xfrm>
            <a:custGeom>
              <a:rect b="b" l="l" r="r" t="t"/>
              <a:pathLst>
                <a:path extrusionOk="0" h="100165" w="165389">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5"/>
            <p:cNvSpPr/>
            <p:nvPr/>
          </p:nvSpPr>
          <p:spPr>
            <a:xfrm>
              <a:off x="4584500" y="2892648"/>
              <a:ext cx="2892654" cy="325128"/>
            </a:xfrm>
            <a:custGeom>
              <a:rect b="b" l="l" r="r" t="t"/>
              <a:pathLst>
                <a:path extrusionOk="0" h="14909" w="165389">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rgbClr val="556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5" name="Google Shape;1085;p35"/>
          <p:cNvPicPr preferRelativeResize="0"/>
          <p:nvPr/>
        </p:nvPicPr>
        <p:blipFill>
          <a:blip r:embed="rId3">
            <a:alphaModFix/>
          </a:blip>
          <a:stretch>
            <a:fillRect/>
          </a:stretch>
        </p:blipFill>
        <p:spPr>
          <a:xfrm>
            <a:off x="424775" y="2424625"/>
            <a:ext cx="2631576" cy="1480267"/>
          </a:xfrm>
          <a:prstGeom prst="rect">
            <a:avLst/>
          </a:prstGeom>
          <a:noFill/>
          <a:ln>
            <a:noFill/>
          </a:ln>
        </p:spPr>
      </p:pic>
      <p:grpSp>
        <p:nvGrpSpPr>
          <p:cNvPr id="1086" name="Google Shape;1086;p35"/>
          <p:cNvGrpSpPr/>
          <p:nvPr/>
        </p:nvGrpSpPr>
        <p:grpSpPr>
          <a:xfrm>
            <a:off x="2822367" y="2969733"/>
            <a:ext cx="1191664" cy="1638767"/>
            <a:chOff x="6690575" y="2241050"/>
            <a:chExt cx="1725049" cy="2371930"/>
          </a:xfrm>
        </p:grpSpPr>
        <p:sp>
          <p:nvSpPr>
            <p:cNvPr id="1087" name="Google Shape;1087;p35"/>
            <p:cNvSpPr/>
            <p:nvPr/>
          </p:nvSpPr>
          <p:spPr>
            <a:xfrm rot="-5400000">
              <a:off x="7491813" y="4430083"/>
              <a:ext cx="122936" cy="122470"/>
            </a:xfrm>
            <a:custGeom>
              <a:rect b="b" l="l" r="r" t="t"/>
              <a:pathLst>
                <a:path extrusionOk="0" h="4724" w="4742">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5"/>
            <p:cNvSpPr/>
            <p:nvPr/>
          </p:nvSpPr>
          <p:spPr>
            <a:xfrm rot="-5400000">
              <a:off x="6367135" y="2564491"/>
              <a:ext cx="2371930" cy="1725049"/>
            </a:xfrm>
            <a:custGeom>
              <a:rect b="b" l="l" r="r" t="t"/>
              <a:pathLst>
                <a:path extrusionOk="0" h="66540" w="91492">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rgbClr val="4343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9" name="Google Shape;1089;p35"/>
          <p:cNvPicPr preferRelativeResize="0"/>
          <p:nvPr/>
        </p:nvPicPr>
        <p:blipFill rotWithShape="1">
          <a:blip r:embed="rId4">
            <a:alphaModFix/>
          </a:blip>
          <a:srcRect b="0" l="6582" r="54722" t="0"/>
          <a:stretch/>
        </p:blipFill>
        <p:spPr>
          <a:xfrm>
            <a:off x="2952275" y="3111850"/>
            <a:ext cx="931850" cy="135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36"/>
          <p:cNvSpPr/>
          <p:nvPr/>
        </p:nvSpPr>
        <p:spPr>
          <a:xfrm>
            <a:off x="7060347" y="4622081"/>
            <a:ext cx="1361100" cy="1293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36"/>
          <p:cNvGrpSpPr/>
          <p:nvPr/>
        </p:nvGrpSpPr>
        <p:grpSpPr>
          <a:xfrm>
            <a:off x="7131059" y="2381352"/>
            <a:ext cx="1219746" cy="2325193"/>
            <a:chOff x="3378775" y="807175"/>
            <a:chExt cx="354825" cy="676400"/>
          </a:xfrm>
        </p:grpSpPr>
        <p:sp>
          <p:nvSpPr>
            <p:cNvPr id="1096" name="Google Shape;1096;p36"/>
            <p:cNvSpPr/>
            <p:nvPr/>
          </p:nvSpPr>
          <p:spPr>
            <a:xfrm>
              <a:off x="3420775" y="1441575"/>
              <a:ext cx="20050" cy="27575"/>
            </a:xfrm>
            <a:custGeom>
              <a:rect b="b" l="l" r="r" t="t"/>
              <a:pathLst>
                <a:path extrusionOk="0" h="1103" w="802">
                  <a:moveTo>
                    <a:pt x="103" y="0"/>
                  </a:moveTo>
                  <a:cubicBezTo>
                    <a:pt x="40" y="0"/>
                    <a:pt x="0" y="69"/>
                    <a:pt x="34" y="123"/>
                  </a:cubicBezTo>
                  <a:lnTo>
                    <a:pt x="592" y="1061"/>
                  </a:lnTo>
                  <a:cubicBezTo>
                    <a:pt x="606" y="1086"/>
                    <a:pt x="632" y="1102"/>
                    <a:pt x="662" y="1102"/>
                  </a:cubicBezTo>
                  <a:lnTo>
                    <a:pt x="720" y="1102"/>
                  </a:lnTo>
                  <a:cubicBezTo>
                    <a:pt x="766" y="1102"/>
                    <a:pt x="801" y="1065"/>
                    <a:pt x="801" y="1021"/>
                  </a:cubicBezTo>
                  <a:lnTo>
                    <a:pt x="801" y="81"/>
                  </a:lnTo>
                  <a:cubicBezTo>
                    <a:pt x="801" y="36"/>
                    <a:pt x="766"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6"/>
            <p:cNvSpPr/>
            <p:nvPr/>
          </p:nvSpPr>
          <p:spPr>
            <a:xfrm>
              <a:off x="3419775" y="1446350"/>
              <a:ext cx="24375" cy="37225"/>
            </a:xfrm>
            <a:custGeom>
              <a:rect b="b" l="l" r="r" t="t"/>
              <a:pathLst>
                <a:path extrusionOk="0" h="1489" w="975">
                  <a:moveTo>
                    <a:pt x="745" y="0"/>
                  </a:moveTo>
                  <a:cubicBezTo>
                    <a:pt x="334" y="0"/>
                    <a:pt x="1" y="334"/>
                    <a:pt x="1" y="745"/>
                  </a:cubicBezTo>
                  <a:cubicBezTo>
                    <a:pt x="1" y="1155"/>
                    <a:pt x="334" y="1489"/>
                    <a:pt x="745" y="1489"/>
                  </a:cubicBezTo>
                  <a:lnTo>
                    <a:pt x="975" y="1489"/>
                  </a:lnTo>
                  <a:lnTo>
                    <a:pt x="9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6"/>
            <p:cNvSpPr/>
            <p:nvPr/>
          </p:nvSpPr>
          <p:spPr>
            <a:xfrm>
              <a:off x="3425525" y="1446350"/>
              <a:ext cx="37225" cy="37225"/>
            </a:xfrm>
            <a:custGeom>
              <a:rect b="b" l="l" r="r" t="t"/>
              <a:pathLst>
                <a:path extrusionOk="0" h="1489" w="1489">
                  <a:moveTo>
                    <a:pt x="745" y="0"/>
                  </a:moveTo>
                  <a:cubicBezTo>
                    <a:pt x="334" y="0"/>
                    <a:pt x="0" y="334"/>
                    <a:pt x="0" y="745"/>
                  </a:cubicBezTo>
                  <a:cubicBezTo>
                    <a:pt x="0" y="1155"/>
                    <a:pt x="334" y="1489"/>
                    <a:pt x="745" y="1489"/>
                  </a:cubicBezTo>
                  <a:cubicBezTo>
                    <a:pt x="1156" y="1489"/>
                    <a:pt x="1489" y="1155"/>
                    <a:pt x="1489" y="745"/>
                  </a:cubicBezTo>
                  <a:cubicBezTo>
                    <a:pt x="1489" y="334"/>
                    <a:pt x="1156" y="0"/>
                    <a:pt x="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a:off x="3427525" y="1449550"/>
              <a:ext cx="32025" cy="30800"/>
            </a:xfrm>
            <a:custGeom>
              <a:rect b="b" l="l" r="r" t="t"/>
              <a:pathLst>
                <a:path extrusionOk="0" h="1232" w="1281">
                  <a:moveTo>
                    <a:pt x="665" y="1"/>
                  </a:moveTo>
                  <a:cubicBezTo>
                    <a:pt x="417" y="1"/>
                    <a:pt x="192" y="150"/>
                    <a:pt x="97" y="381"/>
                  </a:cubicBezTo>
                  <a:cubicBezTo>
                    <a:pt x="1" y="610"/>
                    <a:pt x="54" y="874"/>
                    <a:pt x="230" y="1051"/>
                  </a:cubicBezTo>
                  <a:cubicBezTo>
                    <a:pt x="347" y="1169"/>
                    <a:pt x="505" y="1231"/>
                    <a:pt x="665" y="1231"/>
                  </a:cubicBezTo>
                  <a:cubicBezTo>
                    <a:pt x="744" y="1231"/>
                    <a:pt x="824" y="1216"/>
                    <a:pt x="900" y="1184"/>
                  </a:cubicBezTo>
                  <a:cubicBezTo>
                    <a:pt x="1130" y="1089"/>
                    <a:pt x="1280" y="865"/>
                    <a:pt x="1280" y="617"/>
                  </a:cubicBezTo>
                  <a:cubicBezTo>
                    <a:pt x="1280" y="276"/>
                    <a:pt x="1004" y="1"/>
                    <a:pt x="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a:off x="3426500" y="1441575"/>
              <a:ext cx="20100" cy="27575"/>
            </a:xfrm>
            <a:custGeom>
              <a:rect b="b" l="l" r="r" t="t"/>
              <a:pathLst>
                <a:path extrusionOk="0" h="1103" w="804">
                  <a:moveTo>
                    <a:pt x="105" y="0"/>
                  </a:moveTo>
                  <a:cubicBezTo>
                    <a:pt x="40" y="0"/>
                    <a:pt x="1" y="69"/>
                    <a:pt x="34" y="123"/>
                  </a:cubicBezTo>
                  <a:lnTo>
                    <a:pt x="592" y="1061"/>
                  </a:lnTo>
                  <a:cubicBezTo>
                    <a:pt x="607" y="1086"/>
                    <a:pt x="634" y="1102"/>
                    <a:pt x="662" y="1102"/>
                  </a:cubicBezTo>
                  <a:lnTo>
                    <a:pt x="720" y="1102"/>
                  </a:lnTo>
                  <a:cubicBezTo>
                    <a:pt x="766" y="1102"/>
                    <a:pt x="803" y="1065"/>
                    <a:pt x="803" y="1021"/>
                  </a:cubicBezTo>
                  <a:lnTo>
                    <a:pt x="803" y="81"/>
                  </a:lnTo>
                  <a:cubicBezTo>
                    <a:pt x="802" y="36"/>
                    <a:pt x="766" y="0"/>
                    <a:pt x="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6"/>
            <p:cNvSpPr/>
            <p:nvPr/>
          </p:nvSpPr>
          <p:spPr>
            <a:xfrm>
              <a:off x="3524500" y="1441575"/>
              <a:ext cx="20050" cy="27575"/>
            </a:xfrm>
            <a:custGeom>
              <a:rect b="b" l="l" r="r" t="t"/>
              <a:pathLst>
                <a:path extrusionOk="0" h="1103" w="802">
                  <a:moveTo>
                    <a:pt x="103" y="0"/>
                  </a:moveTo>
                  <a:cubicBezTo>
                    <a:pt x="39" y="0"/>
                    <a:pt x="1" y="69"/>
                    <a:pt x="33" y="123"/>
                  </a:cubicBezTo>
                  <a:lnTo>
                    <a:pt x="590" y="1061"/>
                  </a:lnTo>
                  <a:cubicBezTo>
                    <a:pt x="605" y="1086"/>
                    <a:pt x="632" y="1102"/>
                    <a:pt x="661" y="1102"/>
                  </a:cubicBezTo>
                  <a:lnTo>
                    <a:pt x="719" y="1102"/>
                  </a:lnTo>
                  <a:cubicBezTo>
                    <a:pt x="765" y="1102"/>
                    <a:pt x="802" y="1065"/>
                    <a:pt x="802" y="1021"/>
                  </a:cubicBezTo>
                  <a:lnTo>
                    <a:pt x="802" y="81"/>
                  </a:lnTo>
                  <a:cubicBezTo>
                    <a:pt x="802" y="36"/>
                    <a:pt x="765"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6"/>
            <p:cNvSpPr/>
            <p:nvPr/>
          </p:nvSpPr>
          <p:spPr>
            <a:xfrm>
              <a:off x="3523475" y="1446350"/>
              <a:ext cx="24400" cy="37225"/>
            </a:xfrm>
            <a:custGeom>
              <a:rect b="b" l="l" r="r" t="t"/>
              <a:pathLst>
                <a:path extrusionOk="0" h="1489" w="976">
                  <a:moveTo>
                    <a:pt x="745" y="0"/>
                  </a:moveTo>
                  <a:cubicBezTo>
                    <a:pt x="334" y="0"/>
                    <a:pt x="1" y="334"/>
                    <a:pt x="1" y="745"/>
                  </a:cubicBezTo>
                  <a:cubicBezTo>
                    <a:pt x="1" y="1155"/>
                    <a:pt x="334" y="1489"/>
                    <a:pt x="745" y="1489"/>
                  </a:cubicBezTo>
                  <a:lnTo>
                    <a:pt x="976" y="1489"/>
                  </a:lnTo>
                  <a:lnTo>
                    <a:pt x="9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3529225" y="1446350"/>
              <a:ext cx="37250" cy="37225"/>
            </a:xfrm>
            <a:custGeom>
              <a:rect b="b" l="l" r="r" t="t"/>
              <a:pathLst>
                <a:path extrusionOk="0" h="1489" w="1490">
                  <a:moveTo>
                    <a:pt x="745" y="0"/>
                  </a:moveTo>
                  <a:cubicBezTo>
                    <a:pt x="334" y="0"/>
                    <a:pt x="0" y="334"/>
                    <a:pt x="0" y="745"/>
                  </a:cubicBezTo>
                  <a:cubicBezTo>
                    <a:pt x="0" y="1155"/>
                    <a:pt x="334" y="1489"/>
                    <a:pt x="745" y="1489"/>
                  </a:cubicBezTo>
                  <a:cubicBezTo>
                    <a:pt x="1157" y="1489"/>
                    <a:pt x="1490" y="1155"/>
                    <a:pt x="1490" y="745"/>
                  </a:cubicBezTo>
                  <a:cubicBezTo>
                    <a:pt x="1490" y="334"/>
                    <a:pt x="1157" y="0"/>
                    <a:pt x="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3531250" y="1449550"/>
              <a:ext cx="32000" cy="30800"/>
            </a:xfrm>
            <a:custGeom>
              <a:rect b="b" l="l" r="r" t="t"/>
              <a:pathLst>
                <a:path extrusionOk="0" h="1232" w="1280">
                  <a:moveTo>
                    <a:pt x="665" y="1"/>
                  </a:moveTo>
                  <a:cubicBezTo>
                    <a:pt x="416" y="1"/>
                    <a:pt x="191" y="150"/>
                    <a:pt x="96" y="381"/>
                  </a:cubicBezTo>
                  <a:cubicBezTo>
                    <a:pt x="1" y="610"/>
                    <a:pt x="53" y="876"/>
                    <a:pt x="229" y="1051"/>
                  </a:cubicBezTo>
                  <a:cubicBezTo>
                    <a:pt x="346" y="1169"/>
                    <a:pt x="504" y="1231"/>
                    <a:pt x="664" y="1231"/>
                  </a:cubicBezTo>
                  <a:cubicBezTo>
                    <a:pt x="743" y="1231"/>
                    <a:pt x="823" y="1216"/>
                    <a:pt x="899" y="1184"/>
                  </a:cubicBezTo>
                  <a:cubicBezTo>
                    <a:pt x="1130" y="1089"/>
                    <a:pt x="1279" y="865"/>
                    <a:pt x="1279" y="617"/>
                  </a:cubicBezTo>
                  <a:cubicBezTo>
                    <a:pt x="1279" y="276"/>
                    <a:pt x="1004" y="1"/>
                    <a:pt x="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3530250" y="1441575"/>
              <a:ext cx="20050" cy="27575"/>
            </a:xfrm>
            <a:custGeom>
              <a:rect b="b" l="l" r="r" t="t"/>
              <a:pathLst>
                <a:path extrusionOk="0" h="1103" w="802">
                  <a:moveTo>
                    <a:pt x="103" y="0"/>
                  </a:moveTo>
                  <a:cubicBezTo>
                    <a:pt x="40" y="0"/>
                    <a:pt x="0" y="69"/>
                    <a:pt x="32" y="123"/>
                  </a:cubicBezTo>
                  <a:lnTo>
                    <a:pt x="591" y="1061"/>
                  </a:lnTo>
                  <a:cubicBezTo>
                    <a:pt x="605" y="1086"/>
                    <a:pt x="632" y="1102"/>
                    <a:pt x="660" y="1102"/>
                  </a:cubicBezTo>
                  <a:lnTo>
                    <a:pt x="720" y="1102"/>
                  </a:lnTo>
                  <a:cubicBezTo>
                    <a:pt x="764" y="1102"/>
                    <a:pt x="801" y="1065"/>
                    <a:pt x="801" y="1021"/>
                  </a:cubicBezTo>
                  <a:lnTo>
                    <a:pt x="801" y="81"/>
                  </a:lnTo>
                  <a:cubicBezTo>
                    <a:pt x="801" y="36"/>
                    <a:pt x="764"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3540275" y="867675"/>
              <a:ext cx="22675" cy="545500"/>
            </a:xfrm>
            <a:custGeom>
              <a:rect b="b" l="l" r="r" t="t"/>
              <a:pathLst>
                <a:path extrusionOk="0" h="21820" w="907">
                  <a:moveTo>
                    <a:pt x="0" y="1"/>
                  </a:moveTo>
                  <a:lnTo>
                    <a:pt x="0" y="21819"/>
                  </a:lnTo>
                  <a:lnTo>
                    <a:pt x="906" y="21819"/>
                  </a:lnTo>
                  <a:lnTo>
                    <a:pt x="9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3551600" y="867675"/>
              <a:ext cx="22700" cy="545500"/>
            </a:xfrm>
            <a:custGeom>
              <a:rect b="b" l="l" r="r" t="t"/>
              <a:pathLst>
                <a:path extrusionOk="0" h="21820" w="908">
                  <a:moveTo>
                    <a:pt x="0" y="1"/>
                  </a:moveTo>
                  <a:lnTo>
                    <a:pt x="0" y="21819"/>
                  </a:lnTo>
                  <a:lnTo>
                    <a:pt x="907" y="21819"/>
                  </a:lnTo>
                  <a:lnTo>
                    <a:pt x="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3654575" y="1441575"/>
              <a:ext cx="20050" cy="27575"/>
            </a:xfrm>
            <a:custGeom>
              <a:rect b="b" l="l" r="r" t="t"/>
              <a:pathLst>
                <a:path extrusionOk="0" h="1103" w="802">
                  <a:moveTo>
                    <a:pt x="103" y="0"/>
                  </a:moveTo>
                  <a:cubicBezTo>
                    <a:pt x="40" y="0"/>
                    <a:pt x="1" y="69"/>
                    <a:pt x="33" y="123"/>
                  </a:cubicBezTo>
                  <a:lnTo>
                    <a:pt x="592" y="1061"/>
                  </a:lnTo>
                  <a:cubicBezTo>
                    <a:pt x="605" y="1086"/>
                    <a:pt x="633" y="1102"/>
                    <a:pt x="661" y="1102"/>
                  </a:cubicBezTo>
                  <a:lnTo>
                    <a:pt x="720" y="1102"/>
                  </a:lnTo>
                  <a:cubicBezTo>
                    <a:pt x="765" y="1102"/>
                    <a:pt x="802" y="1065"/>
                    <a:pt x="802" y="1021"/>
                  </a:cubicBezTo>
                  <a:lnTo>
                    <a:pt x="802" y="81"/>
                  </a:lnTo>
                  <a:cubicBezTo>
                    <a:pt x="802" y="36"/>
                    <a:pt x="765"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6"/>
            <p:cNvSpPr/>
            <p:nvPr/>
          </p:nvSpPr>
          <p:spPr>
            <a:xfrm>
              <a:off x="3653600" y="1446350"/>
              <a:ext cx="24350" cy="37225"/>
            </a:xfrm>
            <a:custGeom>
              <a:rect b="b" l="l" r="r" t="t"/>
              <a:pathLst>
                <a:path extrusionOk="0" h="1489" w="974">
                  <a:moveTo>
                    <a:pt x="744" y="0"/>
                  </a:moveTo>
                  <a:cubicBezTo>
                    <a:pt x="333" y="0"/>
                    <a:pt x="0" y="334"/>
                    <a:pt x="0" y="745"/>
                  </a:cubicBezTo>
                  <a:cubicBezTo>
                    <a:pt x="0" y="1155"/>
                    <a:pt x="333" y="1489"/>
                    <a:pt x="744" y="1489"/>
                  </a:cubicBezTo>
                  <a:lnTo>
                    <a:pt x="974" y="1489"/>
                  </a:lnTo>
                  <a:lnTo>
                    <a:pt x="9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6"/>
            <p:cNvSpPr/>
            <p:nvPr/>
          </p:nvSpPr>
          <p:spPr>
            <a:xfrm>
              <a:off x="3657850" y="1446325"/>
              <a:ext cx="38725" cy="37250"/>
            </a:xfrm>
            <a:custGeom>
              <a:rect b="b" l="l" r="r" t="t"/>
              <a:pathLst>
                <a:path extrusionOk="0" h="1490" w="1549">
                  <a:moveTo>
                    <a:pt x="804" y="0"/>
                  </a:moveTo>
                  <a:cubicBezTo>
                    <a:pt x="503" y="0"/>
                    <a:pt x="231" y="181"/>
                    <a:pt x="115" y="460"/>
                  </a:cubicBezTo>
                  <a:cubicBezTo>
                    <a:pt x="1" y="738"/>
                    <a:pt x="65" y="1058"/>
                    <a:pt x="277" y="1271"/>
                  </a:cubicBezTo>
                  <a:cubicBezTo>
                    <a:pt x="419" y="1413"/>
                    <a:pt x="610" y="1489"/>
                    <a:pt x="804" y="1489"/>
                  </a:cubicBezTo>
                  <a:cubicBezTo>
                    <a:pt x="900" y="1489"/>
                    <a:pt x="996" y="1471"/>
                    <a:pt x="1088" y="1433"/>
                  </a:cubicBezTo>
                  <a:cubicBezTo>
                    <a:pt x="1367" y="1317"/>
                    <a:pt x="1548" y="1045"/>
                    <a:pt x="1548" y="746"/>
                  </a:cubicBezTo>
                  <a:cubicBezTo>
                    <a:pt x="1548" y="333"/>
                    <a:pt x="1215" y="0"/>
                    <a:pt x="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3661350" y="1449550"/>
              <a:ext cx="31975" cy="30800"/>
            </a:xfrm>
            <a:custGeom>
              <a:rect b="b" l="l" r="r" t="t"/>
              <a:pathLst>
                <a:path extrusionOk="0" h="1232" w="1279">
                  <a:moveTo>
                    <a:pt x="663" y="1"/>
                  </a:moveTo>
                  <a:cubicBezTo>
                    <a:pt x="415" y="1"/>
                    <a:pt x="190" y="151"/>
                    <a:pt x="95" y="381"/>
                  </a:cubicBezTo>
                  <a:cubicBezTo>
                    <a:pt x="0" y="610"/>
                    <a:pt x="52" y="876"/>
                    <a:pt x="228" y="1051"/>
                  </a:cubicBezTo>
                  <a:cubicBezTo>
                    <a:pt x="345" y="1169"/>
                    <a:pt x="503" y="1231"/>
                    <a:pt x="663" y="1231"/>
                  </a:cubicBezTo>
                  <a:cubicBezTo>
                    <a:pt x="742" y="1231"/>
                    <a:pt x="822" y="1216"/>
                    <a:pt x="898" y="1184"/>
                  </a:cubicBezTo>
                  <a:cubicBezTo>
                    <a:pt x="1129" y="1089"/>
                    <a:pt x="1279" y="865"/>
                    <a:pt x="1279" y="617"/>
                  </a:cubicBezTo>
                  <a:cubicBezTo>
                    <a:pt x="1279" y="276"/>
                    <a:pt x="1003"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3660325" y="1441575"/>
              <a:ext cx="20050" cy="27575"/>
            </a:xfrm>
            <a:custGeom>
              <a:rect b="b" l="l" r="r" t="t"/>
              <a:pathLst>
                <a:path extrusionOk="0" h="1103" w="802">
                  <a:moveTo>
                    <a:pt x="103" y="0"/>
                  </a:moveTo>
                  <a:cubicBezTo>
                    <a:pt x="40" y="0"/>
                    <a:pt x="0" y="69"/>
                    <a:pt x="32" y="123"/>
                  </a:cubicBezTo>
                  <a:lnTo>
                    <a:pt x="591" y="1061"/>
                  </a:lnTo>
                  <a:cubicBezTo>
                    <a:pt x="605" y="1086"/>
                    <a:pt x="632" y="1102"/>
                    <a:pt x="661" y="1102"/>
                  </a:cubicBezTo>
                  <a:lnTo>
                    <a:pt x="720" y="1102"/>
                  </a:lnTo>
                  <a:cubicBezTo>
                    <a:pt x="764" y="1102"/>
                    <a:pt x="801" y="1065"/>
                    <a:pt x="801" y="1021"/>
                  </a:cubicBezTo>
                  <a:lnTo>
                    <a:pt x="801" y="81"/>
                  </a:lnTo>
                  <a:cubicBezTo>
                    <a:pt x="801" y="36"/>
                    <a:pt x="764"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3552175" y="1441575"/>
              <a:ext cx="20050" cy="27575"/>
            </a:xfrm>
            <a:custGeom>
              <a:rect b="b" l="l" r="r" t="t"/>
              <a:pathLst>
                <a:path extrusionOk="0" h="1103" w="802">
                  <a:moveTo>
                    <a:pt x="103" y="0"/>
                  </a:moveTo>
                  <a:cubicBezTo>
                    <a:pt x="40" y="0"/>
                    <a:pt x="1" y="69"/>
                    <a:pt x="33" y="123"/>
                  </a:cubicBezTo>
                  <a:lnTo>
                    <a:pt x="592" y="1061"/>
                  </a:lnTo>
                  <a:cubicBezTo>
                    <a:pt x="605" y="1086"/>
                    <a:pt x="632" y="1102"/>
                    <a:pt x="661" y="1102"/>
                  </a:cubicBezTo>
                  <a:lnTo>
                    <a:pt x="719" y="1102"/>
                  </a:lnTo>
                  <a:cubicBezTo>
                    <a:pt x="765" y="1102"/>
                    <a:pt x="802" y="1065"/>
                    <a:pt x="802" y="1021"/>
                  </a:cubicBezTo>
                  <a:lnTo>
                    <a:pt x="802" y="81"/>
                  </a:lnTo>
                  <a:cubicBezTo>
                    <a:pt x="802" y="36"/>
                    <a:pt x="765"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3551150" y="1446350"/>
              <a:ext cx="24375" cy="37225"/>
            </a:xfrm>
            <a:custGeom>
              <a:rect b="b" l="l" r="r" t="t"/>
              <a:pathLst>
                <a:path extrusionOk="0" h="1489" w="975">
                  <a:moveTo>
                    <a:pt x="745" y="0"/>
                  </a:moveTo>
                  <a:cubicBezTo>
                    <a:pt x="334" y="0"/>
                    <a:pt x="1" y="334"/>
                    <a:pt x="1" y="745"/>
                  </a:cubicBezTo>
                  <a:cubicBezTo>
                    <a:pt x="1" y="1155"/>
                    <a:pt x="334" y="1489"/>
                    <a:pt x="745" y="1489"/>
                  </a:cubicBezTo>
                  <a:lnTo>
                    <a:pt x="975" y="1489"/>
                  </a:lnTo>
                  <a:lnTo>
                    <a:pt x="9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3555450" y="1446325"/>
              <a:ext cx="38675" cy="37250"/>
            </a:xfrm>
            <a:custGeom>
              <a:rect b="b" l="l" r="r" t="t"/>
              <a:pathLst>
                <a:path extrusionOk="0" h="1490" w="1547">
                  <a:moveTo>
                    <a:pt x="803" y="0"/>
                  </a:moveTo>
                  <a:cubicBezTo>
                    <a:pt x="501" y="0"/>
                    <a:pt x="230" y="181"/>
                    <a:pt x="115" y="460"/>
                  </a:cubicBezTo>
                  <a:cubicBezTo>
                    <a:pt x="0" y="738"/>
                    <a:pt x="63" y="1058"/>
                    <a:pt x="277" y="1271"/>
                  </a:cubicBezTo>
                  <a:cubicBezTo>
                    <a:pt x="419" y="1413"/>
                    <a:pt x="610" y="1489"/>
                    <a:pt x="804" y="1489"/>
                  </a:cubicBezTo>
                  <a:cubicBezTo>
                    <a:pt x="900" y="1489"/>
                    <a:pt x="996" y="1471"/>
                    <a:pt x="1088" y="1433"/>
                  </a:cubicBezTo>
                  <a:cubicBezTo>
                    <a:pt x="1365" y="1317"/>
                    <a:pt x="1547" y="1045"/>
                    <a:pt x="1547" y="746"/>
                  </a:cubicBezTo>
                  <a:cubicBezTo>
                    <a:pt x="1547" y="333"/>
                    <a:pt x="1214" y="0"/>
                    <a:pt x="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
            <p:cNvSpPr/>
            <p:nvPr/>
          </p:nvSpPr>
          <p:spPr>
            <a:xfrm>
              <a:off x="3558900" y="1449550"/>
              <a:ext cx="32025" cy="30800"/>
            </a:xfrm>
            <a:custGeom>
              <a:rect b="b" l="l" r="r" t="t"/>
              <a:pathLst>
                <a:path extrusionOk="0" h="1232" w="1281">
                  <a:moveTo>
                    <a:pt x="665" y="1"/>
                  </a:moveTo>
                  <a:cubicBezTo>
                    <a:pt x="417" y="1"/>
                    <a:pt x="192" y="150"/>
                    <a:pt x="96" y="381"/>
                  </a:cubicBezTo>
                  <a:cubicBezTo>
                    <a:pt x="1" y="610"/>
                    <a:pt x="54" y="876"/>
                    <a:pt x="230" y="1051"/>
                  </a:cubicBezTo>
                  <a:cubicBezTo>
                    <a:pt x="347" y="1169"/>
                    <a:pt x="505" y="1231"/>
                    <a:pt x="665" y="1231"/>
                  </a:cubicBezTo>
                  <a:cubicBezTo>
                    <a:pt x="744" y="1231"/>
                    <a:pt x="824" y="1216"/>
                    <a:pt x="900" y="1184"/>
                  </a:cubicBezTo>
                  <a:cubicBezTo>
                    <a:pt x="1130" y="1089"/>
                    <a:pt x="1280" y="865"/>
                    <a:pt x="1280" y="617"/>
                  </a:cubicBezTo>
                  <a:cubicBezTo>
                    <a:pt x="1280" y="276"/>
                    <a:pt x="1005" y="1"/>
                    <a:pt x="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6"/>
            <p:cNvSpPr/>
            <p:nvPr/>
          </p:nvSpPr>
          <p:spPr>
            <a:xfrm>
              <a:off x="3557875" y="1441575"/>
              <a:ext cx="20100" cy="27575"/>
            </a:xfrm>
            <a:custGeom>
              <a:rect b="b" l="l" r="r" t="t"/>
              <a:pathLst>
                <a:path extrusionOk="0" h="1103" w="804">
                  <a:moveTo>
                    <a:pt x="105" y="0"/>
                  </a:moveTo>
                  <a:cubicBezTo>
                    <a:pt x="40" y="0"/>
                    <a:pt x="1" y="69"/>
                    <a:pt x="34" y="123"/>
                  </a:cubicBezTo>
                  <a:lnTo>
                    <a:pt x="592" y="1061"/>
                  </a:lnTo>
                  <a:cubicBezTo>
                    <a:pt x="607" y="1086"/>
                    <a:pt x="633" y="1102"/>
                    <a:pt x="662" y="1102"/>
                  </a:cubicBezTo>
                  <a:lnTo>
                    <a:pt x="720" y="1102"/>
                  </a:lnTo>
                  <a:cubicBezTo>
                    <a:pt x="766" y="1102"/>
                    <a:pt x="803" y="1065"/>
                    <a:pt x="803" y="1021"/>
                  </a:cubicBezTo>
                  <a:lnTo>
                    <a:pt x="803" y="81"/>
                  </a:lnTo>
                  <a:cubicBezTo>
                    <a:pt x="803" y="36"/>
                    <a:pt x="766" y="0"/>
                    <a:pt x="7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3414375" y="1413150"/>
              <a:ext cx="148275" cy="28450"/>
            </a:xfrm>
            <a:custGeom>
              <a:rect b="b" l="l" r="r" t="t"/>
              <a:pathLst>
                <a:path extrusionOk="0" h="1138" w="5931">
                  <a:moveTo>
                    <a:pt x="14" y="0"/>
                  </a:moveTo>
                  <a:cubicBezTo>
                    <a:pt x="7" y="0"/>
                    <a:pt x="1" y="5"/>
                    <a:pt x="1" y="13"/>
                  </a:cubicBezTo>
                  <a:lnTo>
                    <a:pt x="1" y="1137"/>
                  </a:lnTo>
                  <a:lnTo>
                    <a:pt x="5931" y="1137"/>
                  </a:lnTo>
                  <a:lnTo>
                    <a:pt x="5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3548300" y="1413150"/>
              <a:ext cx="148275" cy="28450"/>
            </a:xfrm>
            <a:custGeom>
              <a:rect b="b" l="l" r="r" t="t"/>
              <a:pathLst>
                <a:path extrusionOk="0" h="1138" w="5931">
                  <a:moveTo>
                    <a:pt x="12" y="0"/>
                  </a:moveTo>
                  <a:cubicBezTo>
                    <a:pt x="6" y="0"/>
                    <a:pt x="0" y="5"/>
                    <a:pt x="0" y="13"/>
                  </a:cubicBezTo>
                  <a:lnTo>
                    <a:pt x="0" y="1137"/>
                  </a:lnTo>
                  <a:lnTo>
                    <a:pt x="5930" y="1137"/>
                  </a:lnTo>
                  <a:lnTo>
                    <a:pt x="5930" y="13"/>
                  </a:lnTo>
                  <a:cubicBezTo>
                    <a:pt x="5930" y="5"/>
                    <a:pt x="5924" y="0"/>
                    <a:pt x="5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3530375" y="807175"/>
              <a:ext cx="42475" cy="60525"/>
            </a:xfrm>
            <a:custGeom>
              <a:rect b="b" l="l" r="r" t="t"/>
              <a:pathLst>
                <a:path extrusionOk="0" h="2421" w="1699">
                  <a:moveTo>
                    <a:pt x="180" y="1"/>
                  </a:moveTo>
                  <a:cubicBezTo>
                    <a:pt x="80" y="1"/>
                    <a:pt x="0" y="81"/>
                    <a:pt x="0" y="180"/>
                  </a:cubicBezTo>
                  <a:lnTo>
                    <a:pt x="0" y="1548"/>
                  </a:lnTo>
                  <a:cubicBezTo>
                    <a:pt x="0" y="1883"/>
                    <a:pt x="144" y="2201"/>
                    <a:pt x="396" y="2421"/>
                  </a:cubicBezTo>
                  <a:lnTo>
                    <a:pt x="1302" y="2421"/>
                  </a:lnTo>
                  <a:cubicBezTo>
                    <a:pt x="1554" y="2201"/>
                    <a:pt x="1698" y="1883"/>
                    <a:pt x="1698" y="1548"/>
                  </a:cubicBezTo>
                  <a:lnTo>
                    <a:pt x="16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3541675" y="807175"/>
              <a:ext cx="42500" cy="60525"/>
            </a:xfrm>
            <a:custGeom>
              <a:rect b="b" l="l" r="r" t="t"/>
              <a:pathLst>
                <a:path extrusionOk="0" h="2421" w="1700">
                  <a:moveTo>
                    <a:pt x="1522" y="1"/>
                  </a:moveTo>
                  <a:cubicBezTo>
                    <a:pt x="1522" y="1"/>
                    <a:pt x="1521" y="1"/>
                    <a:pt x="1520" y="1"/>
                  </a:cubicBezTo>
                  <a:lnTo>
                    <a:pt x="181" y="1"/>
                  </a:lnTo>
                  <a:cubicBezTo>
                    <a:pt x="81" y="1"/>
                    <a:pt x="1" y="81"/>
                    <a:pt x="1" y="180"/>
                  </a:cubicBezTo>
                  <a:lnTo>
                    <a:pt x="1" y="1548"/>
                  </a:lnTo>
                  <a:cubicBezTo>
                    <a:pt x="1" y="1883"/>
                    <a:pt x="145" y="2201"/>
                    <a:pt x="397" y="2421"/>
                  </a:cubicBezTo>
                  <a:lnTo>
                    <a:pt x="1304" y="2421"/>
                  </a:lnTo>
                  <a:cubicBezTo>
                    <a:pt x="1555" y="2201"/>
                    <a:pt x="1699" y="1883"/>
                    <a:pt x="1699" y="1548"/>
                  </a:cubicBezTo>
                  <a:lnTo>
                    <a:pt x="1699" y="180"/>
                  </a:lnTo>
                  <a:cubicBezTo>
                    <a:pt x="1699" y="82"/>
                    <a:pt x="1620"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a:off x="3402975" y="829575"/>
              <a:ext cx="105625" cy="31800"/>
            </a:xfrm>
            <a:custGeom>
              <a:rect b="b" l="l" r="r" t="t"/>
              <a:pathLst>
                <a:path extrusionOk="0" h="1272" w="4225">
                  <a:moveTo>
                    <a:pt x="2517" y="1"/>
                  </a:moveTo>
                  <a:cubicBezTo>
                    <a:pt x="2480" y="1"/>
                    <a:pt x="2350" y="3"/>
                    <a:pt x="2309" y="41"/>
                  </a:cubicBezTo>
                  <a:cubicBezTo>
                    <a:pt x="2245" y="113"/>
                    <a:pt x="2266" y="146"/>
                    <a:pt x="2250" y="214"/>
                  </a:cubicBezTo>
                  <a:cubicBezTo>
                    <a:pt x="2154" y="668"/>
                    <a:pt x="1763" y="999"/>
                    <a:pt x="1299" y="1019"/>
                  </a:cubicBezTo>
                  <a:cubicBezTo>
                    <a:pt x="1288" y="1020"/>
                    <a:pt x="1278" y="1021"/>
                    <a:pt x="1267" y="1021"/>
                  </a:cubicBezTo>
                  <a:cubicBezTo>
                    <a:pt x="1263" y="1021"/>
                    <a:pt x="1258" y="1020"/>
                    <a:pt x="1254" y="1020"/>
                  </a:cubicBezTo>
                  <a:cubicBezTo>
                    <a:pt x="773" y="1020"/>
                    <a:pt x="357" y="684"/>
                    <a:pt x="256" y="214"/>
                  </a:cubicBezTo>
                  <a:cubicBezTo>
                    <a:pt x="256" y="186"/>
                    <a:pt x="226" y="123"/>
                    <a:pt x="221" y="109"/>
                  </a:cubicBezTo>
                  <a:lnTo>
                    <a:pt x="220" y="109"/>
                  </a:lnTo>
                  <a:lnTo>
                    <a:pt x="220" y="108"/>
                  </a:lnTo>
                  <a:lnTo>
                    <a:pt x="126" y="108"/>
                  </a:lnTo>
                  <a:cubicBezTo>
                    <a:pt x="63" y="109"/>
                    <a:pt x="0" y="144"/>
                    <a:pt x="0" y="214"/>
                  </a:cubicBezTo>
                  <a:cubicBezTo>
                    <a:pt x="104" y="825"/>
                    <a:pt x="635" y="1272"/>
                    <a:pt x="1254" y="1272"/>
                  </a:cubicBezTo>
                  <a:cubicBezTo>
                    <a:pt x="1269" y="1272"/>
                    <a:pt x="1284" y="1272"/>
                    <a:pt x="1299" y="1269"/>
                  </a:cubicBezTo>
                  <a:cubicBezTo>
                    <a:pt x="1901" y="1248"/>
                    <a:pt x="2407" y="808"/>
                    <a:pt x="2509" y="214"/>
                  </a:cubicBezTo>
                  <a:lnTo>
                    <a:pt x="4206" y="214"/>
                  </a:lnTo>
                  <a:lnTo>
                    <a:pt x="4206" y="93"/>
                  </a:lnTo>
                  <a:cubicBezTo>
                    <a:pt x="4205" y="61"/>
                    <a:pt x="4211" y="30"/>
                    <a:pt x="4225" y="1"/>
                  </a:cubicBezTo>
                  <a:lnTo>
                    <a:pt x="2527" y="1"/>
                  </a:lnTo>
                  <a:cubicBezTo>
                    <a:pt x="2527" y="1"/>
                    <a:pt x="2523" y="1"/>
                    <a:pt x="2517"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a:off x="3512600" y="829575"/>
              <a:ext cx="21025" cy="5375"/>
            </a:xfrm>
            <a:custGeom>
              <a:rect b="b" l="l" r="r" t="t"/>
              <a:pathLst>
                <a:path extrusionOk="0" h="215" w="841">
                  <a:moveTo>
                    <a:pt x="72" y="1"/>
                  </a:moveTo>
                  <a:cubicBezTo>
                    <a:pt x="30" y="12"/>
                    <a:pt x="0" y="50"/>
                    <a:pt x="0" y="93"/>
                  </a:cubicBezTo>
                  <a:lnTo>
                    <a:pt x="0" y="214"/>
                  </a:lnTo>
                  <a:lnTo>
                    <a:pt x="841" y="214"/>
                  </a:lnTo>
                  <a:lnTo>
                    <a:pt x="841" y="1"/>
                  </a:ln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6"/>
            <p:cNvSpPr/>
            <p:nvPr/>
          </p:nvSpPr>
          <p:spPr>
            <a:xfrm>
              <a:off x="3405225" y="829575"/>
              <a:ext cx="103375" cy="31800"/>
            </a:xfrm>
            <a:custGeom>
              <a:rect b="b" l="l" r="r" t="t"/>
              <a:pathLst>
                <a:path extrusionOk="0" h="1272" w="4135">
                  <a:moveTo>
                    <a:pt x="2517" y="1"/>
                  </a:moveTo>
                  <a:cubicBezTo>
                    <a:pt x="2481" y="1"/>
                    <a:pt x="2350" y="2"/>
                    <a:pt x="2311" y="41"/>
                  </a:cubicBezTo>
                  <a:cubicBezTo>
                    <a:pt x="2247" y="113"/>
                    <a:pt x="2266" y="146"/>
                    <a:pt x="2251" y="214"/>
                  </a:cubicBezTo>
                  <a:cubicBezTo>
                    <a:pt x="2150" y="684"/>
                    <a:pt x="1734" y="1020"/>
                    <a:pt x="1253" y="1020"/>
                  </a:cubicBezTo>
                  <a:cubicBezTo>
                    <a:pt x="1249" y="1020"/>
                    <a:pt x="1244" y="1021"/>
                    <a:pt x="1240" y="1021"/>
                  </a:cubicBezTo>
                  <a:cubicBezTo>
                    <a:pt x="1230" y="1021"/>
                    <a:pt x="1219" y="1020"/>
                    <a:pt x="1209" y="1019"/>
                  </a:cubicBezTo>
                  <a:cubicBezTo>
                    <a:pt x="745" y="998"/>
                    <a:pt x="353" y="667"/>
                    <a:pt x="257" y="214"/>
                  </a:cubicBezTo>
                  <a:cubicBezTo>
                    <a:pt x="257" y="144"/>
                    <a:pt x="194" y="109"/>
                    <a:pt x="131" y="109"/>
                  </a:cubicBezTo>
                  <a:lnTo>
                    <a:pt x="129" y="109"/>
                  </a:lnTo>
                  <a:cubicBezTo>
                    <a:pt x="65" y="109"/>
                    <a:pt x="0" y="144"/>
                    <a:pt x="0" y="214"/>
                  </a:cubicBezTo>
                  <a:cubicBezTo>
                    <a:pt x="102" y="808"/>
                    <a:pt x="606" y="1248"/>
                    <a:pt x="1209" y="1269"/>
                  </a:cubicBezTo>
                  <a:cubicBezTo>
                    <a:pt x="1223" y="1272"/>
                    <a:pt x="1238" y="1272"/>
                    <a:pt x="1253" y="1272"/>
                  </a:cubicBezTo>
                  <a:cubicBezTo>
                    <a:pt x="1874" y="1272"/>
                    <a:pt x="2403" y="825"/>
                    <a:pt x="2508" y="214"/>
                  </a:cubicBezTo>
                  <a:lnTo>
                    <a:pt x="4116" y="214"/>
                  </a:lnTo>
                  <a:lnTo>
                    <a:pt x="4116" y="93"/>
                  </a:lnTo>
                  <a:cubicBezTo>
                    <a:pt x="4115" y="61"/>
                    <a:pt x="4121" y="30"/>
                    <a:pt x="4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6"/>
            <p:cNvSpPr/>
            <p:nvPr/>
          </p:nvSpPr>
          <p:spPr>
            <a:xfrm>
              <a:off x="3512600" y="829575"/>
              <a:ext cx="23300" cy="5375"/>
            </a:xfrm>
            <a:custGeom>
              <a:rect b="b" l="l" r="r" t="t"/>
              <a:pathLst>
                <a:path extrusionOk="0" h="215" w="932">
                  <a:moveTo>
                    <a:pt x="72" y="1"/>
                  </a:moveTo>
                  <a:cubicBezTo>
                    <a:pt x="30" y="12"/>
                    <a:pt x="0" y="50"/>
                    <a:pt x="0" y="93"/>
                  </a:cubicBezTo>
                  <a:lnTo>
                    <a:pt x="0" y="214"/>
                  </a:lnTo>
                  <a:lnTo>
                    <a:pt x="932" y="214"/>
                  </a:lnTo>
                  <a:lnTo>
                    <a:pt x="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6"/>
            <p:cNvSpPr/>
            <p:nvPr/>
          </p:nvSpPr>
          <p:spPr>
            <a:xfrm>
              <a:off x="3584175" y="829550"/>
              <a:ext cx="16075" cy="5350"/>
            </a:xfrm>
            <a:custGeom>
              <a:rect b="b" l="l" r="r" t="t"/>
              <a:pathLst>
                <a:path extrusionOk="0" h="214" w="643">
                  <a:moveTo>
                    <a:pt x="0" y="0"/>
                  </a:moveTo>
                  <a:lnTo>
                    <a:pt x="0" y="214"/>
                  </a:lnTo>
                  <a:lnTo>
                    <a:pt x="641" y="214"/>
                  </a:lnTo>
                  <a:lnTo>
                    <a:pt x="641" y="91"/>
                  </a:lnTo>
                  <a:cubicBezTo>
                    <a:pt x="642" y="51"/>
                    <a:pt x="617" y="15"/>
                    <a:pt x="582" y="0"/>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6"/>
            <p:cNvSpPr/>
            <p:nvPr/>
          </p:nvSpPr>
          <p:spPr>
            <a:xfrm>
              <a:off x="3604250" y="829575"/>
              <a:ext cx="107775" cy="31800"/>
            </a:xfrm>
            <a:custGeom>
              <a:rect b="b" l="l" r="r" t="t"/>
              <a:pathLst>
                <a:path extrusionOk="0" h="1272" w="4311">
                  <a:moveTo>
                    <a:pt x="1" y="1"/>
                  </a:moveTo>
                  <a:cubicBezTo>
                    <a:pt x="12" y="29"/>
                    <a:pt x="17" y="60"/>
                    <a:pt x="17" y="91"/>
                  </a:cubicBezTo>
                  <a:lnTo>
                    <a:pt x="17" y="214"/>
                  </a:lnTo>
                  <a:lnTo>
                    <a:pt x="1801" y="214"/>
                  </a:lnTo>
                  <a:cubicBezTo>
                    <a:pt x="1908" y="825"/>
                    <a:pt x="2437" y="1271"/>
                    <a:pt x="3058" y="1272"/>
                  </a:cubicBezTo>
                  <a:cubicBezTo>
                    <a:pt x="3078" y="1272"/>
                    <a:pt x="3095" y="1272"/>
                    <a:pt x="3115" y="1269"/>
                  </a:cubicBezTo>
                  <a:cubicBezTo>
                    <a:pt x="3712" y="1242"/>
                    <a:pt x="4209" y="803"/>
                    <a:pt x="4310" y="214"/>
                  </a:cubicBezTo>
                  <a:cubicBezTo>
                    <a:pt x="4307" y="180"/>
                    <a:pt x="4302" y="145"/>
                    <a:pt x="4294" y="110"/>
                  </a:cubicBezTo>
                  <a:lnTo>
                    <a:pt x="4294" y="109"/>
                  </a:lnTo>
                  <a:lnTo>
                    <a:pt x="4183" y="109"/>
                  </a:lnTo>
                  <a:cubicBezTo>
                    <a:pt x="4120" y="109"/>
                    <a:pt x="4055" y="145"/>
                    <a:pt x="4055" y="214"/>
                  </a:cubicBezTo>
                  <a:cubicBezTo>
                    <a:pt x="3958" y="665"/>
                    <a:pt x="3572" y="993"/>
                    <a:pt x="3113" y="1019"/>
                  </a:cubicBezTo>
                  <a:cubicBezTo>
                    <a:pt x="3095" y="1021"/>
                    <a:pt x="3076" y="1021"/>
                    <a:pt x="3058" y="1021"/>
                  </a:cubicBezTo>
                  <a:cubicBezTo>
                    <a:pt x="2576" y="1020"/>
                    <a:pt x="2161" y="684"/>
                    <a:pt x="2059" y="214"/>
                  </a:cubicBezTo>
                  <a:cubicBezTo>
                    <a:pt x="2045" y="146"/>
                    <a:pt x="2066" y="114"/>
                    <a:pt x="2001" y="43"/>
                  </a:cubicBezTo>
                  <a:cubicBezTo>
                    <a:pt x="1962" y="3"/>
                    <a:pt x="1829" y="1"/>
                    <a:pt x="1793" y="1"/>
                  </a:cubicBezTo>
                  <a:close/>
                </a:path>
              </a:pathLst>
            </a:custGeom>
            <a:solidFill>
              <a:srgbClr val="2D5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6"/>
            <p:cNvSpPr/>
            <p:nvPr/>
          </p:nvSpPr>
          <p:spPr>
            <a:xfrm>
              <a:off x="3584175" y="829550"/>
              <a:ext cx="16075" cy="5350"/>
            </a:xfrm>
            <a:custGeom>
              <a:rect b="b" l="l" r="r" t="t"/>
              <a:pathLst>
                <a:path extrusionOk="0" h="214" w="643">
                  <a:moveTo>
                    <a:pt x="0" y="0"/>
                  </a:moveTo>
                  <a:lnTo>
                    <a:pt x="0" y="214"/>
                  </a:lnTo>
                  <a:lnTo>
                    <a:pt x="641" y="214"/>
                  </a:lnTo>
                  <a:lnTo>
                    <a:pt x="641" y="91"/>
                  </a:lnTo>
                  <a:cubicBezTo>
                    <a:pt x="642" y="51"/>
                    <a:pt x="617" y="15"/>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6"/>
            <p:cNvSpPr/>
            <p:nvPr/>
          </p:nvSpPr>
          <p:spPr>
            <a:xfrm>
              <a:off x="3604250" y="829575"/>
              <a:ext cx="110625" cy="31800"/>
            </a:xfrm>
            <a:custGeom>
              <a:rect b="b" l="l" r="r" t="t"/>
              <a:pathLst>
                <a:path extrusionOk="0" h="1272" w="4425">
                  <a:moveTo>
                    <a:pt x="1906" y="1"/>
                  </a:moveTo>
                  <a:cubicBezTo>
                    <a:pt x="1900" y="1"/>
                    <a:pt x="1896" y="1"/>
                    <a:pt x="1896" y="1"/>
                  </a:cubicBezTo>
                  <a:lnTo>
                    <a:pt x="1" y="1"/>
                  </a:lnTo>
                  <a:cubicBezTo>
                    <a:pt x="12" y="29"/>
                    <a:pt x="18" y="60"/>
                    <a:pt x="18" y="91"/>
                  </a:cubicBezTo>
                  <a:lnTo>
                    <a:pt x="18" y="214"/>
                  </a:lnTo>
                  <a:lnTo>
                    <a:pt x="1915" y="214"/>
                  </a:lnTo>
                  <a:cubicBezTo>
                    <a:pt x="2016" y="805"/>
                    <a:pt x="2516" y="1245"/>
                    <a:pt x="3115" y="1269"/>
                  </a:cubicBezTo>
                  <a:cubicBezTo>
                    <a:pt x="3133" y="1272"/>
                    <a:pt x="3153" y="1272"/>
                    <a:pt x="3170" y="1272"/>
                  </a:cubicBezTo>
                  <a:cubicBezTo>
                    <a:pt x="3790" y="1271"/>
                    <a:pt x="4319" y="824"/>
                    <a:pt x="4424" y="214"/>
                  </a:cubicBezTo>
                  <a:cubicBezTo>
                    <a:pt x="4424" y="144"/>
                    <a:pt x="4359" y="110"/>
                    <a:pt x="4294" y="110"/>
                  </a:cubicBezTo>
                  <a:cubicBezTo>
                    <a:pt x="4230" y="110"/>
                    <a:pt x="4167" y="145"/>
                    <a:pt x="4167" y="214"/>
                  </a:cubicBezTo>
                  <a:cubicBezTo>
                    <a:pt x="4065" y="684"/>
                    <a:pt x="3650" y="1020"/>
                    <a:pt x="3170" y="1021"/>
                  </a:cubicBezTo>
                  <a:cubicBezTo>
                    <a:pt x="3152" y="1021"/>
                    <a:pt x="3132" y="1020"/>
                    <a:pt x="3113" y="1019"/>
                  </a:cubicBezTo>
                  <a:cubicBezTo>
                    <a:pt x="2654" y="993"/>
                    <a:pt x="2269" y="663"/>
                    <a:pt x="2172" y="214"/>
                  </a:cubicBezTo>
                  <a:cubicBezTo>
                    <a:pt x="2156" y="146"/>
                    <a:pt x="2178" y="114"/>
                    <a:pt x="2112" y="43"/>
                  </a:cubicBezTo>
                  <a:cubicBezTo>
                    <a:pt x="2073" y="3"/>
                    <a:pt x="1942" y="1"/>
                    <a:pt x="1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6"/>
            <p:cNvSpPr/>
            <p:nvPr/>
          </p:nvSpPr>
          <p:spPr>
            <a:xfrm>
              <a:off x="3378775" y="837450"/>
              <a:ext cx="102125" cy="190800"/>
            </a:xfrm>
            <a:custGeom>
              <a:rect b="b" l="l" r="r" t="t"/>
              <a:pathLst>
                <a:path extrusionOk="0" h="7632" w="4085">
                  <a:moveTo>
                    <a:pt x="2052" y="359"/>
                  </a:moveTo>
                  <a:cubicBezTo>
                    <a:pt x="2057" y="359"/>
                    <a:pt x="2063" y="360"/>
                    <a:pt x="2068" y="361"/>
                  </a:cubicBezTo>
                  <a:cubicBezTo>
                    <a:pt x="2251" y="372"/>
                    <a:pt x="2394" y="524"/>
                    <a:pt x="2394" y="708"/>
                  </a:cubicBezTo>
                  <a:cubicBezTo>
                    <a:pt x="2394" y="890"/>
                    <a:pt x="2251" y="1043"/>
                    <a:pt x="2068" y="1053"/>
                  </a:cubicBezTo>
                  <a:cubicBezTo>
                    <a:pt x="2060" y="1056"/>
                    <a:pt x="2053" y="1056"/>
                    <a:pt x="2046" y="1056"/>
                  </a:cubicBezTo>
                  <a:cubicBezTo>
                    <a:pt x="1853" y="1056"/>
                    <a:pt x="1698" y="900"/>
                    <a:pt x="1698" y="708"/>
                  </a:cubicBezTo>
                  <a:cubicBezTo>
                    <a:pt x="1698" y="516"/>
                    <a:pt x="1852" y="359"/>
                    <a:pt x="2043" y="359"/>
                  </a:cubicBezTo>
                  <a:cubicBezTo>
                    <a:pt x="2044" y="359"/>
                    <a:pt x="2045" y="359"/>
                    <a:pt x="2046" y="359"/>
                  </a:cubicBezTo>
                  <a:cubicBezTo>
                    <a:pt x="2048" y="359"/>
                    <a:pt x="2050" y="359"/>
                    <a:pt x="2052" y="359"/>
                  </a:cubicBezTo>
                  <a:close/>
                  <a:moveTo>
                    <a:pt x="576" y="0"/>
                  </a:moveTo>
                  <a:cubicBezTo>
                    <a:pt x="333" y="0"/>
                    <a:pt x="133" y="192"/>
                    <a:pt x="119" y="435"/>
                  </a:cubicBezTo>
                  <a:cubicBezTo>
                    <a:pt x="108" y="669"/>
                    <a:pt x="97" y="901"/>
                    <a:pt x="87" y="1133"/>
                  </a:cubicBezTo>
                  <a:cubicBezTo>
                    <a:pt x="2" y="3220"/>
                    <a:pt x="1" y="5248"/>
                    <a:pt x="108" y="7199"/>
                  </a:cubicBezTo>
                  <a:cubicBezTo>
                    <a:pt x="123" y="7442"/>
                    <a:pt x="324" y="7631"/>
                    <a:pt x="567" y="7631"/>
                  </a:cubicBezTo>
                  <a:lnTo>
                    <a:pt x="3544" y="7631"/>
                  </a:lnTo>
                  <a:cubicBezTo>
                    <a:pt x="3788" y="7631"/>
                    <a:pt x="3991" y="7439"/>
                    <a:pt x="4002" y="7194"/>
                  </a:cubicBezTo>
                  <a:cubicBezTo>
                    <a:pt x="4084" y="5492"/>
                    <a:pt x="4040" y="2690"/>
                    <a:pt x="4005" y="1133"/>
                  </a:cubicBezTo>
                  <a:cubicBezTo>
                    <a:pt x="3999" y="862"/>
                    <a:pt x="3994" y="629"/>
                    <a:pt x="3989" y="446"/>
                  </a:cubicBezTo>
                  <a:cubicBezTo>
                    <a:pt x="3982" y="197"/>
                    <a:pt x="3780" y="0"/>
                    <a:pt x="3533" y="0"/>
                  </a:cubicBezTo>
                  <a:cubicBezTo>
                    <a:pt x="3532" y="0"/>
                    <a:pt x="3531" y="0"/>
                    <a:pt x="3530" y="0"/>
                  </a:cubicBezTo>
                  <a:lnTo>
                    <a:pt x="578" y="0"/>
                  </a:lnTo>
                  <a:cubicBezTo>
                    <a:pt x="577" y="0"/>
                    <a:pt x="577" y="0"/>
                    <a:pt x="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6"/>
            <p:cNvSpPr/>
            <p:nvPr/>
          </p:nvSpPr>
          <p:spPr>
            <a:xfrm>
              <a:off x="3382575" y="837450"/>
              <a:ext cx="98325" cy="190800"/>
            </a:xfrm>
            <a:custGeom>
              <a:rect b="b" l="l" r="r" t="t"/>
              <a:pathLst>
                <a:path extrusionOk="0" h="7632" w="3933">
                  <a:moveTo>
                    <a:pt x="1929" y="359"/>
                  </a:moveTo>
                  <a:cubicBezTo>
                    <a:pt x="1931" y="359"/>
                    <a:pt x="1933" y="359"/>
                    <a:pt x="1936" y="359"/>
                  </a:cubicBezTo>
                  <a:cubicBezTo>
                    <a:pt x="2128" y="359"/>
                    <a:pt x="2284" y="515"/>
                    <a:pt x="2284" y="708"/>
                  </a:cubicBezTo>
                  <a:cubicBezTo>
                    <a:pt x="2284" y="900"/>
                    <a:pt x="2128" y="1056"/>
                    <a:pt x="1936" y="1056"/>
                  </a:cubicBezTo>
                  <a:cubicBezTo>
                    <a:pt x="1928" y="1056"/>
                    <a:pt x="1922" y="1056"/>
                    <a:pt x="1916" y="1053"/>
                  </a:cubicBezTo>
                  <a:cubicBezTo>
                    <a:pt x="1731" y="1044"/>
                    <a:pt x="1586" y="891"/>
                    <a:pt x="1586" y="708"/>
                  </a:cubicBezTo>
                  <a:cubicBezTo>
                    <a:pt x="1586" y="522"/>
                    <a:pt x="1731" y="371"/>
                    <a:pt x="1916" y="361"/>
                  </a:cubicBezTo>
                  <a:cubicBezTo>
                    <a:pt x="1920" y="360"/>
                    <a:pt x="1925" y="359"/>
                    <a:pt x="1929" y="359"/>
                  </a:cubicBezTo>
                  <a:close/>
                  <a:moveTo>
                    <a:pt x="3381" y="0"/>
                  </a:moveTo>
                  <a:cubicBezTo>
                    <a:pt x="3380" y="0"/>
                    <a:pt x="3379" y="0"/>
                    <a:pt x="3378" y="0"/>
                  </a:cubicBezTo>
                  <a:lnTo>
                    <a:pt x="469" y="0"/>
                  </a:lnTo>
                  <a:cubicBezTo>
                    <a:pt x="469" y="0"/>
                    <a:pt x="468" y="0"/>
                    <a:pt x="467" y="0"/>
                  </a:cubicBezTo>
                  <a:cubicBezTo>
                    <a:pt x="208" y="0"/>
                    <a:pt x="1" y="216"/>
                    <a:pt x="10" y="476"/>
                  </a:cubicBezTo>
                  <a:cubicBezTo>
                    <a:pt x="17" y="653"/>
                    <a:pt x="25" y="877"/>
                    <a:pt x="34" y="1133"/>
                  </a:cubicBezTo>
                  <a:cubicBezTo>
                    <a:pt x="86" y="2669"/>
                    <a:pt x="151" y="5416"/>
                    <a:pt x="26" y="7140"/>
                  </a:cubicBezTo>
                  <a:cubicBezTo>
                    <a:pt x="7" y="7405"/>
                    <a:pt x="217" y="7631"/>
                    <a:pt x="482" y="7631"/>
                  </a:cubicBezTo>
                  <a:cubicBezTo>
                    <a:pt x="483" y="7631"/>
                    <a:pt x="484" y="7631"/>
                    <a:pt x="484" y="7631"/>
                  </a:cubicBezTo>
                  <a:lnTo>
                    <a:pt x="3392" y="7631"/>
                  </a:lnTo>
                  <a:cubicBezTo>
                    <a:pt x="3393" y="7631"/>
                    <a:pt x="3393" y="7631"/>
                    <a:pt x="3394" y="7631"/>
                  </a:cubicBezTo>
                  <a:cubicBezTo>
                    <a:pt x="3638" y="7631"/>
                    <a:pt x="3839" y="7439"/>
                    <a:pt x="3850" y="7195"/>
                  </a:cubicBezTo>
                  <a:cubicBezTo>
                    <a:pt x="3932" y="5492"/>
                    <a:pt x="3888" y="2690"/>
                    <a:pt x="3853" y="1133"/>
                  </a:cubicBezTo>
                  <a:cubicBezTo>
                    <a:pt x="3847" y="862"/>
                    <a:pt x="3842" y="629"/>
                    <a:pt x="3837" y="446"/>
                  </a:cubicBezTo>
                  <a:cubicBezTo>
                    <a:pt x="3830" y="197"/>
                    <a:pt x="3628" y="0"/>
                    <a:pt x="3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6"/>
            <p:cNvSpPr/>
            <p:nvPr/>
          </p:nvSpPr>
          <p:spPr>
            <a:xfrm>
              <a:off x="3392975" y="929175"/>
              <a:ext cx="78125" cy="87625"/>
            </a:xfrm>
            <a:custGeom>
              <a:rect b="b" l="l" r="r" t="t"/>
              <a:pathLst>
                <a:path extrusionOk="0" h="3505" w="3125">
                  <a:moveTo>
                    <a:pt x="36" y="0"/>
                  </a:moveTo>
                  <a:cubicBezTo>
                    <a:pt x="45" y="837"/>
                    <a:pt x="44" y="1713"/>
                    <a:pt x="19" y="2493"/>
                  </a:cubicBezTo>
                  <a:cubicBezTo>
                    <a:pt x="0" y="3043"/>
                    <a:pt x="439" y="3498"/>
                    <a:pt x="988" y="3501"/>
                  </a:cubicBezTo>
                  <a:lnTo>
                    <a:pt x="2129" y="3504"/>
                  </a:lnTo>
                  <a:cubicBezTo>
                    <a:pt x="2131" y="3504"/>
                    <a:pt x="2132" y="3504"/>
                    <a:pt x="2134" y="3504"/>
                  </a:cubicBezTo>
                  <a:cubicBezTo>
                    <a:pt x="2664" y="3504"/>
                    <a:pt x="3096" y="3081"/>
                    <a:pt x="3107" y="2550"/>
                  </a:cubicBezTo>
                  <a:cubicBezTo>
                    <a:pt x="3124" y="1763"/>
                    <a:pt x="3124" y="863"/>
                    <a:pt x="3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6"/>
            <p:cNvSpPr/>
            <p:nvPr/>
          </p:nvSpPr>
          <p:spPr>
            <a:xfrm>
              <a:off x="3508075" y="829575"/>
              <a:ext cx="6325" cy="5375"/>
            </a:xfrm>
            <a:custGeom>
              <a:rect b="b" l="l" r="r" t="t"/>
              <a:pathLst>
                <a:path extrusionOk="0" h="215" w="253">
                  <a:moveTo>
                    <a:pt x="20" y="1"/>
                  </a:moveTo>
                  <a:cubicBezTo>
                    <a:pt x="7" y="30"/>
                    <a:pt x="1" y="61"/>
                    <a:pt x="1" y="93"/>
                  </a:cubicBezTo>
                  <a:lnTo>
                    <a:pt x="1" y="214"/>
                  </a:lnTo>
                  <a:lnTo>
                    <a:pt x="181" y="214"/>
                  </a:lnTo>
                  <a:lnTo>
                    <a:pt x="181" y="93"/>
                  </a:lnTo>
                  <a:cubicBezTo>
                    <a:pt x="181" y="50"/>
                    <a:pt x="211" y="12"/>
                    <a:pt x="253"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6"/>
            <p:cNvSpPr/>
            <p:nvPr/>
          </p:nvSpPr>
          <p:spPr>
            <a:xfrm>
              <a:off x="3429125" y="834925"/>
              <a:ext cx="83500" cy="441525"/>
            </a:xfrm>
            <a:custGeom>
              <a:rect b="b" l="l" r="r" t="t"/>
              <a:pathLst>
                <a:path extrusionOk="0" h="17661" w="3340">
                  <a:moveTo>
                    <a:pt x="3159" y="0"/>
                  </a:moveTo>
                  <a:lnTo>
                    <a:pt x="3159" y="15992"/>
                  </a:lnTo>
                  <a:cubicBezTo>
                    <a:pt x="3159" y="16815"/>
                    <a:pt x="2493" y="17482"/>
                    <a:pt x="1669" y="17482"/>
                  </a:cubicBezTo>
                  <a:cubicBezTo>
                    <a:pt x="847" y="17482"/>
                    <a:pt x="181" y="16815"/>
                    <a:pt x="181" y="15992"/>
                  </a:cubicBezTo>
                  <a:lnTo>
                    <a:pt x="181" y="7732"/>
                  </a:lnTo>
                  <a:lnTo>
                    <a:pt x="1" y="7732"/>
                  </a:lnTo>
                  <a:lnTo>
                    <a:pt x="1" y="15992"/>
                  </a:lnTo>
                  <a:cubicBezTo>
                    <a:pt x="1" y="16912"/>
                    <a:pt x="750" y="17661"/>
                    <a:pt x="1671" y="17661"/>
                  </a:cubicBezTo>
                  <a:cubicBezTo>
                    <a:pt x="2591" y="17660"/>
                    <a:pt x="3338" y="16913"/>
                    <a:pt x="3339" y="15992"/>
                  </a:cubicBezTo>
                  <a:lnTo>
                    <a:pt x="33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6"/>
            <p:cNvSpPr/>
            <p:nvPr/>
          </p:nvSpPr>
          <p:spPr>
            <a:xfrm>
              <a:off x="3508575" y="825000"/>
              <a:ext cx="13350" cy="266675"/>
            </a:xfrm>
            <a:custGeom>
              <a:rect b="b" l="l" r="r" t="t"/>
              <a:pathLst>
                <a:path extrusionOk="0" h="10667" w="534">
                  <a:moveTo>
                    <a:pt x="258" y="0"/>
                  </a:moveTo>
                  <a:cubicBezTo>
                    <a:pt x="150" y="0"/>
                    <a:pt x="43" y="61"/>
                    <a:pt x="1" y="184"/>
                  </a:cubicBezTo>
                  <a:lnTo>
                    <a:pt x="233" y="184"/>
                  </a:lnTo>
                  <a:cubicBezTo>
                    <a:pt x="241" y="181"/>
                    <a:pt x="250" y="180"/>
                    <a:pt x="257" y="180"/>
                  </a:cubicBezTo>
                  <a:cubicBezTo>
                    <a:pt x="266" y="180"/>
                    <a:pt x="275" y="181"/>
                    <a:pt x="283" y="184"/>
                  </a:cubicBezTo>
                  <a:cubicBezTo>
                    <a:pt x="325" y="195"/>
                    <a:pt x="354" y="233"/>
                    <a:pt x="354" y="276"/>
                  </a:cubicBezTo>
                  <a:lnTo>
                    <a:pt x="354" y="10667"/>
                  </a:lnTo>
                  <a:lnTo>
                    <a:pt x="533" y="10667"/>
                  </a:lnTo>
                  <a:lnTo>
                    <a:pt x="533" y="276"/>
                  </a:lnTo>
                  <a:cubicBezTo>
                    <a:pt x="534" y="244"/>
                    <a:pt x="528" y="213"/>
                    <a:pt x="515" y="184"/>
                  </a:cubicBezTo>
                  <a:cubicBezTo>
                    <a:pt x="473" y="61"/>
                    <a:pt x="365" y="0"/>
                    <a:pt x="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6"/>
            <p:cNvSpPr/>
            <p:nvPr/>
          </p:nvSpPr>
          <p:spPr>
            <a:xfrm>
              <a:off x="3631450" y="839600"/>
              <a:ext cx="102150" cy="190800"/>
            </a:xfrm>
            <a:custGeom>
              <a:rect b="b" l="l" r="r" t="t"/>
              <a:pathLst>
                <a:path extrusionOk="0" h="7632" w="4086">
                  <a:moveTo>
                    <a:pt x="2046" y="359"/>
                  </a:moveTo>
                  <a:cubicBezTo>
                    <a:pt x="2054" y="359"/>
                    <a:pt x="2061" y="360"/>
                    <a:pt x="2067" y="361"/>
                  </a:cubicBezTo>
                  <a:cubicBezTo>
                    <a:pt x="2251" y="371"/>
                    <a:pt x="2396" y="524"/>
                    <a:pt x="2396" y="708"/>
                  </a:cubicBezTo>
                  <a:cubicBezTo>
                    <a:pt x="2396" y="892"/>
                    <a:pt x="2251" y="1044"/>
                    <a:pt x="2067" y="1055"/>
                  </a:cubicBezTo>
                  <a:cubicBezTo>
                    <a:pt x="2061" y="1056"/>
                    <a:pt x="2054" y="1056"/>
                    <a:pt x="2046" y="1056"/>
                  </a:cubicBezTo>
                  <a:cubicBezTo>
                    <a:pt x="1856" y="1052"/>
                    <a:pt x="1704" y="897"/>
                    <a:pt x="1704" y="708"/>
                  </a:cubicBezTo>
                  <a:cubicBezTo>
                    <a:pt x="1704" y="518"/>
                    <a:pt x="1856" y="364"/>
                    <a:pt x="2046" y="359"/>
                  </a:cubicBezTo>
                  <a:close/>
                  <a:moveTo>
                    <a:pt x="577" y="1"/>
                  </a:moveTo>
                  <a:cubicBezTo>
                    <a:pt x="332" y="1"/>
                    <a:pt x="132" y="193"/>
                    <a:pt x="120" y="436"/>
                  </a:cubicBezTo>
                  <a:cubicBezTo>
                    <a:pt x="107" y="670"/>
                    <a:pt x="96" y="902"/>
                    <a:pt x="87" y="1134"/>
                  </a:cubicBezTo>
                  <a:cubicBezTo>
                    <a:pt x="1" y="3222"/>
                    <a:pt x="0" y="5248"/>
                    <a:pt x="107" y="7200"/>
                  </a:cubicBezTo>
                  <a:cubicBezTo>
                    <a:pt x="122" y="7443"/>
                    <a:pt x="325" y="7632"/>
                    <a:pt x="568" y="7632"/>
                  </a:cubicBezTo>
                  <a:lnTo>
                    <a:pt x="3543" y="7632"/>
                  </a:lnTo>
                  <a:cubicBezTo>
                    <a:pt x="3789" y="7632"/>
                    <a:pt x="3990" y="7439"/>
                    <a:pt x="4002" y="7195"/>
                  </a:cubicBezTo>
                  <a:cubicBezTo>
                    <a:pt x="4085" y="5493"/>
                    <a:pt x="4039" y="2690"/>
                    <a:pt x="4005" y="1134"/>
                  </a:cubicBezTo>
                  <a:cubicBezTo>
                    <a:pt x="4000" y="862"/>
                    <a:pt x="3994" y="629"/>
                    <a:pt x="3990" y="446"/>
                  </a:cubicBezTo>
                  <a:cubicBezTo>
                    <a:pt x="3983" y="198"/>
                    <a:pt x="3780" y="1"/>
                    <a:pt x="3533" y="1"/>
                  </a:cubicBezTo>
                  <a:cubicBezTo>
                    <a:pt x="3533" y="1"/>
                    <a:pt x="3532" y="1"/>
                    <a:pt x="3531" y="1"/>
                  </a:cubicBezTo>
                  <a:lnTo>
                    <a:pt x="579" y="1"/>
                  </a:lnTo>
                  <a:cubicBezTo>
                    <a:pt x="578" y="1"/>
                    <a:pt x="577"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6"/>
            <p:cNvSpPr/>
            <p:nvPr/>
          </p:nvSpPr>
          <p:spPr>
            <a:xfrm>
              <a:off x="3635225" y="839600"/>
              <a:ext cx="98375" cy="190800"/>
            </a:xfrm>
            <a:custGeom>
              <a:rect b="b" l="l" r="r" t="t"/>
              <a:pathLst>
                <a:path extrusionOk="0" h="7632" w="3935">
                  <a:moveTo>
                    <a:pt x="1936" y="359"/>
                  </a:moveTo>
                  <a:cubicBezTo>
                    <a:pt x="2126" y="364"/>
                    <a:pt x="2278" y="518"/>
                    <a:pt x="2278" y="708"/>
                  </a:cubicBezTo>
                  <a:cubicBezTo>
                    <a:pt x="2278" y="897"/>
                    <a:pt x="2126" y="1052"/>
                    <a:pt x="1936" y="1056"/>
                  </a:cubicBezTo>
                  <a:cubicBezTo>
                    <a:pt x="1930" y="1056"/>
                    <a:pt x="1924" y="1056"/>
                    <a:pt x="1916" y="1055"/>
                  </a:cubicBezTo>
                  <a:cubicBezTo>
                    <a:pt x="1732" y="1044"/>
                    <a:pt x="1589" y="892"/>
                    <a:pt x="1589" y="708"/>
                  </a:cubicBezTo>
                  <a:cubicBezTo>
                    <a:pt x="1589" y="524"/>
                    <a:pt x="1732" y="371"/>
                    <a:pt x="1916" y="361"/>
                  </a:cubicBezTo>
                  <a:cubicBezTo>
                    <a:pt x="1924" y="360"/>
                    <a:pt x="1930" y="359"/>
                    <a:pt x="1936" y="359"/>
                  </a:cubicBezTo>
                  <a:close/>
                  <a:moveTo>
                    <a:pt x="3382" y="1"/>
                  </a:moveTo>
                  <a:cubicBezTo>
                    <a:pt x="3382" y="1"/>
                    <a:pt x="3381" y="1"/>
                    <a:pt x="3380" y="1"/>
                  </a:cubicBezTo>
                  <a:lnTo>
                    <a:pt x="470" y="1"/>
                  </a:lnTo>
                  <a:cubicBezTo>
                    <a:pt x="469" y="1"/>
                    <a:pt x="468" y="1"/>
                    <a:pt x="468" y="1"/>
                  </a:cubicBezTo>
                  <a:cubicBezTo>
                    <a:pt x="208" y="1"/>
                    <a:pt x="1" y="216"/>
                    <a:pt x="11" y="476"/>
                  </a:cubicBezTo>
                  <a:cubicBezTo>
                    <a:pt x="18" y="654"/>
                    <a:pt x="27" y="877"/>
                    <a:pt x="35" y="1134"/>
                  </a:cubicBezTo>
                  <a:cubicBezTo>
                    <a:pt x="87" y="2669"/>
                    <a:pt x="153" y="5417"/>
                    <a:pt x="27" y="7140"/>
                  </a:cubicBezTo>
                  <a:cubicBezTo>
                    <a:pt x="7" y="7405"/>
                    <a:pt x="217" y="7632"/>
                    <a:pt x="483" y="7632"/>
                  </a:cubicBezTo>
                  <a:cubicBezTo>
                    <a:pt x="483" y="7632"/>
                    <a:pt x="484" y="7632"/>
                    <a:pt x="485" y="7632"/>
                  </a:cubicBezTo>
                  <a:lnTo>
                    <a:pt x="3392" y="7632"/>
                  </a:lnTo>
                  <a:cubicBezTo>
                    <a:pt x="3393" y="7632"/>
                    <a:pt x="3394" y="7632"/>
                    <a:pt x="3395" y="7632"/>
                  </a:cubicBezTo>
                  <a:cubicBezTo>
                    <a:pt x="3639" y="7632"/>
                    <a:pt x="3839" y="7439"/>
                    <a:pt x="3851" y="7196"/>
                  </a:cubicBezTo>
                  <a:cubicBezTo>
                    <a:pt x="3934" y="5493"/>
                    <a:pt x="3888" y="2690"/>
                    <a:pt x="3854" y="1134"/>
                  </a:cubicBezTo>
                  <a:cubicBezTo>
                    <a:pt x="3849" y="862"/>
                    <a:pt x="3843" y="629"/>
                    <a:pt x="3839" y="446"/>
                  </a:cubicBezTo>
                  <a:cubicBezTo>
                    <a:pt x="3832" y="198"/>
                    <a:pt x="3629" y="1"/>
                    <a:pt x="3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6"/>
            <p:cNvSpPr/>
            <p:nvPr/>
          </p:nvSpPr>
          <p:spPr>
            <a:xfrm>
              <a:off x="3645625" y="931325"/>
              <a:ext cx="78150" cy="87625"/>
            </a:xfrm>
            <a:custGeom>
              <a:rect b="b" l="l" r="r" t="t"/>
              <a:pathLst>
                <a:path extrusionOk="0" h="3505" w="3126">
                  <a:moveTo>
                    <a:pt x="37" y="1"/>
                  </a:moveTo>
                  <a:cubicBezTo>
                    <a:pt x="46" y="838"/>
                    <a:pt x="44" y="1713"/>
                    <a:pt x="19" y="2494"/>
                  </a:cubicBezTo>
                  <a:cubicBezTo>
                    <a:pt x="1" y="3043"/>
                    <a:pt x="440" y="3498"/>
                    <a:pt x="989" y="3501"/>
                  </a:cubicBezTo>
                  <a:lnTo>
                    <a:pt x="2130" y="3505"/>
                  </a:lnTo>
                  <a:cubicBezTo>
                    <a:pt x="2131" y="3505"/>
                    <a:pt x="2133" y="3505"/>
                    <a:pt x="2134" y="3505"/>
                  </a:cubicBezTo>
                  <a:cubicBezTo>
                    <a:pt x="2664" y="3505"/>
                    <a:pt x="3097" y="3081"/>
                    <a:pt x="3108" y="2551"/>
                  </a:cubicBezTo>
                  <a:cubicBezTo>
                    <a:pt x="3124" y="1763"/>
                    <a:pt x="3126" y="864"/>
                    <a:pt x="3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6"/>
            <p:cNvSpPr/>
            <p:nvPr/>
          </p:nvSpPr>
          <p:spPr>
            <a:xfrm>
              <a:off x="3598700" y="829575"/>
              <a:ext cx="5975" cy="5325"/>
            </a:xfrm>
            <a:custGeom>
              <a:rect b="b" l="l" r="r" t="t"/>
              <a:pathLst>
                <a:path extrusionOk="0" h="213" w="239">
                  <a:moveTo>
                    <a:pt x="1" y="1"/>
                  </a:moveTo>
                  <a:cubicBezTo>
                    <a:pt x="36" y="15"/>
                    <a:pt x="60" y="51"/>
                    <a:pt x="60" y="90"/>
                  </a:cubicBezTo>
                  <a:lnTo>
                    <a:pt x="60" y="213"/>
                  </a:lnTo>
                  <a:lnTo>
                    <a:pt x="239" y="213"/>
                  </a:lnTo>
                  <a:lnTo>
                    <a:pt x="239" y="90"/>
                  </a:lnTo>
                  <a:cubicBezTo>
                    <a:pt x="239" y="60"/>
                    <a:pt x="234" y="29"/>
                    <a:pt x="223" y="1"/>
                  </a:cubicBezTo>
                  <a:close/>
                </a:path>
              </a:pathLst>
            </a:custGeom>
            <a:solidFill>
              <a:srgbClr val="3B78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6"/>
            <p:cNvSpPr/>
            <p:nvPr/>
          </p:nvSpPr>
          <p:spPr>
            <a:xfrm>
              <a:off x="3590825" y="824900"/>
              <a:ext cx="13425" cy="268975"/>
            </a:xfrm>
            <a:custGeom>
              <a:rect b="b" l="l" r="r" t="t"/>
              <a:pathLst>
                <a:path extrusionOk="0" h="10759" w="537">
                  <a:moveTo>
                    <a:pt x="277" y="1"/>
                  </a:moveTo>
                  <a:cubicBezTo>
                    <a:pt x="168" y="1"/>
                    <a:pt x="58" y="63"/>
                    <a:pt x="16" y="188"/>
                  </a:cubicBezTo>
                  <a:cubicBezTo>
                    <a:pt x="6" y="216"/>
                    <a:pt x="1" y="247"/>
                    <a:pt x="1" y="277"/>
                  </a:cubicBezTo>
                  <a:lnTo>
                    <a:pt x="1" y="10758"/>
                  </a:lnTo>
                  <a:lnTo>
                    <a:pt x="180" y="10758"/>
                  </a:lnTo>
                  <a:lnTo>
                    <a:pt x="180" y="277"/>
                  </a:lnTo>
                  <a:cubicBezTo>
                    <a:pt x="180" y="238"/>
                    <a:pt x="203" y="202"/>
                    <a:pt x="239" y="188"/>
                  </a:cubicBezTo>
                  <a:cubicBezTo>
                    <a:pt x="252" y="183"/>
                    <a:pt x="264" y="180"/>
                    <a:pt x="277" y="180"/>
                  </a:cubicBezTo>
                  <a:cubicBezTo>
                    <a:pt x="290" y="180"/>
                    <a:pt x="303" y="183"/>
                    <a:pt x="316" y="188"/>
                  </a:cubicBezTo>
                  <a:lnTo>
                    <a:pt x="537" y="188"/>
                  </a:lnTo>
                  <a:cubicBezTo>
                    <a:pt x="495" y="63"/>
                    <a:pt x="386"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6"/>
            <p:cNvSpPr/>
            <p:nvPr/>
          </p:nvSpPr>
          <p:spPr>
            <a:xfrm>
              <a:off x="3599950" y="834925"/>
              <a:ext cx="83875" cy="444175"/>
            </a:xfrm>
            <a:custGeom>
              <a:rect b="b" l="l" r="r" t="t"/>
              <a:pathLst>
                <a:path extrusionOk="0" h="17767" w="3355">
                  <a:moveTo>
                    <a:pt x="10" y="0"/>
                  </a:moveTo>
                  <a:lnTo>
                    <a:pt x="10" y="16082"/>
                  </a:lnTo>
                  <a:cubicBezTo>
                    <a:pt x="0" y="17010"/>
                    <a:pt x="750" y="17767"/>
                    <a:pt x="1677" y="17767"/>
                  </a:cubicBezTo>
                  <a:cubicBezTo>
                    <a:pt x="2605" y="17767"/>
                    <a:pt x="3354" y="17010"/>
                    <a:pt x="3346" y="16082"/>
                  </a:cubicBezTo>
                  <a:lnTo>
                    <a:pt x="3346" y="7822"/>
                  </a:lnTo>
                  <a:lnTo>
                    <a:pt x="3167" y="7822"/>
                  </a:lnTo>
                  <a:lnTo>
                    <a:pt x="3167" y="16082"/>
                  </a:lnTo>
                  <a:cubicBezTo>
                    <a:pt x="3167" y="16904"/>
                    <a:pt x="2500" y="17571"/>
                    <a:pt x="1677" y="17571"/>
                  </a:cubicBezTo>
                  <a:cubicBezTo>
                    <a:pt x="855" y="17571"/>
                    <a:pt x="189" y="16904"/>
                    <a:pt x="189" y="16082"/>
                  </a:cubicBez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6"/>
            <p:cNvSpPr/>
            <p:nvPr/>
          </p:nvSpPr>
          <p:spPr>
            <a:xfrm>
              <a:off x="3402950" y="832300"/>
              <a:ext cx="20475" cy="27150"/>
            </a:xfrm>
            <a:custGeom>
              <a:rect b="b" l="l" r="r" t="t"/>
              <a:pathLst>
                <a:path extrusionOk="0" h="1086" w="819">
                  <a:moveTo>
                    <a:pt x="127" y="0"/>
                  </a:moveTo>
                  <a:cubicBezTo>
                    <a:pt x="64" y="0"/>
                    <a:pt x="0" y="36"/>
                    <a:pt x="0" y="104"/>
                  </a:cubicBezTo>
                  <a:cubicBezTo>
                    <a:pt x="5" y="138"/>
                    <a:pt x="12" y="172"/>
                    <a:pt x="21" y="205"/>
                  </a:cubicBezTo>
                  <a:lnTo>
                    <a:pt x="21" y="206"/>
                  </a:lnTo>
                  <a:cubicBezTo>
                    <a:pt x="121" y="593"/>
                    <a:pt x="396" y="910"/>
                    <a:pt x="765" y="1063"/>
                  </a:cubicBezTo>
                  <a:cubicBezTo>
                    <a:pt x="782" y="1072"/>
                    <a:pt x="800" y="1079"/>
                    <a:pt x="818" y="1085"/>
                  </a:cubicBezTo>
                  <a:cubicBezTo>
                    <a:pt x="808" y="1069"/>
                    <a:pt x="801" y="1053"/>
                    <a:pt x="795" y="1036"/>
                  </a:cubicBezTo>
                  <a:cubicBezTo>
                    <a:pt x="779" y="997"/>
                    <a:pt x="771" y="955"/>
                    <a:pt x="771" y="915"/>
                  </a:cubicBezTo>
                  <a:cubicBezTo>
                    <a:pt x="771" y="875"/>
                    <a:pt x="779" y="837"/>
                    <a:pt x="792" y="801"/>
                  </a:cubicBezTo>
                  <a:cubicBezTo>
                    <a:pt x="779" y="795"/>
                    <a:pt x="768" y="789"/>
                    <a:pt x="755" y="781"/>
                  </a:cubicBezTo>
                  <a:cubicBezTo>
                    <a:pt x="532" y="656"/>
                    <a:pt x="364" y="451"/>
                    <a:pt x="284" y="206"/>
                  </a:cubicBezTo>
                  <a:lnTo>
                    <a:pt x="284" y="205"/>
                  </a:lnTo>
                  <a:cubicBezTo>
                    <a:pt x="273" y="172"/>
                    <a:pt x="264" y="138"/>
                    <a:pt x="257" y="104"/>
                  </a:cubicBezTo>
                  <a:cubicBezTo>
                    <a:pt x="257" y="72"/>
                    <a:pt x="218" y="0"/>
                    <a:pt x="2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6"/>
            <p:cNvSpPr/>
            <p:nvPr/>
          </p:nvSpPr>
          <p:spPr>
            <a:xfrm>
              <a:off x="3405225" y="832300"/>
              <a:ext cx="17975" cy="25900"/>
            </a:xfrm>
            <a:custGeom>
              <a:rect b="b" l="l" r="r" t="t"/>
              <a:pathLst>
                <a:path extrusionOk="0" h="1036" w="719">
                  <a:moveTo>
                    <a:pt x="104" y="0"/>
                  </a:moveTo>
                  <a:cubicBezTo>
                    <a:pt x="48" y="8"/>
                    <a:pt x="0" y="42"/>
                    <a:pt x="0" y="104"/>
                  </a:cubicBezTo>
                  <a:cubicBezTo>
                    <a:pt x="5" y="138"/>
                    <a:pt x="14" y="172"/>
                    <a:pt x="24" y="205"/>
                  </a:cubicBezTo>
                  <a:cubicBezTo>
                    <a:pt x="24" y="205"/>
                    <a:pt x="21" y="205"/>
                    <a:pt x="24" y="206"/>
                  </a:cubicBezTo>
                  <a:cubicBezTo>
                    <a:pt x="111" y="552"/>
                    <a:pt x="340" y="843"/>
                    <a:pt x="654" y="1011"/>
                  </a:cubicBezTo>
                  <a:cubicBezTo>
                    <a:pt x="670" y="1021"/>
                    <a:pt x="687" y="1028"/>
                    <a:pt x="704" y="1036"/>
                  </a:cubicBezTo>
                  <a:cubicBezTo>
                    <a:pt x="688" y="997"/>
                    <a:pt x="680" y="955"/>
                    <a:pt x="680" y="915"/>
                  </a:cubicBezTo>
                  <a:cubicBezTo>
                    <a:pt x="680" y="875"/>
                    <a:pt x="688" y="837"/>
                    <a:pt x="701" y="801"/>
                  </a:cubicBezTo>
                  <a:cubicBezTo>
                    <a:pt x="704" y="786"/>
                    <a:pt x="710" y="772"/>
                    <a:pt x="719" y="759"/>
                  </a:cubicBezTo>
                  <a:cubicBezTo>
                    <a:pt x="708" y="753"/>
                    <a:pt x="696" y="747"/>
                    <a:pt x="685" y="740"/>
                  </a:cubicBezTo>
                  <a:cubicBezTo>
                    <a:pt x="495" y="611"/>
                    <a:pt x="353" y="424"/>
                    <a:pt x="282" y="206"/>
                  </a:cubicBezTo>
                  <a:lnTo>
                    <a:pt x="282" y="204"/>
                  </a:lnTo>
                  <a:cubicBezTo>
                    <a:pt x="271" y="171"/>
                    <a:pt x="262" y="137"/>
                    <a:pt x="255" y="104"/>
                  </a:cubicBezTo>
                  <a:cubicBezTo>
                    <a:pt x="255" y="34"/>
                    <a:pt x="192" y="0"/>
                    <a:pt x="1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6"/>
            <p:cNvSpPr/>
            <p:nvPr/>
          </p:nvSpPr>
          <p:spPr>
            <a:xfrm>
              <a:off x="3690300" y="832300"/>
              <a:ext cx="21750" cy="27325"/>
            </a:xfrm>
            <a:custGeom>
              <a:rect b="b" l="l" r="r" t="t"/>
              <a:pathLst>
                <a:path extrusionOk="0" h="1093" w="870">
                  <a:moveTo>
                    <a:pt x="743" y="0"/>
                  </a:moveTo>
                  <a:cubicBezTo>
                    <a:pt x="678" y="0"/>
                    <a:pt x="613" y="35"/>
                    <a:pt x="613" y="105"/>
                  </a:cubicBezTo>
                  <a:cubicBezTo>
                    <a:pt x="599" y="168"/>
                    <a:pt x="580" y="231"/>
                    <a:pt x="554" y="292"/>
                  </a:cubicBezTo>
                  <a:cubicBezTo>
                    <a:pt x="455" y="528"/>
                    <a:pt x="270" y="719"/>
                    <a:pt x="35" y="822"/>
                  </a:cubicBezTo>
                  <a:cubicBezTo>
                    <a:pt x="24" y="828"/>
                    <a:pt x="13" y="833"/>
                    <a:pt x="1" y="837"/>
                  </a:cubicBezTo>
                  <a:cubicBezTo>
                    <a:pt x="7" y="848"/>
                    <a:pt x="13" y="859"/>
                    <a:pt x="17" y="872"/>
                  </a:cubicBezTo>
                  <a:cubicBezTo>
                    <a:pt x="33" y="912"/>
                    <a:pt x="42" y="955"/>
                    <a:pt x="42" y="999"/>
                  </a:cubicBezTo>
                  <a:cubicBezTo>
                    <a:pt x="43" y="1031"/>
                    <a:pt x="38" y="1062"/>
                    <a:pt x="28" y="1092"/>
                  </a:cubicBezTo>
                  <a:cubicBezTo>
                    <a:pt x="43" y="1089"/>
                    <a:pt x="58" y="1083"/>
                    <a:pt x="74" y="1078"/>
                  </a:cubicBezTo>
                  <a:cubicBezTo>
                    <a:pt x="428" y="941"/>
                    <a:pt x="702" y="652"/>
                    <a:pt x="820" y="292"/>
                  </a:cubicBezTo>
                  <a:cubicBezTo>
                    <a:pt x="843" y="230"/>
                    <a:pt x="859" y="168"/>
                    <a:pt x="870" y="104"/>
                  </a:cubicBezTo>
                  <a:cubicBezTo>
                    <a:pt x="870" y="84"/>
                    <a:pt x="854" y="0"/>
                    <a:pt x="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6"/>
            <p:cNvSpPr/>
            <p:nvPr/>
          </p:nvSpPr>
          <p:spPr>
            <a:xfrm>
              <a:off x="3690675" y="832300"/>
              <a:ext cx="24150" cy="28150"/>
            </a:xfrm>
            <a:custGeom>
              <a:rect b="b" l="l" r="r" t="t"/>
              <a:pathLst>
                <a:path extrusionOk="0" h="1126" w="966">
                  <a:moveTo>
                    <a:pt x="815" y="0"/>
                  </a:moveTo>
                  <a:cubicBezTo>
                    <a:pt x="758" y="8"/>
                    <a:pt x="710" y="42"/>
                    <a:pt x="710" y="104"/>
                  </a:cubicBezTo>
                  <a:cubicBezTo>
                    <a:pt x="697" y="168"/>
                    <a:pt x="677" y="231"/>
                    <a:pt x="651" y="292"/>
                  </a:cubicBezTo>
                  <a:cubicBezTo>
                    <a:pt x="536" y="558"/>
                    <a:pt x="314" y="764"/>
                    <a:pt x="39" y="858"/>
                  </a:cubicBezTo>
                  <a:cubicBezTo>
                    <a:pt x="27" y="863"/>
                    <a:pt x="14" y="868"/>
                    <a:pt x="1" y="872"/>
                  </a:cubicBezTo>
                  <a:cubicBezTo>
                    <a:pt x="18" y="911"/>
                    <a:pt x="27" y="954"/>
                    <a:pt x="27" y="999"/>
                  </a:cubicBezTo>
                  <a:cubicBezTo>
                    <a:pt x="27" y="1030"/>
                    <a:pt x="22" y="1062"/>
                    <a:pt x="12" y="1091"/>
                  </a:cubicBezTo>
                  <a:cubicBezTo>
                    <a:pt x="11" y="1104"/>
                    <a:pt x="7" y="1115"/>
                    <a:pt x="1" y="1126"/>
                  </a:cubicBezTo>
                  <a:cubicBezTo>
                    <a:pt x="17" y="1123"/>
                    <a:pt x="32" y="1121"/>
                    <a:pt x="46" y="1117"/>
                  </a:cubicBezTo>
                  <a:cubicBezTo>
                    <a:pt x="457" y="1006"/>
                    <a:pt x="784" y="695"/>
                    <a:pt x="918" y="292"/>
                  </a:cubicBezTo>
                  <a:cubicBezTo>
                    <a:pt x="939" y="230"/>
                    <a:pt x="955" y="168"/>
                    <a:pt x="966" y="104"/>
                  </a:cubicBezTo>
                  <a:cubicBezTo>
                    <a:pt x="966" y="34"/>
                    <a:pt x="902" y="1"/>
                    <a:pt x="8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36"/>
          <p:cNvGrpSpPr/>
          <p:nvPr/>
        </p:nvGrpSpPr>
        <p:grpSpPr>
          <a:xfrm>
            <a:off x="357625" y="2987888"/>
            <a:ext cx="705600" cy="1763489"/>
            <a:chOff x="357625" y="3069088"/>
            <a:chExt cx="705600" cy="1763489"/>
          </a:xfrm>
        </p:grpSpPr>
        <p:sp>
          <p:nvSpPr>
            <p:cNvPr id="1147" name="Google Shape;1147;p36"/>
            <p:cNvSpPr/>
            <p:nvPr/>
          </p:nvSpPr>
          <p:spPr>
            <a:xfrm>
              <a:off x="357625" y="4733277"/>
              <a:ext cx="705600" cy="99300"/>
            </a:xfrm>
            <a:prstGeom prst="ellipse">
              <a:avLst/>
            </a:prstGeom>
            <a:solidFill>
              <a:srgbClr val="556BD0">
                <a:alpha val="4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8" name="Google Shape;1148;p36"/>
            <p:cNvGrpSpPr/>
            <p:nvPr/>
          </p:nvGrpSpPr>
          <p:grpSpPr>
            <a:xfrm>
              <a:off x="370950" y="3069088"/>
              <a:ext cx="599050" cy="1703850"/>
              <a:chOff x="678450" y="2882900"/>
              <a:chExt cx="599050" cy="1703850"/>
            </a:xfrm>
          </p:grpSpPr>
          <p:sp>
            <p:nvSpPr>
              <p:cNvPr id="1149" name="Google Shape;1149;p36"/>
              <p:cNvSpPr/>
              <p:nvPr/>
            </p:nvSpPr>
            <p:spPr>
              <a:xfrm>
                <a:off x="795425" y="3950500"/>
                <a:ext cx="212400" cy="33075"/>
              </a:xfrm>
              <a:custGeom>
                <a:rect b="b" l="l" r="r" t="t"/>
                <a:pathLst>
                  <a:path extrusionOk="0" h="1323" w="8496">
                    <a:moveTo>
                      <a:pt x="688" y="0"/>
                    </a:moveTo>
                    <a:cubicBezTo>
                      <a:pt x="465" y="0"/>
                      <a:pt x="244" y="6"/>
                      <a:pt x="29" y="22"/>
                    </a:cubicBezTo>
                    <a:cubicBezTo>
                      <a:pt x="6" y="102"/>
                      <a:pt x="29" y="179"/>
                      <a:pt x="62" y="255"/>
                    </a:cubicBezTo>
                    <a:cubicBezTo>
                      <a:pt x="82" y="299"/>
                      <a:pt x="103" y="342"/>
                      <a:pt x="123" y="386"/>
                    </a:cubicBezTo>
                    <a:cubicBezTo>
                      <a:pt x="193" y="546"/>
                      <a:pt x="200" y="727"/>
                      <a:pt x="143" y="891"/>
                    </a:cubicBezTo>
                    <a:cubicBezTo>
                      <a:pt x="122" y="952"/>
                      <a:pt x="86" y="1017"/>
                      <a:pt x="57" y="1081"/>
                    </a:cubicBezTo>
                    <a:cubicBezTo>
                      <a:pt x="25" y="1161"/>
                      <a:pt x="0" y="1238"/>
                      <a:pt x="22" y="1314"/>
                    </a:cubicBezTo>
                    <a:lnTo>
                      <a:pt x="25" y="1314"/>
                    </a:lnTo>
                    <a:cubicBezTo>
                      <a:pt x="64" y="1319"/>
                      <a:pt x="107" y="1320"/>
                      <a:pt x="150" y="1320"/>
                    </a:cubicBezTo>
                    <a:cubicBezTo>
                      <a:pt x="205" y="1320"/>
                      <a:pt x="260" y="1318"/>
                      <a:pt x="312" y="1318"/>
                    </a:cubicBezTo>
                    <a:lnTo>
                      <a:pt x="7989" y="1318"/>
                    </a:lnTo>
                    <a:cubicBezTo>
                      <a:pt x="8063" y="1318"/>
                      <a:pt x="8141" y="1323"/>
                      <a:pt x="8218" y="1323"/>
                    </a:cubicBezTo>
                    <a:cubicBezTo>
                      <a:pt x="8256" y="1323"/>
                      <a:pt x="8294" y="1322"/>
                      <a:pt x="8331" y="1318"/>
                    </a:cubicBezTo>
                    <a:cubicBezTo>
                      <a:pt x="8332" y="1318"/>
                      <a:pt x="8334" y="1318"/>
                      <a:pt x="8336" y="1318"/>
                    </a:cubicBezTo>
                    <a:cubicBezTo>
                      <a:pt x="8350" y="1318"/>
                      <a:pt x="8372" y="1321"/>
                      <a:pt x="8389" y="1321"/>
                    </a:cubicBezTo>
                    <a:cubicBezTo>
                      <a:pt x="8398" y="1321"/>
                      <a:pt x="8406" y="1320"/>
                      <a:pt x="8411" y="1318"/>
                    </a:cubicBezTo>
                    <a:cubicBezTo>
                      <a:pt x="8495" y="1284"/>
                      <a:pt x="8468" y="1178"/>
                      <a:pt x="8427" y="1082"/>
                    </a:cubicBezTo>
                    <a:cubicBezTo>
                      <a:pt x="8401" y="1021"/>
                      <a:pt x="8368" y="964"/>
                      <a:pt x="8354" y="929"/>
                    </a:cubicBezTo>
                    <a:cubicBezTo>
                      <a:pt x="8288" y="781"/>
                      <a:pt x="8259" y="619"/>
                      <a:pt x="8269" y="458"/>
                    </a:cubicBezTo>
                    <a:cubicBezTo>
                      <a:pt x="8272" y="389"/>
                      <a:pt x="8295" y="322"/>
                      <a:pt x="8318" y="255"/>
                    </a:cubicBezTo>
                    <a:cubicBezTo>
                      <a:pt x="8347" y="176"/>
                      <a:pt x="8375" y="99"/>
                      <a:pt x="8379" y="23"/>
                    </a:cubicBezTo>
                    <a:cubicBezTo>
                      <a:pt x="8354" y="23"/>
                      <a:pt x="8328" y="22"/>
                      <a:pt x="8302" y="19"/>
                    </a:cubicBezTo>
                    <a:cubicBezTo>
                      <a:pt x="8270" y="11"/>
                      <a:pt x="8228" y="8"/>
                      <a:pt x="8183" y="8"/>
                    </a:cubicBezTo>
                    <a:cubicBezTo>
                      <a:pt x="8093" y="8"/>
                      <a:pt x="7989" y="19"/>
                      <a:pt x="7921" y="19"/>
                    </a:cubicBezTo>
                    <a:lnTo>
                      <a:pt x="1938" y="19"/>
                    </a:lnTo>
                    <a:cubicBezTo>
                      <a:pt x="1531" y="19"/>
                      <a:pt x="1106" y="0"/>
                      <a:pt x="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6"/>
              <p:cNvSpPr/>
              <p:nvPr/>
            </p:nvSpPr>
            <p:spPr>
              <a:xfrm>
                <a:off x="796875" y="3956900"/>
                <a:ext cx="209225" cy="20675"/>
              </a:xfrm>
              <a:custGeom>
                <a:rect b="b" l="l" r="r" t="t"/>
                <a:pathLst>
                  <a:path extrusionOk="0" h="827" w="8369">
                    <a:moveTo>
                      <a:pt x="4" y="0"/>
                    </a:moveTo>
                    <a:cubicBezTo>
                      <a:pt x="24" y="43"/>
                      <a:pt x="45" y="87"/>
                      <a:pt x="65" y="132"/>
                    </a:cubicBezTo>
                    <a:cubicBezTo>
                      <a:pt x="135" y="290"/>
                      <a:pt x="142" y="471"/>
                      <a:pt x="85" y="635"/>
                    </a:cubicBezTo>
                    <a:cubicBezTo>
                      <a:pt x="64" y="698"/>
                      <a:pt x="28" y="762"/>
                      <a:pt x="1" y="826"/>
                    </a:cubicBezTo>
                    <a:lnTo>
                      <a:pt x="8369" y="826"/>
                    </a:lnTo>
                    <a:cubicBezTo>
                      <a:pt x="8341" y="766"/>
                      <a:pt x="8310" y="709"/>
                      <a:pt x="8294" y="675"/>
                    </a:cubicBezTo>
                    <a:cubicBezTo>
                      <a:pt x="8230" y="526"/>
                      <a:pt x="8201" y="365"/>
                      <a:pt x="8210" y="203"/>
                    </a:cubicBezTo>
                    <a:cubicBezTo>
                      <a:pt x="8214" y="135"/>
                      <a:pt x="8237" y="67"/>
                      <a:pt x="8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6"/>
              <p:cNvSpPr/>
              <p:nvPr/>
            </p:nvSpPr>
            <p:spPr>
              <a:xfrm>
                <a:off x="818750" y="3982650"/>
                <a:ext cx="283350" cy="32125"/>
              </a:xfrm>
              <a:custGeom>
                <a:rect b="b" l="l" r="r" t="t"/>
                <a:pathLst>
                  <a:path extrusionOk="0" h="1285" w="11334">
                    <a:moveTo>
                      <a:pt x="11244" y="0"/>
                    </a:moveTo>
                    <a:cubicBezTo>
                      <a:pt x="11236" y="0"/>
                      <a:pt x="11227" y="1"/>
                      <a:pt x="11218" y="2"/>
                    </a:cubicBezTo>
                    <a:lnTo>
                      <a:pt x="249" y="2"/>
                    </a:lnTo>
                    <a:cubicBezTo>
                      <a:pt x="112" y="2"/>
                      <a:pt x="0" y="115"/>
                      <a:pt x="0" y="252"/>
                    </a:cubicBezTo>
                    <a:lnTo>
                      <a:pt x="0" y="1028"/>
                    </a:lnTo>
                    <a:cubicBezTo>
                      <a:pt x="0" y="1167"/>
                      <a:pt x="112" y="1278"/>
                      <a:pt x="249" y="1278"/>
                    </a:cubicBezTo>
                    <a:lnTo>
                      <a:pt x="11137" y="1278"/>
                    </a:lnTo>
                    <a:cubicBezTo>
                      <a:pt x="11159" y="1278"/>
                      <a:pt x="11198" y="1285"/>
                      <a:pt x="11231" y="1285"/>
                    </a:cubicBezTo>
                    <a:cubicBezTo>
                      <a:pt x="11247" y="1285"/>
                      <a:pt x="11262" y="1283"/>
                      <a:pt x="11272" y="1278"/>
                    </a:cubicBezTo>
                    <a:cubicBezTo>
                      <a:pt x="11274" y="1277"/>
                      <a:pt x="11277" y="1277"/>
                      <a:pt x="11279" y="1277"/>
                    </a:cubicBezTo>
                    <a:cubicBezTo>
                      <a:pt x="11282" y="1277"/>
                      <a:pt x="11285" y="1277"/>
                      <a:pt x="11288" y="1277"/>
                    </a:cubicBezTo>
                    <a:cubicBezTo>
                      <a:pt x="11289" y="1277"/>
                      <a:pt x="11291" y="1277"/>
                      <a:pt x="11292" y="1277"/>
                    </a:cubicBezTo>
                    <a:cubicBezTo>
                      <a:pt x="11314" y="1216"/>
                      <a:pt x="11287" y="1141"/>
                      <a:pt x="11251" y="1067"/>
                    </a:cubicBezTo>
                    <a:cubicBezTo>
                      <a:pt x="11217" y="997"/>
                      <a:pt x="11174" y="927"/>
                      <a:pt x="11155" y="873"/>
                    </a:cubicBezTo>
                    <a:cubicBezTo>
                      <a:pt x="11101" y="705"/>
                      <a:pt x="11102" y="525"/>
                      <a:pt x="11159" y="359"/>
                    </a:cubicBezTo>
                    <a:cubicBezTo>
                      <a:pt x="11184" y="291"/>
                      <a:pt x="11209" y="218"/>
                      <a:pt x="11249" y="159"/>
                    </a:cubicBezTo>
                    <a:cubicBezTo>
                      <a:pt x="11252" y="155"/>
                      <a:pt x="11257" y="149"/>
                      <a:pt x="11259" y="145"/>
                    </a:cubicBezTo>
                    <a:cubicBezTo>
                      <a:pt x="11288" y="105"/>
                      <a:pt x="11334" y="49"/>
                      <a:pt x="11287" y="11"/>
                    </a:cubicBezTo>
                    <a:cubicBezTo>
                      <a:pt x="11282" y="6"/>
                      <a:pt x="11277" y="4"/>
                      <a:pt x="11271" y="2"/>
                    </a:cubicBezTo>
                    <a:cubicBezTo>
                      <a:pt x="11262" y="1"/>
                      <a:pt x="11253" y="0"/>
                      <a:pt x="11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6"/>
              <p:cNvSpPr/>
              <p:nvPr/>
            </p:nvSpPr>
            <p:spPr>
              <a:xfrm>
                <a:off x="1009325" y="3986225"/>
                <a:ext cx="90925" cy="23100"/>
              </a:xfrm>
              <a:custGeom>
                <a:rect b="b" l="l" r="r" t="t"/>
                <a:pathLst>
                  <a:path extrusionOk="0" h="924" w="3637">
                    <a:moveTo>
                      <a:pt x="191" y="1"/>
                    </a:moveTo>
                    <a:cubicBezTo>
                      <a:pt x="85" y="1"/>
                      <a:pt x="1" y="86"/>
                      <a:pt x="1" y="192"/>
                    </a:cubicBezTo>
                    <a:lnTo>
                      <a:pt x="1" y="732"/>
                    </a:lnTo>
                    <a:cubicBezTo>
                      <a:pt x="1" y="837"/>
                      <a:pt x="85" y="922"/>
                      <a:pt x="191" y="924"/>
                    </a:cubicBezTo>
                    <a:lnTo>
                      <a:pt x="3628" y="924"/>
                    </a:lnTo>
                    <a:cubicBezTo>
                      <a:pt x="3594" y="852"/>
                      <a:pt x="3551" y="784"/>
                      <a:pt x="3532" y="730"/>
                    </a:cubicBezTo>
                    <a:cubicBezTo>
                      <a:pt x="3478" y="562"/>
                      <a:pt x="3479" y="381"/>
                      <a:pt x="3536" y="215"/>
                    </a:cubicBezTo>
                    <a:cubicBezTo>
                      <a:pt x="3561" y="148"/>
                      <a:pt x="3586" y="75"/>
                      <a:pt x="3626" y="16"/>
                    </a:cubicBezTo>
                    <a:cubicBezTo>
                      <a:pt x="3629" y="11"/>
                      <a:pt x="3632" y="6"/>
                      <a:pt x="3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6"/>
              <p:cNvSpPr/>
              <p:nvPr/>
            </p:nvSpPr>
            <p:spPr>
              <a:xfrm>
                <a:off x="737025" y="3794725"/>
                <a:ext cx="540475" cy="727225"/>
              </a:xfrm>
              <a:custGeom>
                <a:rect b="b" l="l" r="r" t="t"/>
                <a:pathLst>
                  <a:path extrusionOk="0" h="29089" w="21619">
                    <a:moveTo>
                      <a:pt x="20301" y="1318"/>
                    </a:moveTo>
                    <a:lnTo>
                      <a:pt x="20301" y="27769"/>
                    </a:lnTo>
                    <a:lnTo>
                      <a:pt x="1320" y="27769"/>
                    </a:lnTo>
                    <a:lnTo>
                      <a:pt x="1320" y="1318"/>
                    </a:lnTo>
                    <a:close/>
                    <a:moveTo>
                      <a:pt x="1" y="0"/>
                    </a:moveTo>
                    <a:lnTo>
                      <a:pt x="1" y="29088"/>
                    </a:lnTo>
                    <a:lnTo>
                      <a:pt x="21619" y="29088"/>
                    </a:lnTo>
                    <a:lnTo>
                      <a:pt x="216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6"/>
              <p:cNvSpPr/>
              <p:nvPr/>
            </p:nvSpPr>
            <p:spPr>
              <a:xfrm>
                <a:off x="737025" y="4012200"/>
                <a:ext cx="540475" cy="509750"/>
              </a:xfrm>
              <a:custGeom>
                <a:rect b="b" l="l" r="r" t="t"/>
                <a:pathLst>
                  <a:path extrusionOk="0" h="20390" w="21619">
                    <a:moveTo>
                      <a:pt x="1" y="1"/>
                    </a:moveTo>
                    <a:lnTo>
                      <a:pt x="1" y="20389"/>
                    </a:lnTo>
                    <a:lnTo>
                      <a:pt x="21619" y="20389"/>
                    </a:lnTo>
                    <a:lnTo>
                      <a:pt x="216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6"/>
              <p:cNvSpPr/>
              <p:nvPr/>
            </p:nvSpPr>
            <p:spPr>
              <a:xfrm>
                <a:off x="799675" y="4426350"/>
                <a:ext cx="52725" cy="160400"/>
              </a:xfrm>
              <a:custGeom>
                <a:rect b="b" l="l" r="r" t="t"/>
                <a:pathLst>
                  <a:path extrusionOk="0" h="6416" w="2109">
                    <a:moveTo>
                      <a:pt x="0" y="0"/>
                    </a:moveTo>
                    <a:lnTo>
                      <a:pt x="0" y="6416"/>
                    </a:lnTo>
                    <a:lnTo>
                      <a:pt x="2108" y="6416"/>
                    </a:lnTo>
                    <a:lnTo>
                      <a:pt x="2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6"/>
              <p:cNvSpPr/>
              <p:nvPr/>
            </p:nvSpPr>
            <p:spPr>
              <a:xfrm>
                <a:off x="1162150" y="4426350"/>
                <a:ext cx="52750" cy="160400"/>
              </a:xfrm>
              <a:custGeom>
                <a:rect b="b" l="l" r="r" t="t"/>
                <a:pathLst>
                  <a:path extrusionOk="0" h="6416" w="2110">
                    <a:moveTo>
                      <a:pt x="0" y="0"/>
                    </a:moveTo>
                    <a:lnTo>
                      <a:pt x="0" y="6416"/>
                    </a:lnTo>
                    <a:lnTo>
                      <a:pt x="2110" y="6416"/>
                    </a:lnTo>
                    <a:lnTo>
                      <a:pt x="21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6"/>
              <p:cNvSpPr/>
              <p:nvPr/>
            </p:nvSpPr>
            <p:spPr>
              <a:xfrm>
                <a:off x="770025" y="4058375"/>
                <a:ext cx="474525" cy="417450"/>
              </a:xfrm>
              <a:custGeom>
                <a:rect b="b" l="l" r="r" t="t"/>
                <a:pathLst>
                  <a:path extrusionOk="0" h="16698" w="18981">
                    <a:moveTo>
                      <a:pt x="18718" y="263"/>
                    </a:moveTo>
                    <a:lnTo>
                      <a:pt x="18718" y="16433"/>
                    </a:lnTo>
                    <a:lnTo>
                      <a:pt x="263" y="16433"/>
                    </a:lnTo>
                    <a:lnTo>
                      <a:pt x="263" y="263"/>
                    </a:lnTo>
                    <a:close/>
                    <a:moveTo>
                      <a:pt x="0" y="0"/>
                    </a:moveTo>
                    <a:lnTo>
                      <a:pt x="0" y="16697"/>
                    </a:lnTo>
                    <a:lnTo>
                      <a:pt x="18981" y="16697"/>
                    </a:lnTo>
                    <a:lnTo>
                      <a:pt x="189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6"/>
              <p:cNvSpPr/>
              <p:nvPr/>
            </p:nvSpPr>
            <p:spPr>
              <a:xfrm>
                <a:off x="1173150" y="4156125"/>
                <a:ext cx="25275" cy="221900"/>
              </a:xfrm>
              <a:custGeom>
                <a:rect b="b" l="l" r="r" t="t"/>
                <a:pathLst>
                  <a:path extrusionOk="0" h="8876" w="1011">
                    <a:moveTo>
                      <a:pt x="0" y="0"/>
                    </a:moveTo>
                    <a:lnTo>
                      <a:pt x="0" y="8875"/>
                    </a:lnTo>
                    <a:lnTo>
                      <a:pt x="1011" y="8875"/>
                    </a:lnTo>
                    <a:lnTo>
                      <a:pt x="10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6"/>
              <p:cNvSpPr/>
              <p:nvPr/>
            </p:nvSpPr>
            <p:spPr>
              <a:xfrm>
                <a:off x="1082800" y="3769400"/>
                <a:ext cx="73800" cy="26850"/>
              </a:xfrm>
              <a:custGeom>
                <a:rect b="b" l="l" r="r" t="t"/>
                <a:pathLst>
                  <a:path extrusionOk="0" h="1074" w="2952">
                    <a:moveTo>
                      <a:pt x="0" y="0"/>
                    </a:moveTo>
                    <a:lnTo>
                      <a:pt x="0" y="662"/>
                    </a:lnTo>
                    <a:cubicBezTo>
                      <a:pt x="0" y="886"/>
                      <a:pt x="267" y="1063"/>
                      <a:pt x="606" y="1063"/>
                    </a:cubicBezTo>
                    <a:lnTo>
                      <a:pt x="1192" y="1063"/>
                    </a:lnTo>
                    <a:lnTo>
                      <a:pt x="1192" y="1073"/>
                    </a:lnTo>
                    <a:lnTo>
                      <a:pt x="2344" y="1073"/>
                    </a:lnTo>
                    <a:cubicBezTo>
                      <a:pt x="2684" y="1073"/>
                      <a:pt x="2951" y="898"/>
                      <a:pt x="2951" y="672"/>
                    </a:cubicBezTo>
                    <a:lnTo>
                      <a:pt x="29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6"/>
              <p:cNvSpPr/>
              <p:nvPr/>
            </p:nvSpPr>
            <p:spPr>
              <a:xfrm>
                <a:off x="1108450" y="3692325"/>
                <a:ext cx="22500" cy="13525"/>
              </a:xfrm>
              <a:custGeom>
                <a:rect b="b" l="l" r="r" t="t"/>
                <a:pathLst>
                  <a:path extrusionOk="0" h="541" w="900">
                    <a:moveTo>
                      <a:pt x="203" y="0"/>
                    </a:moveTo>
                    <a:cubicBezTo>
                      <a:pt x="92" y="0"/>
                      <a:pt x="0" y="100"/>
                      <a:pt x="0" y="225"/>
                    </a:cubicBezTo>
                    <a:lnTo>
                      <a:pt x="0" y="541"/>
                    </a:lnTo>
                    <a:lnTo>
                      <a:pt x="899" y="541"/>
                    </a:lnTo>
                    <a:lnTo>
                      <a:pt x="899" y="225"/>
                    </a:lnTo>
                    <a:cubicBezTo>
                      <a:pt x="899" y="100"/>
                      <a:pt x="806" y="0"/>
                      <a:pt x="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6"/>
              <p:cNvSpPr/>
              <p:nvPr/>
            </p:nvSpPr>
            <p:spPr>
              <a:xfrm>
                <a:off x="1082800" y="3703825"/>
                <a:ext cx="73800" cy="92425"/>
              </a:xfrm>
              <a:custGeom>
                <a:rect b="b" l="l" r="r" t="t"/>
                <a:pathLst>
                  <a:path extrusionOk="0" h="3697" w="2952">
                    <a:moveTo>
                      <a:pt x="1792" y="145"/>
                    </a:moveTo>
                    <a:cubicBezTo>
                      <a:pt x="1887" y="145"/>
                      <a:pt x="1959" y="181"/>
                      <a:pt x="1982" y="215"/>
                    </a:cubicBezTo>
                    <a:cubicBezTo>
                      <a:pt x="1992" y="228"/>
                      <a:pt x="1989" y="235"/>
                      <a:pt x="1988" y="239"/>
                    </a:cubicBezTo>
                    <a:lnTo>
                      <a:pt x="1951" y="362"/>
                    </a:lnTo>
                    <a:cubicBezTo>
                      <a:pt x="1879" y="602"/>
                      <a:pt x="2009" y="849"/>
                      <a:pt x="2288" y="1007"/>
                    </a:cubicBezTo>
                    <a:lnTo>
                      <a:pt x="2681" y="1230"/>
                    </a:lnTo>
                    <a:cubicBezTo>
                      <a:pt x="2768" y="1280"/>
                      <a:pt x="2818" y="1343"/>
                      <a:pt x="2818" y="1407"/>
                    </a:cubicBezTo>
                    <a:lnTo>
                      <a:pt x="2817" y="3295"/>
                    </a:lnTo>
                    <a:cubicBezTo>
                      <a:pt x="2817" y="3416"/>
                      <a:pt x="2623" y="3551"/>
                      <a:pt x="2344" y="3551"/>
                    </a:cubicBezTo>
                    <a:lnTo>
                      <a:pt x="1326" y="3551"/>
                    </a:lnTo>
                    <a:lnTo>
                      <a:pt x="1326" y="3541"/>
                    </a:lnTo>
                    <a:lnTo>
                      <a:pt x="606" y="3541"/>
                    </a:lnTo>
                    <a:cubicBezTo>
                      <a:pt x="327" y="3541"/>
                      <a:pt x="133" y="3406"/>
                      <a:pt x="133" y="3285"/>
                    </a:cubicBezTo>
                    <a:lnTo>
                      <a:pt x="133" y="1395"/>
                    </a:lnTo>
                    <a:cubicBezTo>
                      <a:pt x="133" y="1333"/>
                      <a:pt x="183" y="1268"/>
                      <a:pt x="270" y="1220"/>
                    </a:cubicBezTo>
                    <a:lnTo>
                      <a:pt x="663" y="997"/>
                    </a:lnTo>
                    <a:cubicBezTo>
                      <a:pt x="942" y="838"/>
                      <a:pt x="1072" y="592"/>
                      <a:pt x="1000" y="352"/>
                    </a:cubicBezTo>
                    <a:lnTo>
                      <a:pt x="966" y="239"/>
                    </a:lnTo>
                    <a:cubicBezTo>
                      <a:pt x="965" y="235"/>
                      <a:pt x="963" y="228"/>
                      <a:pt x="972" y="215"/>
                    </a:cubicBezTo>
                    <a:cubicBezTo>
                      <a:pt x="995" y="179"/>
                      <a:pt x="1068" y="145"/>
                      <a:pt x="1162" y="145"/>
                    </a:cubicBezTo>
                    <a:close/>
                    <a:moveTo>
                      <a:pt x="1804" y="0"/>
                    </a:moveTo>
                    <a:cubicBezTo>
                      <a:pt x="1800" y="0"/>
                      <a:pt x="1796" y="0"/>
                      <a:pt x="1792" y="1"/>
                    </a:cubicBezTo>
                    <a:lnTo>
                      <a:pt x="1162" y="1"/>
                    </a:lnTo>
                    <a:cubicBezTo>
                      <a:pt x="1158" y="0"/>
                      <a:pt x="1154" y="0"/>
                      <a:pt x="1150" y="0"/>
                    </a:cubicBezTo>
                    <a:cubicBezTo>
                      <a:pt x="1109" y="0"/>
                      <a:pt x="1067" y="7"/>
                      <a:pt x="1026" y="19"/>
                    </a:cubicBezTo>
                    <a:cubicBezTo>
                      <a:pt x="960" y="36"/>
                      <a:pt x="903" y="76"/>
                      <a:pt x="863" y="131"/>
                    </a:cubicBezTo>
                    <a:cubicBezTo>
                      <a:pt x="833" y="175"/>
                      <a:pt x="823" y="232"/>
                      <a:pt x="839" y="285"/>
                    </a:cubicBezTo>
                    <a:lnTo>
                      <a:pt x="873" y="398"/>
                    </a:lnTo>
                    <a:cubicBezTo>
                      <a:pt x="923" y="568"/>
                      <a:pt x="822" y="744"/>
                      <a:pt x="602" y="868"/>
                    </a:cubicBezTo>
                    <a:lnTo>
                      <a:pt x="209" y="1091"/>
                    </a:lnTo>
                    <a:cubicBezTo>
                      <a:pt x="76" y="1165"/>
                      <a:pt x="0" y="1277"/>
                      <a:pt x="0" y="1395"/>
                    </a:cubicBezTo>
                    <a:lnTo>
                      <a:pt x="0" y="3285"/>
                    </a:lnTo>
                    <a:cubicBezTo>
                      <a:pt x="0" y="3509"/>
                      <a:pt x="266" y="3686"/>
                      <a:pt x="606" y="3686"/>
                    </a:cubicBezTo>
                    <a:lnTo>
                      <a:pt x="1192" y="3686"/>
                    </a:lnTo>
                    <a:lnTo>
                      <a:pt x="1192" y="3696"/>
                    </a:lnTo>
                    <a:lnTo>
                      <a:pt x="2344" y="3696"/>
                    </a:lnTo>
                    <a:cubicBezTo>
                      <a:pt x="2683" y="3696"/>
                      <a:pt x="2950" y="3521"/>
                      <a:pt x="2950" y="3295"/>
                    </a:cubicBezTo>
                    <a:lnTo>
                      <a:pt x="2950" y="1407"/>
                    </a:lnTo>
                    <a:cubicBezTo>
                      <a:pt x="2951" y="1287"/>
                      <a:pt x="2874" y="1175"/>
                      <a:pt x="2743" y="1101"/>
                    </a:cubicBezTo>
                    <a:lnTo>
                      <a:pt x="2350" y="878"/>
                    </a:lnTo>
                    <a:cubicBezTo>
                      <a:pt x="2128" y="754"/>
                      <a:pt x="2028" y="578"/>
                      <a:pt x="2077" y="408"/>
                    </a:cubicBezTo>
                    <a:lnTo>
                      <a:pt x="2114" y="284"/>
                    </a:lnTo>
                    <a:cubicBezTo>
                      <a:pt x="2130" y="232"/>
                      <a:pt x="2121" y="175"/>
                      <a:pt x="2089" y="131"/>
                    </a:cubicBezTo>
                    <a:cubicBezTo>
                      <a:pt x="2049" y="75"/>
                      <a:pt x="1991" y="35"/>
                      <a:pt x="1924" y="18"/>
                    </a:cubicBezTo>
                    <a:cubicBezTo>
                      <a:pt x="1884" y="7"/>
                      <a:pt x="1844"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6"/>
              <p:cNvSpPr/>
              <p:nvPr/>
            </p:nvSpPr>
            <p:spPr>
              <a:xfrm>
                <a:off x="678450" y="2882900"/>
                <a:ext cx="204275" cy="702200"/>
              </a:xfrm>
              <a:custGeom>
                <a:rect b="b" l="l" r="r" t="t"/>
                <a:pathLst>
                  <a:path extrusionOk="0" h="28088" w="8171">
                    <a:moveTo>
                      <a:pt x="1385" y="0"/>
                    </a:moveTo>
                    <a:cubicBezTo>
                      <a:pt x="1347" y="0"/>
                      <a:pt x="1312" y="19"/>
                      <a:pt x="1282" y="65"/>
                    </a:cubicBezTo>
                    <a:cubicBezTo>
                      <a:pt x="1225" y="153"/>
                      <a:pt x="1241" y="353"/>
                      <a:pt x="1236" y="464"/>
                    </a:cubicBezTo>
                    <a:cubicBezTo>
                      <a:pt x="1228" y="638"/>
                      <a:pt x="1228" y="813"/>
                      <a:pt x="1233" y="987"/>
                    </a:cubicBezTo>
                    <a:cubicBezTo>
                      <a:pt x="1255" y="1632"/>
                      <a:pt x="1368" y="2271"/>
                      <a:pt x="1569" y="2885"/>
                    </a:cubicBezTo>
                    <a:cubicBezTo>
                      <a:pt x="1792" y="3558"/>
                      <a:pt x="2120" y="4161"/>
                      <a:pt x="2531" y="4639"/>
                    </a:cubicBezTo>
                    <a:cubicBezTo>
                      <a:pt x="2534" y="4642"/>
                      <a:pt x="2538" y="4644"/>
                      <a:pt x="2541" y="4647"/>
                    </a:cubicBezTo>
                    <a:cubicBezTo>
                      <a:pt x="2604" y="4953"/>
                      <a:pt x="2667" y="5259"/>
                      <a:pt x="2731" y="5563"/>
                    </a:cubicBezTo>
                    <a:cubicBezTo>
                      <a:pt x="2467" y="5178"/>
                      <a:pt x="2195" y="4803"/>
                      <a:pt x="1909" y="4444"/>
                    </a:cubicBezTo>
                    <a:cubicBezTo>
                      <a:pt x="1568" y="4018"/>
                      <a:pt x="1170" y="3603"/>
                      <a:pt x="678" y="3603"/>
                    </a:cubicBezTo>
                    <a:cubicBezTo>
                      <a:pt x="659" y="3603"/>
                      <a:pt x="640" y="3604"/>
                      <a:pt x="620" y="3605"/>
                    </a:cubicBezTo>
                    <a:cubicBezTo>
                      <a:pt x="420" y="3618"/>
                      <a:pt x="162" y="3707"/>
                      <a:pt x="57" y="3971"/>
                    </a:cubicBezTo>
                    <a:cubicBezTo>
                      <a:pt x="14" y="4077"/>
                      <a:pt x="0" y="4210"/>
                      <a:pt x="34" y="4320"/>
                    </a:cubicBezTo>
                    <a:cubicBezTo>
                      <a:pt x="79" y="4466"/>
                      <a:pt x="197" y="4546"/>
                      <a:pt x="282" y="4640"/>
                    </a:cubicBezTo>
                    <a:cubicBezTo>
                      <a:pt x="675" y="5073"/>
                      <a:pt x="953" y="5671"/>
                      <a:pt x="1375" y="6062"/>
                    </a:cubicBezTo>
                    <a:cubicBezTo>
                      <a:pt x="1586" y="6258"/>
                      <a:pt x="1828" y="6391"/>
                      <a:pt x="2090" y="6414"/>
                    </a:cubicBezTo>
                    <a:cubicBezTo>
                      <a:pt x="2117" y="6416"/>
                      <a:pt x="2146" y="6417"/>
                      <a:pt x="2175" y="6417"/>
                    </a:cubicBezTo>
                    <a:cubicBezTo>
                      <a:pt x="2258" y="6417"/>
                      <a:pt x="2345" y="6410"/>
                      <a:pt x="2430" y="6410"/>
                    </a:cubicBezTo>
                    <a:cubicBezTo>
                      <a:pt x="2619" y="6410"/>
                      <a:pt x="2801" y="6445"/>
                      <a:pt x="2917" y="6667"/>
                    </a:cubicBezTo>
                    <a:cubicBezTo>
                      <a:pt x="2927" y="6685"/>
                      <a:pt x="2944" y="6697"/>
                      <a:pt x="2966" y="6698"/>
                    </a:cubicBezTo>
                    <a:cubicBezTo>
                      <a:pt x="3066" y="7183"/>
                      <a:pt x="3166" y="7667"/>
                      <a:pt x="3266" y="8152"/>
                    </a:cubicBezTo>
                    <a:cubicBezTo>
                      <a:pt x="3273" y="8190"/>
                      <a:pt x="3281" y="8227"/>
                      <a:pt x="3290" y="8266"/>
                    </a:cubicBezTo>
                    <a:cubicBezTo>
                      <a:pt x="3200" y="8103"/>
                      <a:pt x="3104" y="7946"/>
                      <a:pt x="3004" y="7794"/>
                    </a:cubicBezTo>
                    <a:cubicBezTo>
                      <a:pt x="2696" y="7336"/>
                      <a:pt x="2328" y="6880"/>
                      <a:pt x="1845" y="6825"/>
                    </a:cubicBezTo>
                    <a:cubicBezTo>
                      <a:pt x="1823" y="6823"/>
                      <a:pt x="1801" y="6822"/>
                      <a:pt x="1778" y="6822"/>
                    </a:cubicBezTo>
                    <a:cubicBezTo>
                      <a:pt x="1397" y="6822"/>
                      <a:pt x="904" y="7159"/>
                      <a:pt x="1042" y="7767"/>
                    </a:cubicBezTo>
                    <a:cubicBezTo>
                      <a:pt x="1109" y="8063"/>
                      <a:pt x="1294" y="8286"/>
                      <a:pt x="1462" y="8475"/>
                    </a:cubicBezTo>
                    <a:cubicBezTo>
                      <a:pt x="1641" y="8675"/>
                      <a:pt x="1841" y="8856"/>
                      <a:pt x="2057" y="9015"/>
                    </a:cubicBezTo>
                    <a:cubicBezTo>
                      <a:pt x="2535" y="9368"/>
                      <a:pt x="3057" y="9599"/>
                      <a:pt x="3586" y="9792"/>
                    </a:cubicBezTo>
                    <a:cubicBezTo>
                      <a:pt x="3593" y="9794"/>
                      <a:pt x="3600" y="9795"/>
                      <a:pt x="3609" y="9795"/>
                    </a:cubicBezTo>
                    <a:cubicBezTo>
                      <a:pt x="3752" y="10473"/>
                      <a:pt x="3892" y="11150"/>
                      <a:pt x="4032" y="11827"/>
                    </a:cubicBezTo>
                    <a:cubicBezTo>
                      <a:pt x="3540" y="11147"/>
                      <a:pt x="2884" y="10688"/>
                      <a:pt x="2177" y="10544"/>
                    </a:cubicBezTo>
                    <a:cubicBezTo>
                      <a:pt x="2068" y="10521"/>
                      <a:pt x="1957" y="10507"/>
                      <a:pt x="1845" y="10498"/>
                    </a:cubicBezTo>
                    <a:cubicBezTo>
                      <a:pt x="1787" y="10495"/>
                      <a:pt x="1725" y="10488"/>
                      <a:pt x="1663" y="10488"/>
                    </a:cubicBezTo>
                    <a:cubicBezTo>
                      <a:pt x="1595" y="10488"/>
                      <a:pt x="1528" y="10496"/>
                      <a:pt x="1466" y="10523"/>
                    </a:cubicBezTo>
                    <a:cubicBezTo>
                      <a:pt x="1225" y="10624"/>
                      <a:pt x="1308" y="10973"/>
                      <a:pt x="1435" y="11150"/>
                    </a:cubicBezTo>
                    <a:cubicBezTo>
                      <a:pt x="1832" y="11699"/>
                      <a:pt x="2298" y="12208"/>
                      <a:pt x="2794" y="12585"/>
                    </a:cubicBezTo>
                    <a:cubicBezTo>
                      <a:pt x="3256" y="12936"/>
                      <a:pt x="3769" y="13167"/>
                      <a:pt x="4303" y="13194"/>
                    </a:cubicBezTo>
                    <a:cubicBezTo>
                      <a:pt x="4452" y="13978"/>
                      <a:pt x="4531" y="14770"/>
                      <a:pt x="4586" y="15580"/>
                    </a:cubicBezTo>
                    <a:cubicBezTo>
                      <a:pt x="4605" y="15846"/>
                      <a:pt x="4626" y="16109"/>
                      <a:pt x="4652" y="16371"/>
                    </a:cubicBezTo>
                    <a:cubicBezTo>
                      <a:pt x="4152" y="15403"/>
                      <a:pt x="3357" y="14734"/>
                      <a:pt x="2480" y="14571"/>
                    </a:cubicBezTo>
                    <a:cubicBezTo>
                      <a:pt x="2422" y="14560"/>
                      <a:pt x="2359" y="14551"/>
                      <a:pt x="2298" y="14551"/>
                    </a:cubicBezTo>
                    <a:cubicBezTo>
                      <a:pt x="2137" y="14551"/>
                      <a:pt x="1984" y="14615"/>
                      <a:pt x="1938" y="14879"/>
                    </a:cubicBezTo>
                    <a:cubicBezTo>
                      <a:pt x="1885" y="15190"/>
                      <a:pt x="2071" y="15510"/>
                      <a:pt x="2191" y="15745"/>
                    </a:cubicBezTo>
                    <a:cubicBezTo>
                      <a:pt x="2467" y="16278"/>
                      <a:pt x="2834" y="16719"/>
                      <a:pt x="3254" y="17035"/>
                    </a:cubicBezTo>
                    <a:cubicBezTo>
                      <a:pt x="3725" y="17391"/>
                      <a:pt x="4256" y="17590"/>
                      <a:pt x="4802" y="17606"/>
                    </a:cubicBezTo>
                    <a:cubicBezTo>
                      <a:pt x="4808" y="17606"/>
                      <a:pt x="4814" y="17604"/>
                      <a:pt x="4819" y="17604"/>
                    </a:cubicBezTo>
                    <a:cubicBezTo>
                      <a:pt x="4844" y="17734"/>
                      <a:pt x="4869" y="17864"/>
                      <a:pt x="4898" y="17993"/>
                    </a:cubicBezTo>
                    <a:cubicBezTo>
                      <a:pt x="5047" y="18652"/>
                      <a:pt x="5224" y="19298"/>
                      <a:pt x="5402" y="19941"/>
                    </a:cubicBezTo>
                    <a:cubicBezTo>
                      <a:pt x="5382" y="19919"/>
                      <a:pt x="5361" y="19898"/>
                      <a:pt x="5341" y="19878"/>
                    </a:cubicBezTo>
                    <a:cubicBezTo>
                      <a:pt x="5157" y="19692"/>
                      <a:pt x="4968" y="19536"/>
                      <a:pt x="4742" y="19459"/>
                    </a:cubicBezTo>
                    <a:cubicBezTo>
                      <a:pt x="4486" y="19373"/>
                      <a:pt x="4212" y="19361"/>
                      <a:pt x="3947" y="19352"/>
                    </a:cubicBezTo>
                    <a:cubicBezTo>
                      <a:pt x="3881" y="19350"/>
                      <a:pt x="3814" y="19348"/>
                      <a:pt x="3748" y="19348"/>
                    </a:cubicBezTo>
                    <a:cubicBezTo>
                      <a:pt x="3529" y="19348"/>
                      <a:pt x="3311" y="19361"/>
                      <a:pt x="3093" y="19386"/>
                    </a:cubicBezTo>
                    <a:cubicBezTo>
                      <a:pt x="2884" y="19411"/>
                      <a:pt x="2671" y="19488"/>
                      <a:pt x="2637" y="19816"/>
                    </a:cubicBezTo>
                    <a:cubicBezTo>
                      <a:pt x="2605" y="20117"/>
                      <a:pt x="2771" y="20378"/>
                      <a:pt x="2914" y="20571"/>
                    </a:cubicBezTo>
                    <a:cubicBezTo>
                      <a:pt x="3244" y="21017"/>
                      <a:pt x="3687" y="21287"/>
                      <a:pt x="4143" y="21426"/>
                    </a:cubicBezTo>
                    <a:cubicBezTo>
                      <a:pt x="4477" y="21528"/>
                      <a:pt x="4820" y="21560"/>
                      <a:pt x="5164" y="21560"/>
                    </a:cubicBezTo>
                    <a:cubicBezTo>
                      <a:pt x="5391" y="21560"/>
                      <a:pt x="5618" y="21546"/>
                      <a:pt x="5844" y="21530"/>
                    </a:cubicBezTo>
                    <a:cubicBezTo>
                      <a:pt x="5955" y="21923"/>
                      <a:pt x="6067" y="22316"/>
                      <a:pt x="6180" y="22706"/>
                    </a:cubicBezTo>
                    <a:cubicBezTo>
                      <a:pt x="6687" y="24458"/>
                      <a:pt x="7220" y="26195"/>
                      <a:pt x="7778" y="27917"/>
                    </a:cubicBezTo>
                    <a:cubicBezTo>
                      <a:pt x="7786" y="27938"/>
                      <a:pt x="7805" y="27954"/>
                      <a:pt x="7828" y="27958"/>
                    </a:cubicBezTo>
                    <a:cubicBezTo>
                      <a:pt x="7821" y="27961"/>
                      <a:pt x="7815" y="27962"/>
                      <a:pt x="7808" y="27962"/>
                    </a:cubicBezTo>
                    <a:cubicBezTo>
                      <a:pt x="7795" y="27962"/>
                      <a:pt x="7781" y="27957"/>
                      <a:pt x="7771" y="27947"/>
                    </a:cubicBezTo>
                    <a:cubicBezTo>
                      <a:pt x="7759" y="27938"/>
                      <a:pt x="7742" y="27934"/>
                      <a:pt x="7724" y="27934"/>
                    </a:cubicBezTo>
                    <a:cubicBezTo>
                      <a:pt x="7664" y="27934"/>
                      <a:pt x="7588" y="27978"/>
                      <a:pt x="7649" y="28028"/>
                    </a:cubicBezTo>
                    <a:cubicBezTo>
                      <a:pt x="7698" y="28068"/>
                      <a:pt x="7754" y="28088"/>
                      <a:pt x="7809" y="28088"/>
                    </a:cubicBezTo>
                    <a:cubicBezTo>
                      <a:pt x="7873" y="28088"/>
                      <a:pt x="7938" y="28062"/>
                      <a:pt x="7995" y="28013"/>
                    </a:cubicBezTo>
                    <a:cubicBezTo>
                      <a:pt x="8132" y="27894"/>
                      <a:pt x="8171" y="27693"/>
                      <a:pt x="8148" y="27488"/>
                    </a:cubicBezTo>
                    <a:cubicBezTo>
                      <a:pt x="8115" y="27210"/>
                      <a:pt x="8012" y="26942"/>
                      <a:pt x="7938" y="26684"/>
                    </a:cubicBezTo>
                    <a:cubicBezTo>
                      <a:pt x="7861" y="26418"/>
                      <a:pt x="7783" y="26152"/>
                      <a:pt x="7706" y="25886"/>
                    </a:cubicBezTo>
                    <a:cubicBezTo>
                      <a:pt x="7390" y="24797"/>
                      <a:pt x="7076" y="23709"/>
                      <a:pt x="6760" y="22620"/>
                    </a:cubicBezTo>
                    <a:lnTo>
                      <a:pt x="6506" y="21742"/>
                    </a:lnTo>
                    <a:cubicBezTo>
                      <a:pt x="6413" y="21386"/>
                      <a:pt x="6314" y="21036"/>
                      <a:pt x="6207" y="20690"/>
                    </a:cubicBezTo>
                    <a:cubicBezTo>
                      <a:pt x="6776" y="19942"/>
                      <a:pt x="7499" y="19263"/>
                      <a:pt x="7679" y="18160"/>
                    </a:cubicBezTo>
                    <a:cubicBezTo>
                      <a:pt x="7718" y="17929"/>
                      <a:pt x="7736" y="17651"/>
                      <a:pt x="7685" y="17423"/>
                    </a:cubicBezTo>
                    <a:cubicBezTo>
                      <a:pt x="7656" y="17291"/>
                      <a:pt x="7581" y="17241"/>
                      <a:pt x="7496" y="17241"/>
                    </a:cubicBezTo>
                    <a:cubicBezTo>
                      <a:pt x="7434" y="17241"/>
                      <a:pt x="7366" y="17268"/>
                      <a:pt x="7309" y="17310"/>
                    </a:cubicBezTo>
                    <a:cubicBezTo>
                      <a:pt x="7130" y="17438"/>
                      <a:pt x="6957" y="17591"/>
                      <a:pt x="6786" y="17736"/>
                    </a:cubicBezTo>
                    <a:cubicBezTo>
                      <a:pt x="6616" y="17881"/>
                      <a:pt x="6446" y="18037"/>
                      <a:pt x="6293" y="18221"/>
                    </a:cubicBezTo>
                    <a:cubicBezTo>
                      <a:pt x="6041" y="18524"/>
                      <a:pt x="5831" y="18927"/>
                      <a:pt x="5765" y="19372"/>
                    </a:cubicBezTo>
                    <a:cubicBezTo>
                      <a:pt x="5515" y="18660"/>
                      <a:pt x="5294" y="17941"/>
                      <a:pt x="5195" y="17150"/>
                    </a:cubicBezTo>
                    <a:cubicBezTo>
                      <a:pt x="5178" y="17007"/>
                      <a:pt x="5164" y="16864"/>
                      <a:pt x="5149" y="16721"/>
                    </a:cubicBezTo>
                    <a:cubicBezTo>
                      <a:pt x="5248" y="16625"/>
                      <a:pt x="5357" y="16548"/>
                      <a:pt x="5462" y="16468"/>
                    </a:cubicBezTo>
                    <a:cubicBezTo>
                      <a:pt x="5648" y="16328"/>
                      <a:pt x="5815" y="16166"/>
                      <a:pt x="5960" y="15985"/>
                    </a:cubicBezTo>
                    <a:cubicBezTo>
                      <a:pt x="6267" y="15602"/>
                      <a:pt x="6507" y="15117"/>
                      <a:pt x="6651" y="14590"/>
                    </a:cubicBezTo>
                    <a:cubicBezTo>
                      <a:pt x="6723" y="14330"/>
                      <a:pt x="6772" y="14065"/>
                      <a:pt x="6796" y="13797"/>
                    </a:cubicBezTo>
                    <a:cubicBezTo>
                      <a:pt x="6809" y="13668"/>
                      <a:pt x="6814" y="13540"/>
                      <a:pt x="6814" y="13411"/>
                    </a:cubicBezTo>
                    <a:cubicBezTo>
                      <a:pt x="6814" y="13294"/>
                      <a:pt x="6827" y="13117"/>
                      <a:pt x="6784" y="13012"/>
                    </a:cubicBezTo>
                    <a:cubicBezTo>
                      <a:pt x="6750" y="12929"/>
                      <a:pt x="6696" y="12899"/>
                      <a:pt x="6636" y="12899"/>
                    </a:cubicBezTo>
                    <a:cubicBezTo>
                      <a:pt x="6525" y="12899"/>
                      <a:pt x="6392" y="13000"/>
                      <a:pt x="6314" y="13061"/>
                    </a:cubicBezTo>
                    <a:cubicBezTo>
                      <a:pt x="6114" y="13221"/>
                      <a:pt x="5914" y="13388"/>
                      <a:pt x="5731" y="13584"/>
                    </a:cubicBezTo>
                    <a:cubicBezTo>
                      <a:pt x="5411" y="13923"/>
                      <a:pt x="5131" y="14377"/>
                      <a:pt x="5021" y="14902"/>
                    </a:cubicBezTo>
                    <a:cubicBezTo>
                      <a:pt x="5012" y="14800"/>
                      <a:pt x="5002" y="14699"/>
                      <a:pt x="4991" y="14597"/>
                    </a:cubicBezTo>
                    <a:cubicBezTo>
                      <a:pt x="4919" y="13924"/>
                      <a:pt x="4799" y="13267"/>
                      <a:pt x="4655" y="12619"/>
                    </a:cubicBezTo>
                    <a:cubicBezTo>
                      <a:pt x="4709" y="12542"/>
                      <a:pt x="4804" y="12431"/>
                      <a:pt x="4812" y="12419"/>
                    </a:cubicBezTo>
                    <a:cubicBezTo>
                      <a:pt x="4898" y="12328"/>
                      <a:pt x="4984" y="12238"/>
                      <a:pt x="5072" y="12149"/>
                    </a:cubicBezTo>
                    <a:cubicBezTo>
                      <a:pt x="5237" y="11983"/>
                      <a:pt x="5402" y="11817"/>
                      <a:pt x="5557" y="11632"/>
                    </a:cubicBezTo>
                    <a:cubicBezTo>
                      <a:pt x="5877" y="11247"/>
                      <a:pt x="6098" y="10783"/>
                      <a:pt x="6186" y="10215"/>
                    </a:cubicBezTo>
                    <a:cubicBezTo>
                      <a:pt x="6226" y="9954"/>
                      <a:pt x="6268" y="9629"/>
                      <a:pt x="6230" y="9366"/>
                    </a:cubicBezTo>
                    <a:cubicBezTo>
                      <a:pt x="6200" y="9166"/>
                      <a:pt x="6069" y="9090"/>
                      <a:pt x="5934" y="9090"/>
                    </a:cubicBezTo>
                    <a:cubicBezTo>
                      <a:pt x="5907" y="9090"/>
                      <a:pt x="5879" y="9093"/>
                      <a:pt x="5853" y="9099"/>
                    </a:cubicBezTo>
                    <a:cubicBezTo>
                      <a:pt x="5670" y="9138"/>
                      <a:pt x="5504" y="9293"/>
                      <a:pt x="5368" y="9458"/>
                    </a:cubicBezTo>
                    <a:cubicBezTo>
                      <a:pt x="5199" y="9662"/>
                      <a:pt x="5045" y="9897"/>
                      <a:pt x="4895" y="10125"/>
                    </a:cubicBezTo>
                    <a:cubicBezTo>
                      <a:pt x="4662" y="10483"/>
                      <a:pt x="4446" y="10891"/>
                      <a:pt x="4351" y="11344"/>
                    </a:cubicBezTo>
                    <a:cubicBezTo>
                      <a:pt x="4183" y="10677"/>
                      <a:pt x="4012" y="10012"/>
                      <a:pt x="3860" y="9339"/>
                    </a:cubicBezTo>
                    <a:cubicBezTo>
                      <a:pt x="3869" y="9331"/>
                      <a:pt x="3873" y="9319"/>
                      <a:pt x="3875" y="9308"/>
                    </a:cubicBezTo>
                    <a:cubicBezTo>
                      <a:pt x="3902" y="9012"/>
                      <a:pt x="4169" y="8850"/>
                      <a:pt x="4312" y="8658"/>
                    </a:cubicBezTo>
                    <a:cubicBezTo>
                      <a:pt x="4476" y="8436"/>
                      <a:pt x="4606" y="8173"/>
                      <a:pt x="4725" y="7903"/>
                    </a:cubicBezTo>
                    <a:cubicBezTo>
                      <a:pt x="4979" y="7328"/>
                      <a:pt x="5225" y="6698"/>
                      <a:pt x="5271" y="6028"/>
                    </a:cubicBezTo>
                    <a:cubicBezTo>
                      <a:pt x="5285" y="5825"/>
                      <a:pt x="5327" y="5405"/>
                      <a:pt x="5147" y="5322"/>
                    </a:cubicBezTo>
                    <a:cubicBezTo>
                      <a:pt x="5120" y="5310"/>
                      <a:pt x="5094" y="5304"/>
                      <a:pt x="5067" y="5304"/>
                    </a:cubicBezTo>
                    <a:cubicBezTo>
                      <a:pt x="4912" y="5304"/>
                      <a:pt x="4754" y="5489"/>
                      <a:pt x="4639" y="5608"/>
                    </a:cubicBezTo>
                    <a:cubicBezTo>
                      <a:pt x="4306" y="5954"/>
                      <a:pt x="4032" y="6405"/>
                      <a:pt x="3837" y="6907"/>
                    </a:cubicBezTo>
                    <a:cubicBezTo>
                      <a:pt x="3716" y="7220"/>
                      <a:pt x="3629" y="7544"/>
                      <a:pt x="3574" y="7874"/>
                    </a:cubicBezTo>
                    <a:cubicBezTo>
                      <a:pt x="3559" y="7776"/>
                      <a:pt x="3542" y="7677"/>
                      <a:pt x="3526" y="7577"/>
                    </a:cubicBezTo>
                    <a:cubicBezTo>
                      <a:pt x="3463" y="7144"/>
                      <a:pt x="3406" y="6701"/>
                      <a:pt x="3339" y="6261"/>
                    </a:cubicBezTo>
                    <a:cubicBezTo>
                      <a:pt x="3467" y="5718"/>
                      <a:pt x="3569" y="5169"/>
                      <a:pt x="3643" y="4617"/>
                    </a:cubicBezTo>
                    <a:cubicBezTo>
                      <a:pt x="3682" y="4323"/>
                      <a:pt x="3712" y="4027"/>
                      <a:pt x="3735" y="3730"/>
                    </a:cubicBezTo>
                    <a:cubicBezTo>
                      <a:pt x="3753" y="3475"/>
                      <a:pt x="3790" y="3194"/>
                      <a:pt x="3765" y="2941"/>
                    </a:cubicBezTo>
                    <a:cubicBezTo>
                      <a:pt x="3749" y="2788"/>
                      <a:pt x="3705" y="2625"/>
                      <a:pt x="3592" y="2564"/>
                    </a:cubicBezTo>
                    <a:cubicBezTo>
                      <a:pt x="3560" y="2546"/>
                      <a:pt x="3526" y="2538"/>
                      <a:pt x="3492" y="2538"/>
                    </a:cubicBezTo>
                    <a:cubicBezTo>
                      <a:pt x="3409" y="2538"/>
                      <a:pt x="3325" y="2590"/>
                      <a:pt x="3270" y="2685"/>
                    </a:cubicBezTo>
                    <a:cubicBezTo>
                      <a:pt x="3170" y="2859"/>
                      <a:pt x="3137" y="3125"/>
                      <a:pt x="3100" y="3331"/>
                    </a:cubicBezTo>
                    <a:cubicBezTo>
                      <a:pt x="3047" y="3618"/>
                      <a:pt x="3010" y="3908"/>
                      <a:pt x="2989" y="4200"/>
                    </a:cubicBezTo>
                    <a:cubicBezTo>
                      <a:pt x="2981" y="4299"/>
                      <a:pt x="2977" y="4397"/>
                      <a:pt x="2973" y="4494"/>
                    </a:cubicBezTo>
                    <a:cubicBezTo>
                      <a:pt x="2903" y="4249"/>
                      <a:pt x="2817" y="4007"/>
                      <a:pt x="2718" y="3770"/>
                    </a:cubicBezTo>
                    <a:cubicBezTo>
                      <a:pt x="2694" y="3222"/>
                      <a:pt x="2666" y="2674"/>
                      <a:pt x="2583" y="2145"/>
                    </a:cubicBezTo>
                    <a:cubicBezTo>
                      <a:pt x="2528" y="1789"/>
                      <a:pt x="2437" y="1449"/>
                      <a:pt x="2290" y="1147"/>
                    </a:cubicBezTo>
                    <a:cubicBezTo>
                      <a:pt x="2151" y="859"/>
                      <a:pt x="1974" y="611"/>
                      <a:pt x="1788" y="380"/>
                    </a:cubicBezTo>
                    <a:cubicBezTo>
                      <a:pt x="1719" y="292"/>
                      <a:pt x="1533" y="0"/>
                      <a:pt x="1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6"/>
              <p:cNvSpPr/>
              <p:nvPr/>
            </p:nvSpPr>
            <p:spPr>
              <a:xfrm>
                <a:off x="818500" y="2989550"/>
                <a:ext cx="149325" cy="538425"/>
              </a:xfrm>
              <a:custGeom>
                <a:rect b="b" l="l" r="r" t="t"/>
                <a:pathLst>
                  <a:path extrusionOk="0" h="21537" w="5973">
                    <a:moveTo>
                      <a:pt x="4688" y="0"/>
                    </a:moveTo>
                    <a:cubicBezTo>
                      <a:pt x="4663" y="0"/>
                      <a:pt x="4638" y="8"/>
                      <a:pt x="4621" y="18"/>
                    </a:cubicBezTo>
                    <a:cubicBezTo>
                      <a:pt x="4395" y="150"/>
                      <a:pt x="4247" y="470"/>
                      <a:pt x="4121" y="744"/>
                    </a:cubicBezTo>
                    <a:cubicBezTo>
                      <a:pt x="3974" y="1070"/>
                      <a:pt x="3859" y="1410"/>
                      <a:pt x="3781" y="1759"/>
                    </a:cubicBezTo>
                    <a:cubicBezTo>
                      <a:pt x="3619" y="2468"/>
                      <a:pt x="3588" y="3201"/>
                      <a:pt x="3686" y="3921"/>
                    </a:cubicBezTo>
                    <a:cubicBezTo>
                      <a:pt x="3688" y="3931"/>
                      <a:pt x="3691" y="3940"/>
                      <a:pt x="3696" y="3948"/>
                    </a:cubicBezTo>
                    <a:cubicBezTo>
                      <a:pt x="3673" y="4021"/>
                      <a:pt x="3651" y="4096"/>
                      <a:pt x="3628" y="4170"/>
                    </a:cubicBezTo>
                    <a:cubicBezTo>
                      <a:pt x="3501" y="3520"/>
                      <a:pt x="3356" y="2877"/>
                      <a:pt x="3196" y="2239"/>
                    </a:cubicBezTo>
                    <a:cubicBezTo>
                      <a:pt x="3139" y="2011"/>
                      <a:pt x="3079" y="1782"/>
                      <a:pt x="3016" y="1555"/>
                    </a:cubicBezTo>
                    <a:cubicBezTo>
                      <a:pt x="2976" y="1409"/>
                      <a:pt x="2920" y="1279"/>
                      <a:pt x="2796" y="1265"/>
                    </a:cubicBezTo>
                    <a:cubicBezTo>
                      <a:pt x="2790" y="1264"/>
                      <a:pt x="2784" y="1264"/>
                      <a:pt x="2777" y="1264"/>
                    </a:cubicBezTo>
                    <a:cubicBezTo>
                      <a:pt x="2681" y="1264"/>
                      <a:pt x="2591" y="1337"/>
                      <a:pt x="2556" y="1463"/>
                    </a:cubicBezTo>
                    <a:cubicBezTo>
                      <a:pt x="2502" y="1656"/>
                      <a:pt x="2573" y="1925"/>
                      <a:pt x="2597" y="2121"/>
                    </a:cubicBezTo>
                    <a:cubicBezTo>
                      <a:pt x="2654" y="2571"/>
                      <a:pt x="2706" y="3024"/>
                      <a:pt x="2770" y="3473"/>
                    </a:cubicBezTo>
                    <a:cubicBezTo>
                      <a:pt x="2823" y="3851"/>
                      <a:pt x="2892" y="4234"/>
                      <a:pt x="3029" y="4573"/>
                    </a:cubicBezTo>
                    <a:cubicBezTo>
                      <a:pt x="3105" y="4757"/>
                      <a:pt x="3216" y="4982"/>
                      <a:pt x="3360" y="5102"/>
                    </a:cubicBezTo>
                    <a:cubicBezTo>
                      <a:pt x="3315" y="5280"/>
                      <a:pt x="3272" y="5462"/>
                      <a:pt x="3235" y="5645"/>
                    </a:cubicBezTo>
                    <a:cubicBezTo>
                      <a:pt x="3146" y="6097"/>
                      <a:pt x="3072" y="6554"/>
                      <a:pt x="3007" y="7014"/>
                    </a:cubicBezTo>
                    <a:cubicBezTo>
                      <a:pt x="2650" y="6249"/>
                      <a:pt x="2111" y="5656"/>
                      <a:pt x="1483" y="5342"/>
                    </a:cubicBezTo>
                    <a:cubicBezTo>
                      <a:pt x="1472" y="5337"/>
                      <a:pt x="1456" y="5333"/>
                      <a:pt x="1438" y="5333"/>
                    </a:cubicBezTo>
                    <a:cubicBezTo>
                      <a:pt x="1401" y="5333"/>
                      <a:pt x="1359" y="5348"/>
                      <a:pt x="1358" y="5395"/>
                    </a:cubicBezTo>
                    <a:cubicBezTo>
                      <a:pt x="1342" y="6667"/>
                      <a:pt x="1973" y="7860"/>
                      <a:pt x="2847" y="8287"/>
                    </a:cubicBezTo>
                    <a:cubicBezTo>
                      <a:pt x="2806" y="8639"/>
                      <a:pt x="2767" y="8991"/>
                      <a:pt x="2727" y="9341"/>
                    </a:cubicBezTo>
                    <a:cubicBezTo>
                      <a:pt x="2646" y="10062"/>
                      <a:pt x="2570" y="10786"/>
                      <a:pt x="2500" y="11510"/>
                    </a:cubicBezTo>
                    <a:cubicBezTo>
                      <a:pt x="2161" y="10614"/>
                      <a:pt x="1548" y="9924"/>
                      <a:pt x="831" y="9645"/>
                    </a:cubicBezTo>
                    <a:cubicBezTo>
                      <a:pt x="821" y="9641"/>
                      <a:pt x="804" y="9638"/>
                      <a:pt x="785" y="9638"/>
                    </a:cubicBezTo>
                    <a:cubicBezTo>
                      <a:pt x="748" y="9638"/>
                      <a:pt x="704" y="9651"/>
                      <a:pt x="705" y="9699"/>
                    </a:cubicBezTo>
                    <a:cubicBezTo>
                      <a:pt x="745" y="11064"/>
                      <a:pt x="1440" y="12308"/>
                      <a:pt x="2386" y="12754"/>
                    </a:cubicBezTo>
                    <a:cubicBezTo>
                      <a:pt x="2263" y="14177"/>
                      <a:pt x="2164" y="15603"/>
                      <a:pt x="2088" y="17032"/>
                    </a:cubicBezTo>
                    <a:cubicBezTo>
                      <a:pt x="2087" y="17068"/>
                      <a:pt x="2086" y="17104"/>
                      <a:pt x="2083" y="17140"/>
                    </a:cubicBezTo>
                    <a:cubicBezTo>
                      <a:pt x="1911" y="16671"/>
                      <a:pt x="1684" y="16239"/>
                      <a:pt x="1412" y="15869"/>
                    </a:cubicBezTo>
                    <a:cubicBezTo>
                      <a:pt x="1264" y="15668"/>
                      <a:pt x="1098" y="15479"/>
                      <a:pt x="918" y="15307"/>
                    </a:cubicBezTo>
                    <a:cubicBezTo>
                      <a:pt x="805" y="15201"/>
                      <a:pt x="674" y="15072"/>
                      <a:pt x="536" y="15072"/>
                    </a:cubicBezTo>
                    <a:cubicBezTo>
                      <a:pt x="494" y="15072"/>
                      <a:pt x="451" y="15084"/>
                      <a:pt x="408" y="15113"/>
                    </a:cubicBezTo>
                    <a:cubicBezTo>
                      <a:pt x="0" y="15385"/>
                      <a:pt x="451" y="16195"/>
                      <a:pt x="616" y="16489"/>
                    </a:cubicBezTo>
                    <a:cubicBezTo>
                      <a:pt x="869" y="16935"/>
                      <a:pt x="1188" y="17308"/>
                      <a:pt x="1550" y="17580"/>
                    </a:cubicBezTo>
                    <a:cubicBezTo>
                      <a:pt x="1661" y="17663"/>
                      <a:pt x="1831" y="17818"/>
                      <a:pt x="1976" y="17818"/>
                    </a:cubicBezTo>
                    <a:cubicBezTo>
                      <a:pt x="2002" y="17818"/>
                      <a:pt x="2027" y="17813"/>
                      <a:pt x="2051" y="17801"/>
                    </a:cubicBezTo>
                    <a:lnTo>
                      <a:pt x="2051" y="17801"/>
                    </a:lnTo>
                    <a:cubicBezTo>
                      <a:pt x="1996" y="18993"/>
                      <a:pt x="1957" y="20185"/>
                      <a:pt x="1934" y="21380"/>
                    </a:cubicBezTo>
                    <a:cubicBezTo>
                      <a:pt x="1936" y="21383"/>
                      <a:pt x="1936" y="21386"/>
                      <a:pt x="1937" y="21389"/>
                    </a:cubicBezTo>
                    <a:cubicBezTo>
                      <a:pt x="1935" y="21388"/>
                      <a:pt x="1934" y="21388"/>
                      <a:pt x="1932" y="21388"/>
                    </a:cubicBezTo>
                    <a:cubicBezTo>
                      <a:pt x="1869" y="21388"/>
                      <a:pt x="1787" y="21438"/>
                      <a:pt x="1854" y="21486"/>
                    </a:cubicBezTo>
                    <a:cubicBezTo>
                      <a:pt x="1904" y="21520"/>
                      <a:pt x="1957" y="21536"/>
                      <a:pt x="2010" y="21536"/>
                    </a:cubicBezTo>
                    <a:cubicBezTo>
                      <a:pt x="2102" y="21536"/>
                      <a:pt x="2194" y="21487"/>
                      <a:pt x="2263" y="21396"/>
                    </a:cubicBezTo>
                    <a:cubicBezTo>
                      <a:pt x="2407" y="21204"/>
                      <a:pt x="2380" y="20914"/>
                      <a:pt x="2357" y="20667"/>
                    </a:cubicBezTo>
                    <a:cubicBezTo>
                      <a:pt x="2296" y="19985"/>
                      <a:pt x="2350" y="19305"/>
                      <a:pt x="2411" y="18627"/>
                    </a:cubicBezTo>
                    <a:cubicBezTo>
                      <a:pt x="2439" y="18322"/>
                      <a:pt x="2466" y="18016"/>
                      <a:pt x="2493" y="17710"/>
                    </a:cubicBezTo>
                    <a:cubicBezTo>
                      <a:pt x="2784" y="17468"/>
                      <a:pt x="3122" y="17325"/>
                      <a:pt x="3405" y="17065"/>
                    </a:cubicBezTo>
                    <a:cubicBezTo>
                      <a:pt x="3722" y="16774"/>
                      <a:pt x="3995" y="16401"/>
                      <a:pt x="4209" y="15969"/>
                    </a:cubicBezTo>
                    <a:cubicBezTo>
                      <a:pt x="4321" y="15743"/>
                      <a:pt x="4414" y="15508"/>
                      <a:pt x="4487" y="15265"/>
                    </a:cubicBezTo>
                    <a:cubicBezTo>
                      <a:pt x="4554" y="15046"/>
                      <a:pt x="4625" y="14800"/>
                      <a:pt x="4634" y="14560"/>
                    </a:cubicBezTo>
                    <a:cubicBezTo>
                      <a:pt x="4641" y="14377"/>
                      <a:pt x="4608" y="14161"/>
                      <a:pt x="4472" y="14081"/>
                    </a:cubicBezTo>
                    <a:cubicBezTo>
                      <a:pt x="4433" y="14058"/>
                      <a:pt x="4394" y="14048"/>
                      <a:pt x="4357" y="14048"/>
                    </a:cubicBezTo>
                    <a:cubicBezTo>
                      <a:pt x="4232" y="14048"/>
                      <a:pt x="4118" y="14160"/>
                      <a:pt x="4019" y="14267"/>
                    </a:cubicBezTo>
                    <a:cubicBezTo>
                      <a:pt x="3488" y="14836"/>
                      <a:pt x="3019" y="15508"/>
                      <a:pt x="2623" y="16254"/>
                    </a:cubicBezTo>
                    <a:cubicBezTo>
                      <a:pt x="2674" y="15673"/>
                      <a:pt x="2727" y="15093"/>
                      <a:pt x="2779" y="14513"/>
                    </a:cubicBezTo>
                    <a:lnTo>
                      <a:pt x="2870" y="13480"/>
                    </a:lnTo>
                    <a:cubicBezTo>
                      <a:pt x="3046" y="13428"/>
                      <a:pt x="3223" y="13388"/>
                      <a:pt x="3396" y="13331"/>
                    </a:cubicBezTo>
                    <a:cubicBezTo>
                      <a:pt x="3621" y="13257"/>
                      <a:pt x="3831" y="13145"/>
                      <a:pt x="4019" y="13004"/>
                    </a:cubicBezTo>
                    <a:cubicBezTo>
                      <a:pt x="4399" y="12718"/>
                      <a:pt x="4724" y="12298"/>
                      <a:pt x="4957" y="11800"/>
                    </a:cubicBezTo>
                    <a:cubicBezTo>
                      <a:pt x="5080" y="11534"/>
                      <a:pt x="5174" y="11256"/>
                      <a:pt x="5236" y="10970"/>
                    </a:cubicBezTo>
                    <a:cubicBezTo>
                      <a:pt x="5284" y="10748"/>
                      <a:pt x="5373" y="10381"/>
                      <a:pt x="5145" y="10291"/>
                    </a:cubicBezTo>
                    <a:cubicBezTo>
                      <a:pt x="5114" y="10279"/>
                      <a:pt x="5083" y="10273"/>
                      <a:pt x="5051" y="10273"/>
                    </a:cubicBezTo>
                    <a:cubicBezTo>
                      <a:pt x="4869" y="10273"/>
                      <a:pt x="4682" y="10453"/>
                      <a:pt x="4535" y="10564"/>
                    </a:cubicBezTo>
                    <a:cubicBezTo>
                      <a:pt x="4289" y="10748"/>
                      <a:pt x="4048" y="10946"/>
                      <a:pt x="3813" y="11157"/>
                    </a:cubicBezTo>
                    <a:cubicBezTo>
                      <a:pt x="3535" y="11409"/>
                      <a:pt x="3266" y="11680"/>
                      <a:pt x="3006" y="11966"/>
                    </a:cubicBezTo>
                    <a:cubicBezTo>
                      <a:pt x="3053" y="11443"/>
                      <a:pt x="3099" y="10920"/>
                      <a:pt x="3146" y="10398"/>
                    </a:cubicBezTo>
                    <a:cubicBezTo>
                      <a:pt x="3203" y="9755"/>
                      <a:pt x="3258" y="9109"/>
                      <a:pt x="3323" y="8469"/>
                    </a:cubicBezTo>
                    <a:cubicBezTo>
                      <a:pt x="3336" y="8468"/>
                      <a:pt x="3349" y="8468"/>
                      <a:pt x="3361" y="8468"/>
                    </a:cubicBezTo>
                    <a:cubicBezTo>
                      <a:pt x="3406" y="8468"/>
                      <a:pt x="3450" y="8471"/>
                      <a:pt x="3486" y="8471"/>
                    </a:cubicBezTo>
                    <a:cubicBezTo>
                      <a:pt x="3496" y="8471"/>
                      <a:pt x="3506" y="8471"/>
                      <a:pt x="3515" y="8470"/>
                    </a:cubicBezTo>
                    <a:cubicBezTo>
                      <a:pt x="3646" y="8457"/>
                      <a:pt x="3776" y="8427"/>
                      <a:pt x="3902" y="8383"/>
                    </a:cubicBezTo>
                    <a:cubicBezTo>
                      <a:pt x="4154" y="8293"/>
                      <a:pt x="4394" y="8140"/>
                      <a:pt x="4607" y="7939"/>
                    </a:cubicBezTo>
                    <a:cubicBezTo>
                      <a:pt x="5040" y="7529"/>
                      <a:pt x="5360" y="6928"/>
                      <a:pt x="5484" y="6228"/>
                    </a:cubicBezTo>
                    <a:cubicBezTo>
                      <a:pt x="5493" y="6178"/>
                      <a:pt x="5424" y="6169"/>
                      <a:pt x="5392" y="6169"/>
                    </a:cubicBezTo>
                    <a:cubicBezTo>
                      <a:pt x="5387" y="6169"/>
                      <a:pt x="5382" y="6169"/>
                      <a:pt x="5380" y="6169"/>
                    </a:cubicBezTo>
                    <a:cubicBezTo>
                      <a:pt x="4658" y="6269"/>
                      <a:pt x="3978" y="6700"/>
                      <a:pt x="3450" y="7363"/>
                    </a:cubicBezTo>
                    <a:cubicBezTo>
                      <a:pt x="3489" y="7063"/>
                      <a:pt x="3533" y="6763"/>
                      <a:pt x="3583" y="6464"/>
                    </a:cubicBezTo>
                    <a:cubicBezTo>
                      <a:pt x="3652" y="6069"/>
                      <a:pt x="3736" y="5683"/>
                      <a:pt x="3826" y="5299"/>
                    </a:cubicBezTo>
                    <a:cubicBezTo>
                      <a:pt x="4337" y="5216"/>
                      <a:pt x="4860" y="5055"/>
                      <a:pt x="5284" y="4646"/>
                    </a:cubicBezTo>
                    <a:cubicBezTo>
                      <a:pt x="5661" y="4283"/>
                      <a:pt x="5946" y="3726"/>
                      <a:pt x="5970" y="3087"/>
                    </a:cubicBezTo>
                    <a:cubicBezTo>
                      <a:pt x="5972" y="3039"/>
                      <a:pt x="5928" y="3027"/>
                      <a:pt x="5890" y="3027"/>
                    </a:cubicBezTo>
                    <a:cubicBezTo>
                      <a:pt x="5872" y="3027"/>
                      <a:pt x="5855" y="3030"/>
                      <a:pt x="5846" y="3032"/>
                    </a:cubicBezTo>
                    <a:cubicBezTo>
                      <a:pt x="5366" y="3192"/>
                      <a:pt x="4910" y="3477"/>
                      <a:pt x="4508" y="3870"/>
                    </a:cubicBezTo>
                    <a:cubicBezTo>
                      <a:pt x="4338" y="4036"/>
                      <a:pt x="4182" y="4216"/>
                      <a:pt x="4041" y="4407"/>
                    </a:cubicBezTo>
                    <a:cubicBezTo>
                      <a:pt x="4045" y="4393"/>
                      <a:pt x="4048" y="4379"/>
                      <a:pt x="4052" y="4363"/>
                    </a:cubicBezTo>
                    <a:cubicBezTo>
                      <a:pt x="4081" y="4246"/>
                      <a:pt x="4106" y="4129"/>
                      <a:pt x="4132" y="4010"/>
                    </a:cubicBezTo>
                    <a:cubicBezTo>
                      <a:pt x="4249" y="3740"/>
                      <a:pt x="4365" y="3470"/>
                      <a:pt x="4482" y="3201"/>
                    </a:cubicBezTo>
                    <a:cubicBezTo>
                      <a:pt x="4612" y="2894"/>
                      <a:pt x="4742" y="2582"/>
                      <a:pt x="4820" y="2241"/>
                    </a:cubicBezTo>
                    <a:cubicBezTo>
                      <a:pt x="4983" y="1526"/>
                      <a:pt x="4873" y="776"/>
                      <a:pt x="4762" y="61"/>
                    </a:cubicBezTo>
                    <a:cubicBezTo>
                      <a:pt x="4756" y="15"/>
                      <a:pt x="4723" y="0"/>
                      <a:pt x="46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6"/>
              <p:cNvSpPr/>
              <p:nvPr/>
            </p:nvSpPr>
            <p:spPr>
              <a:xfrm>
                <a:off x="866575" y="2966475"/>
                <a:ext cx="233925" cy="586475"/>
              </a:xfrm>
              <a:custGeom>
                <a:rect b="b" l="l" r="r" t="t"/>
                <a:pathLst>
                  <a:path extrusionOk="0" h="23459" w="9357">
                    <a:moveTo>
                      <a:pt x="8711" y="0"/>
                    </a:moveTo>
                    <a:cubicBezTo>
                      <a:pt x="8550" y="0"/>
                      <a:pt x="8371" y="163"/>
                      <a:pt x="8249" y="260"/>
                    </a:cubicBezTo>
                    <a:cubicBezTo>
                      <a:pt x="7807" y="608"/>
                      <a:pt x="7426" y="1090"/>
                      <a:pt x="7130" y="1656"/>
                    </a:cubicBezTo>
                    <a:cubicBezTo>
                      <a:pt x="6795" y="2292"/>
                      <a:pt x="6581" y="3034"/>
                      <a:pt x="6504" y="3807"/>
                    </a:cubicBezTo>
                    <a:cubicBezTo>
                      <a:pt x="6452" y="3928"/>
                      <a:pt x="6400" y="4048"/>
                      <a:pt x="6350" y="4168"/>
                    </a:cubicBezTo>
                    <a:cubicBezTo>
                      <a:pt x="6362" y="3545"/>
                      <a:pt x="6340" y="2921"/>
                      <a:pt x="6281" y="2300"/>
                    </a:cubicBezTo>
                    <a:cubicBezTo>
                      <a:pt x="6249" y="1953"/>
                      <a:pt x="6176" y="1305"/>
                      <a:pt x="5866" y="1305"/>
                    </a:cubicBezTo>
                    <a:cubicBezTo>
                      <a:pt x="5818" y="1305"/>
                      <a:pt x="5764" y="1321"/>
                      <a:pt x="5704" y="1356"/>
                    </a:cubicBezTo>
                    <a:cubicBezTo>
                      <a:pt x="5545" y="1447"/>
                      <a:pt x="5505" y="1694"/>
                      <a:pt x="5498" y="1909"/>
                    </a:cubicBezTo>
                    <a:cubicBezTo>
                      <a:pt x="5486" y="2289"/>
                      <a:pt x="5503" y="2678"/>
                      <a:pt x="5516" y="3058"/>
                    </a:cubicBezTo>
                    <a:cubicBezTo>
                      <a:pt x="5531" y="3554"/>
                      <a:pt x="5556" y="4048"/>
                      <a:pt x="5591" y="4541"/>
                    </a:cubicBezTo>
                    <a:cubicBezTo>
                      <a:pt x="5609" y="4786"/>
                      <a:pt x="5619" y="5037"/>
                      <a:pt x="5651" y="5280"/>
                    </a:cubicBezTo>
                    <a:cubicBezTo>
                      <a:pt x="5698" y="5653"/>
                      <a:pt x="5744" y="5706"/>
                      <a:pt x="5616" y="6061"/>
                    </a:cubicBezTo>
                    <a:cubicBezTo>
                      <a:pt x="5559" y="6220"/>
                      <a:pt x="5295" y="6766"/>
                      <a:pt x="5324" y="6934"/>
                    </a:cubicBezTo>
                    <a:lnTo>
                      <a:pt x="5324" y="6934"/>
                    </a:lnTo>
                    <a:cubicBezTo>
                      <a:pt x="5234" y="6440"/>
                      <a:pt x="5090" y="5956"/>
                      <a:pt x="4896" y="5492"/>
                    </a:cubicBezTo>
                    <a:cubicBezTo>
                      <a:pt x="4670" y="4960"/>
                      <a:pt x="4321" y="4391"/>
                      <a:pt x="3846" y="4391"/>
                    </a:cubicBezTo>
                    <a:cubicBezTo>
                      <a:pt x="3794" y="4391"/>
                      <a:pt x="3741" y="4397"/>
                      <a:pt x="3687" y="4411"/>
                    </a:cubicBezTo>
                    <a:cubicBezTo>
                      <a:pt x="3651" y="4421"/>
                      <a:pt x="3606" y="4440"/>
                      <a:pt x="3600" y="4497"/>
                    </a:cubicBezTo>
                    <a:cubicBezTo>
                      <a:pt x="3498" y="5565"/>
                      <a:pt x="3667" y="6667"/>
                      <a:pt x="4064" y="7595"/>
                    </a:cubicBezTo>
                    <a:cubicBezTo>
                      <a:pt x="4159" y="7814"/>
                      <a:pt x="4266" y="8026"/>
                      <a:pt x="4387" y="8229"/>
                    </a:cubicBezTo>
                    <a:cubicBezTo>
                      <a:pt x="4497" y="8412"/>
                      <a:pt x="4629" y="8657"/>
                      <a:pt x="4787" y="8765"/>
                    </a:cubicBezTo>
                    <a:cubicBezTo>
                      <a:pt x="4796" y="8770"/>
                      <a:pt x="4803" y="8773"/>
                      <a:pt x="4812" y="8777"/>
                    </a:cubicBezTo>
                    <a:cubicBezTo>
                      <a:pt x="4702" y="9235"/>
                      <a:pt x="4602" y="9698"/>
                      <a:pt x="4517" y="10167"/>
                    </a:cubicBezTo>
                    <a:cubicBezTo>
                      <a:pt x="4460" y="10480"/>
                      <a:pt x="4413" y="10794"/>
                      <a:pt x="4366" y="11110"/>
                    </a:cubicBezTo>
                    <a:cubicBezTo>
                      <a:pt x="4160" y="10435"/>
                      <a:pt x="3800" y="9866"/>
                      <a:pt x="3401" y="9370"/>
                    </a:cubicBezTo>
                    <a:cubicBezTo>
                      <a:pt x="3265" y="9202"/>
                      <a:pt x="3125" y="9040"/>
                      <a:pt x="2982" y="8882"/>
                    </a:cubicBezTo>
                    <a:cubicBezTo>
                      <a:pt x="2862" y="8747"/>
                      <a:pt x="2722" y="8539"/>
                      <a:pt x="2565" y="8490"/>
                    </a:cubicBezTo>
                    <a:cubicBezTo>
                      <a:pt x="2531" y="8480"/>
                      <a:pt x="2501" y="8475"/>
                      <a:pt x="2474" y="8475"/>
                    </a:cubicBezTo>
                    <a:cubicBezTo>
                      <a:pt x="2169" y="8475"/>
                      <a:pt x="2266" y="9091"/>
                      <a:pt x="2345" y="9362"/>
                    </a:cubicBezTo>
                    <a:cubicBezTo>
                      <a:pt x="2506" y="9909"/>
                      <a:pt x="2711" y="10441"/>
                      <a:pt x="2897" y="10974"/>
                    </a:cubicBezTo>
                    <a:cubicBezTo>
                      <a:pt x="3047" y="11407"/>
                      <a:pt x="3212" y="11846"/>
                      <a:pt x="3463" y="12190"/>
                    </a:cubicBezTo>
                    <a:cubicBezTo>
                      <a:pt x="3567" y="12335"/>
                      <a:pt x="3797" y="12450"/>
                      <a:pt x="3871" y="12606"/>
                    </a:cubicBezTo>
                    <a:cubicBezTo>
                      <a:pt x="4127" y="13143"/>
                      <a:pt x="3638" y="14111"/>
                      <a:pt x="3453" y="14535"/>
                    </a:cubicBezTo>
                    <a:cubicBezTo>
                      <a:pt x="3290" y="14903"/>
                      <a:pt x="3117" y="15264"/>
                      <a:pt x="2947" y="15627"/>
                    </a:cubicBezTo>
                    <a:cubicBezTo>
                      <a:pt x="2985" y="15296"/>
                      <a:pt x="3004" y="14964"/>
                      <a:pt x="2935" y="14638"/>
                    </a:cubicBezTo>
                    <a:cubicBezTo>
                      <a:pt x="2809" y="14047"/>
                      <a:pt x="2411" y="13688"/>
                      <a:pt x="2051" y="13376"/>
                    </a:cubicBezTo>
                    <a:cubicBezTo>
                      <a:pt x="2029" y="13358"/>
                      <a:pt x="1999" y="13349"/>
                      <a:pt x="1969" y="13349"/>
                    </a:cubicBezTo>
                    <a:cubicBezTo>
                      <a:pt x="1930" y="13349"/>
                      <a:pt x="1890" y="13364"/>
                      <a:pt x="1865" y="13394"/>
                    </a:cubicBezTo>
                    <a:cubicBezTo>
                      <a:pt x="1588" y="13729"/>
                      <a:pt x="1552" y="14274"/>
                      <a:pt x="1532" y="14747"/>
                    </a:cubicBezTo>
                    <a:cubicBezTo>
                      <a:pt x="1505" y="15344"/>
                      <a:pt x="1542" y="15943"/>
                      <a:pt x="1642" y="16532"/>
                    </a:cubicBezTo>
                    <a:cubicBezTo>
                      <a:pt x="1685" y="16791"/>
                      <a:pt x="1739" y="17045"/>
                      <a:pt x="1806" y="17294"/>
                    </a:cubicBezTo>
                    <a:cubicBezTo>
                      <a:pt x="1868" y="17520"/>
                      <a:pt x="1931" y="17695"/>
                      <a:pt x="2111" y="17735"/>
                    </a:cubicBezTo>
                    <a:cubicBezTo>
                      <a:pt x="2056" y="17924"/>
                      <a:pt x="2008" y="18116"/>
                      <a:pt x="1968" y="18313"/>
                    </a:cubicBezTo>
                    <a:cubicBezTo>
                      <a:pt x="1880" y="18732"/>
                      <a:pt x="1815" y="19159"/>
                      <a:pt x="1698" y="19563"/>
                    </a:cubicBezTo>
                    <a:cubicBezTo>
                      <a:pt x="1573" y="19986"/>
                      <a:pt x="1377" y="20335"/>
                      <a:pt x="1172" y="20689"/>
                    </a:cubicBezTo>
                    <a:cubicBezTo>
                      <a:pt x="787" y="21351"/>
                      <a:pt x="514" y="22070"/>
                      <a:pt x="361" y="22819"/>
                    </a:cubicBezTo>
                    <a:cubicBezTo>
                      <a:pt x="263" y="22995"/>
                      <a:pt x="160" y="23165"/>
                      <a:pt x="53" y="23331"/>
                    </a:cubicBezTo>
                    <a:cubicBezTo>
                      <a:pt x="1" y="23408"/>
                      <a:pt x="85" y="23459"/>
                      <a:pt x="163" y="23459"/>
                    </a:cubicBezTo>
                    <a:cubicBezTo>
                      <a:pt x="201" y="23459"/>
                      <a:pt x="238" y="23447"/>
                      <a:pt x="256" y="23419"/>
                    </a:cubicBezTo>
                    <a:cubicBezTo>
                      <a:pt x="324" y="23315"/>
                      <a:pt x="387" y="23206"/>
                      <a:pt x="451" y="23099"/>
                    </a:cubicBezTo>
                    <a:cubicBezTo>
                      <a:pt x="500" y="23098"/>
                      <a:pt x="546" y="23076"/>
                      <a:pt x="554" y="23032"/>
                    </a:cubicBezTo>
                    <a:cubicBezTo>
                      <a:pt x="564" y="22975"/>
                      <a:pt x="577" y="22919"/>
                      <a:pt x="589" y="22863"/>
                    </a:cubicBezTo>
                    <a:cubicBezTo>
                      <a:pt x="817" y="22452"/>
                      <a:pt x="1026" y="22021"/>
                      <a:pt x="1223" y="21581"/>
                    </a:cubicBezTo>
                    <a:cubicBezTo>
                      <a:pt x="1526" y="20905"/>
                      <a:pt x="1820" y="20219"/>
                      <a:pt x="2103" y="19526"/>
                    </a:cubicBezTo>
                    <a:cubicBezTo>
                      <a:pt x="2255" y="19157"/>
                      <a:pt x="2404" y="18786"/>
                      <a:pt x="2549" y="18411"/>
                    </a:cubicBezTo>
                    <a:cubicBezTo>
                      <a:pt x="3244" y="18077"/>
                      <a:pt x="4021" y="18208"/>
                      <a:pt x="4742" y="18031"/>
                    </a:cubicBezTo>
                    <a:cubicBezTo>
                      <a:pt x="5165" y="17927"/>
                      <a:pt x="5555" y="17723"/>
                      <a:pt x="5882" y="17437"/>
                    </a:cubicBezTo>
                    <a:cubicBezTo>
                      <a:pt x="6111" y="17235"/>
                      <a:pt x="6435" y="16836"/>
                      <a:pt x="6304" y="16416"/>
                    </a:cubicBezTo>
                    <a:cubicBezTo>
                      <a:pt x="6211" y="16115"/>
                      <a:pt x="5963" y="16041"/>
                      <a:pt x="5735" y="16041"/>
                    </a:cubicBezTo>
                    <a:cubicBezTo>
                      <a:pt x="5665" y="16041"/>
                      <a:pt x="5597" y="16048"/>
                      <a:pt x="5536" y="16058"/>
                    </a:cubicBezTo>
                    <a:cubicBezTo>
                      <a:pt x="5116" y="16122"/>
                      <a:pt x="4703" y="16223"/>
                      <a:pt x="4302" y="16361"/>
                    </a:cubicBezTo>
                    <a:cubicBezTo>
                      <a:pt x="3896" y="16496"/>
                      <a:pt x="3517" y="16702"/>
                      <a:pt x="3181" y="16968"/>
                    </a:cubicBezTo>
                    <a:cubicBezTo>
                      <a:pt x="3138" y="17002"/>
                      <a:pt x="3095" y="17038"/>
                      <a:pt x="3052" y="17075"/>
                    </a:cubicBezTo>
                    <a:cubicBezTo>
                      <a:pt x="3275" y="16459"/>
                      <a:pt x="3493" y="15837"/>
                      <a:pt x="3697" y="15209"/>
                    </a:cubicBezTo>
                    <a:cubicBezTo>
                      <a:pt x="3960" y="14400"/>
                      <a:pt x="4204" y="13581"/>
                      <a:pt x="4437" y="12758"/>
                    </a:cubicBezTo>
                    <a:cubicBezTo>
                      <a:pt x="4635" y="12716"/>
                      <a:pt x="4856" y="12742"/>
                      <a:pt x="5030" y="12712"/>
                    </a:cubicBezTo>
                    <a:cubicBezTo>
                      <a:pt x="5353" y="12653"/>
                      <a:pt x="5666" y="12546"/>
                      <a:pt x="5956" y="12392"/>
                    </a:cubicBezTo>
                    <a:cubicBezTo>
                      <a:pt x="6551" y="12079"/>
                      <a:pt x="7086" y="11579"/>
                      <a:pt x="7504" y="10925"/>
                    </a:cubicBezTo>
                    <a:cubicBezTo>
                      <a:pt x="7551" y="10853"/>
                      <a:pt x="7479" y="10808"/>
                      <a:pt x="7434" y="10795"/>
                    </a:cubicBezTo>
                    <a:cubicBezTo>
                      <a:pt x="7235" y="10739"/>
                      <a:pt x="7032" y="10711"/>
                      <a:pt x="6829" y="10711"/>
                    </a:cubicBezTo>
                    <a:cubicBezTo>
                      <a:pt x="6437" y="10711"/>
                      <a:pt x="6044" y="10815"/>
                      <a:pt x="5679" y="11017"/>
                    </a:cubicBezTo>
                    <a:cubicBezTo>
                      <a:pt x="5398" y="11174"/>
                      <a:pt x="5143" y="11376"/>
                      <a:pt x="4926" y="11614"/>
                    </a:cubicBezTo>
                    <a:cubicBezTo>
                      <a:pt x="4833" y="11716"/>
                      <a:pt x="4747" y="11823"/>
                      <a:pt x="4669" y="11936"/>
                    </a:cubicBezTo>
                    <a:cubicBezTo>
                      <a:pt x="4930" y="10988"/>
                      <a:pt x="5183" y="10038"/>
                      <a:pt x="5436" y="9088"/>
                    </a:cubicBezTo>
                    <a:cubicBezTo>
                      <a:pt x="5735" y="8957"/>
                      <a:pt x="6054" y="8925"/>
                      <a:pt x="6365" y="8883"/>
                    </a:cubicBezTo>
                    <a:cubicBezTo>
                      <a:pt x="6781" y="8827"/>
                      <a:pt x="7194" y="8742"/>
                      <a:pt x="7566" y="8466"/>
                    </a:cubicBezTo>
                    <a:cubicBezTo>
                      <a:pt x="7953" y="8180"/>
                      <a:pt x="8270" y="7751"/>
                      <a:pt x="8570" y="7321"/>
                    </a:cubicBezTo>
                    <a:cubicBezTo>
                      <a:pt x="8696" y="7141"/>
                      <a:pt x="8882" y="6915"/>
                      <a:pt x="8862" y="6641"/>
                    </a:cubicBezTo>
                    <a:cubicBezTo>
                      <a:pt x="8848" y="6432"/>
                      <a:pt x="8712" y="6308"/>
                      <a:pt x="8575" y="6252"/>
                    </a:cubicBezTo>
                    <a:cubicBezTo>
                      <a:pt x="8458" y="6204"/>
                      <a:pt x="8331" y="6185"/>
                      <a:pt x="8201" y="6185"/>
                    </a:cubicBezTo>
                    <a:cubicBezTo>
                      <a:pt x="7948" y="6185"/>
                      <a:pt x="7683" y="6256"/>
                      <a:pt x="7457" y="6324"/>
                    </a:cubicBezTo>
                    <a:cubicBezTo>
                      <a:pt x="7058" y="6445"/>
                      <a:pt x="6684" y="6634"/>
                      <a:pt x="6350" y="6881"/>
                    </a:cubicBezTo>
                    <a:cubicBezTo>
                      <a:pt x="6207" y="6987"/>
                      <a:pt x="6072" y="7102"/>
                      <a:pt x="5944" y="7225"/>
                    </a:cubicBezTo>
                    <a:cubicBezTo>
                      <a:pt x="6009" y="6992"/>
                      <a:pt x="6072" y="6761"/>
                      <a:pt x="6139" y="6531"/>
                    </a:cubicBezTo>
                    <a:cubicBezTo>
                      <a:pt x="6217" y="6258"/>
                      <a:pt x="6297" y="5986"/>
                      <a:pt x="6377" y="5715"/>
                    </a:cubicBezTo>
                    <a:cubicBezTo>
                      <a:pt x="6817" y="5552"/>
                      <a:pt x="7257" y="5389"/>
                      <a:pt x="7692" y="5203"/>
                    </a:cubicBezTo>
                    <a:cubicBezTo>
                      <a:pt x="8146" y="5009"/>
                      <a:pt x="8610" y="4759"/>
                      <a:pt x="8965" y="4311"/>
                    </a:cubicBezTo>
                    <a:cubicBezTo>
                      <a:pt x="9079" y="4165"/>
                      <a:pt x="9356" y="3821"/>
                      <a:pt x="9288" y="3578"/>
                    </a:cubicBezTo>
                    <a:cubicBezTo>
                      <a:pt x="9236" y="3395"/>
                      <a:pt x="9068" y="3358"/>
                      <a:pt x="8925" y="3358"/>
                    </a:cubicBezTo>
                    <a:cubicBezTo>
                      <a:pt x="8883" y="3358"/>
                      <a:pt x="8843" y="3362"/>
                      <a:pt x="8809" y="3365"/>
                    </a:cubicBezTo>
                    <a:cubicBezTo>
                      <a:pt x="8273" y="3427"/>
                      <a:pt x="7757" y="3672"/>
                      <a:pt x="7280" y="4007"/>
                    </a:cubicBezTo>
                    <a:cubicBezTo>
                      <a:pt x="7110" y="4125"/>
                      <a:pt x="6945" y="4256"/>
                      <a:pt x="6784" y="4391"/>
                    </a:cubicBezTo>
                    <a:cubicBezTo>
                      <a:pt x="6820" y="4283"/>
                      <a:pt x="6854" y="4173"/>
                      <a:pt x="6890" y="4064"/>
                    </a:cubicBezTo>
                    <a:cubicBezTo>
                      <a:pt x="6928" y="4025"/>
                      <a:pt x="6961" y="3997"/>
                      <a:pt x="6973" y="3984"/>
                    </a:cubicBezTo>
                    <a:cubicBezTo>
                      <a:pt x="7107" y="3854"/>
                      <a:pt x="7246" y="3734"/>
                      <a:pt x="7384" y="3612"/>
                    </a:cubicBezTo>
                    <a:cubicBezTo>
                      <a:pt x="7630" y="3398"/>
                      <a:pt x="7876" y="3178"/>
                      <a:pt x="8090" y="2906"/>
                    </a:cubicBezTo>
                    <a:cubicBezTo>
                      <a:pt x="8495" y="2390"/>
                      <a:pt x="8778" y="1710"/>
                      <a:pt x="8901" y="977"/>
                    </a:cubicBezTo>
                    <a:cubicBezTo>
                      <a:pt x="8942" y="735"/>
                      <a:pt x="9049" y="254"/>
                      <a:pt x="8869" y="69"/>
                    </a:cubicBezTo>
                    <a:cubicBezTo>
                      <a:pt x="8821" y="20"/>
                      <a:pt x="8767" y="0"/>
                      <a:pt x="87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6"/>
              <p:cNvSpPr/>
              <p:nvPr/>
            </p:nvSpPr>
            <p:spPr>
              <a:xfrm>
                <a:off x="762200" y="3484375"/>
                <a:ext cx="234550" cy="312875"/>
              </a:xfrm>
              <a:custGeom>
                <a:rect b="b" l="l" r="r" t="t"/>
                <a:pathLst>
                  <a:path extrusionOk="0" h="12515" w="9382">
                    <a:moveTo>
                      <a:pt x="2816" y="1"/>
                    </a:moveTo>
                    <a:lnTo>
                      <a:pt x="602" y="8163"/>
                    </a:lnTo>
                    <a:cubicBezTo>
                      <a:pt x="0" y="10379"/>
                      <a:pt x="1884" y="12514"/>
                      <a:pt x="4443" y="12514"/>
                    </a:cubicBezTo>
                    <a:lnTo>
                      <a:pt x="4939" y="12514"/>
                    </a:lnTo>
                    <a:cubicBezTo>
                      <a:pt x="7498" y="12514"/>
                      <a:pt x="9381" y="10379"/>
                      <a:pt x="8779" y="8163"/>
                    </a:cubicBezTo>
                    <a:lnTo>
                      <a:pt x="6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6"/>
              <p:cNvSpPr/>
              <p:nvPr/>
            </p:nvSpPr>
            <p:spPr>
              <a:xfrm>
                <a:off x="966200" y="3722125"/>
                <a:ext cx="81000" cy="74125"/>
              </a:xfrm>
              <a:custGeom>
                <a:rect b="b" l="l" r="r" t="t"/>
                <a:pathLst>
                  <a:path extrusionOk="0" h="2965" w="3240">
                    <a:moveTo>
                      <a:pt x="1" y="0"/>
                    </a:moveTo>
                    <a:lnTo>
                      <a:pt x="1" y="2303"/>
                    </a:lnTo>
                    <a:cubicBezTo>
                      <a:pt x="1" y="2667"/>
                      <a:pt x="254" y="2964"/>
                      <a:pt x="565" y="2964"/>
                    </a:cubicBezTo>
                    <a:lnTo>
                      <a:pt x="2676" y="2964"/>
                    </a:lnTo>
                    <a:cubicBezTo>
                      <a:pt x="2986" y="2964"/>
                      <a:pt x="3239" y="2667"/>
                      <a:pt x="3239" y="2303"/>
                    </a:cubicBezTo>
                    <a:lnTo>
                      <a:pt x="3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6"/>
              <p:cNvSpPr/>
              <p:nvPr/>
            </p:nvSpPr>
            <p:spPr>
              <a:xfrm>
                <a:off x="966200" y="3639225"/>
                <a:ext cx="81025" cy="157025"/>
              </a:xfrm>
              <a:custGeom>
                <a:rect b="b" l="l" r="r" t="t"/>
                <a:pathLst>
                  <a:path extrusionOk="0" h="6281" w="3241">
                    <a:moveTo>
                      <a:pt x="2054" y="145"/>
                    </a:moveTo>
                    <a:lnTo>
                      <a:pt x="2054" y="635"/>
                    </a:lnTo>
                    <a:lnTo>
                      <a:pt x="2726" y="1410"/>
                    </a:lnTo>
                    <a:cubicBezTo>
                      <a:pt x="2968" y="1690"/>
                      <a:pt x="3106" y="2080"/>
                      <a:pt x="3106" y="2482"/>
                    </a:cubicBezTo>
                    <a:lnTo>
                      <a:pt x="3106" y="5619"/>
                    </a:lnTo>
                    <a:cubicBezTo>
                      <a:pt x="3106" y="5904"/>
                      <a:pt x="2913" y="6135"/>
                      <a:pt x="2676" y="6135"/>
                    </a:cubicBezTo>
                    <a:lnTo>
                      <a:pt x="565" y="6135"/>
                    </a:lnTo>
                    <a:cubicBezTo>
                      <a:pt x="328" y="6135"/>
                      <a:pt x="134" y="5904"/>
                      <a:pt x="134" y="5619"/>
                    </a:cubicBezTo>
                    <a:lnTo>
                      <a:pt x="134" y="2482"/>
                    </a:lnTo>
                    <a:cubicBezTo>
                      <a:pt x="134" y="2081"/>
                      <a:pt x="272" y="1690"/>
                      <a:pt x="515" y="1410"/>
                    </a:cubicBezTo>
                    <a:lnTo>
                      <a:pt x="1185" y="635"/>
                    </a:lnTo>
                    <a:lnTo>
                      <a:pt x="1185" y="145"/>
                    </a:lnTo>
                    <a:close/>
                    <a:moveTo>
                      <a:pt x="1053" y="1"/>
                    </a:moveTo>
                    <a:lnTo>
                      <a:pt x="1053" y="578"/>
                    </a:lnTo>
                    <a:lnTo>
                      <a:pt x="418" y="1310"/>
                    </a:lnTo>
                    <a:cubicBezTo>
                      <a:pt x="154" y="1617"/>
                      <a:pt x="1" y="2043"/>
                      <a:pt x="1" y="2482"/>
                    </a:cubicBezTo>
                    <a:lnTo>
                      <a:pt x="1" y="5619"/>
                    </a:lnTo>
                    <a:cubicBezTo>
                      <a:pt x="1" y="5983"/>
                      <a:pt x="254" y="6280"/>
                      <a:pt x="565" y="6280"/>
                    </a:cubicBezTo>
                    <a:lnTo>
                      <a:pt x="2676" y="6280"/>
                    </a:lnTo>
                    <a:cubicBezTo>
                      <a:pt x="2988" y="6280"/>
                      <a:pt x="3241" y="5983"/>
                      <a:pt x="3241" y="5619"/>
                    </a:cubicBezTo>
                    <a:lnTo>
                      <a:pt x="3241" y="2482"/>
                    </a:lnTo>
                    <a:cubicBezTo>
                      <a:pt x="3239" y="2043"/>
                      <a:pt x="3088" y="1617"/>
                      <a:pt x="2822" y="1310"/>
                    </a:cubicBezTo>
                    <a:lnTo>
                      <a:pt x="2187" y="578"/>
                    </a:lnTo>
                    <a:lnTo>
                      <a:pt x="21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6"/>
              <p:cNvSpPr/>
              <p:nvPr/>
            </p:nvSpPr>
            <p:spPr>
              <a:xfrm>
                <a:off x="988925" y="3631975"/>
                <a:ext cx="36650" cy="19400"/>
              </a:xfrm>
              <a:custGeom>
                <a:rect b="b" l="l" r="r" t="t"/>
                <a:pathLst>
                  <a:path extrusionOk="0" h="776" w="1466">
                    <a:moveTo>
                      <a:pt x="139" y="1"/>
                    </a:moveTo>
                    <a:cubicBezTo>
                      <a:pt x="63" y="1"/>
                      <a:pt x="1" y="71"/>
                      <a:pt x="1" y="156"/>
                    </a:cubicBezTo>
                    <a:lnTo>
                      <a:pt x="1" y="619"/>
                    </a:lnTo>
                    <a:cubicBezTo>
                      <a:pt x="1" y="705"/>
                      <a:pt x="63" y="775"/>
                      <a:pt x="139" y="775"/>
                    </a:cubicBezTo>
                    <a:lnTo>
                      <a:pt x="1327" y="775"/>
                    </a:lnTo>
                    <a:cubicBezTo>
                      <a:pt x="1404" y="775"/>
                      <a:pt x="1466" y="705"/>
                      <a:pt x="1466" y="619"/>
                    </a:cubicBezTo>
                    <a:lnTo>
                      <a:pt x="1466" y="156"/>
                    </a:lnTo>
                    <a:cubicBezTo>
                      <a:pt x="1466" y="71"/>
                      <a:pt x="1404" y="1"/>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9" name="Google Shape;1169;p36"/>
          <p:cNvGrpSpPr/>
          <p:nvPr/>
        </p:nvGrpSpPr>
        <p:grpSpPr>
          <a:xfrm>
            <a:off x="75334" y="1385807"/>
            <a:ext cx="4498593" cy="3637710"/>
            <a:chOff x="469775" y="238125"/>
            <a:chExt cx="6679425" cy="5229600"/>
          </a:xfrm>
        </p:grpSpPr>
        <p:sp>
          <p:nvSpPr>
            <p:cNvPr id="1170" name="Google Shape;1170;p36"/>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6"/>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6"/>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6"/>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6"/>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6"/>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6"/>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6"/>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6"/>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6"/>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6"/>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6"/>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6"/>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6"/>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6"/>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6"/>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6"/>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6"/>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6"/>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6"/>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6"/>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6"/>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6"/>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6"/>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6"/>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6"/>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6"/>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6"/>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6"/>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6"/>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6"/>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6"/>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6"/>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6"/>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6"/>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6"/>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6"/>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6"/>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6"/>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6"/>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6"/>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6"/>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6"/>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6"/>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6"/>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6"/>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6"/>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6"/>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6"/>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6"/>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6"/>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6"/>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6"/>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6"/>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6"/>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6"/>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6"/>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6"/>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6"/>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6"/>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6"/>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6"/>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6"/>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6"/>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6"/>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6"/>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6"/>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6"/>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6"/>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6"/>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6"/>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6"/>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6"/>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6"/>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6"/>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6"/>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6"/>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6"/>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6"/>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6"/>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6"/>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6"/>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6"/>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6"/>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6"/>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6"/>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6"/>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6"/>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6"/>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6"/>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6"/>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6"/>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6"/>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rgbClr val="FFFF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6"/>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6"/>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6"/>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6"/>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6"/>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6"/>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6"/>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6"/>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6"/>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6"/>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6"/>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6"/>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6"/>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6"/>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6"/>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6"/>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6"/>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6"/>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6"/>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6"/>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6"/>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6"/>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6"/>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6"/>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6"/>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6"/>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6"/>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6"/>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6"/>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6"/>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6"/>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6"/>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6"/>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6"/>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6"/>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6"/>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6"/>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6"/>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6"/>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6"/>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6"/>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6"/>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6"/>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6"/>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6"/>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6"/>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6"/>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6"/>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6"/>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6"/>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6"/>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rgbClr val="477797"/>
            </a:solidFill>
            <a:ln cap="flat" cmpd="sng" w="9525">
              <a:solidFill>
                <a:srgbClr val="47779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6"/>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6"/>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6"/>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6"/>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6"/>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6"/>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6"/>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rgbClr val="477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6"/>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6"/>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6"/>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6"/>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6"/>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6"/>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6"/>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6"/>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6"/>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6"/>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6"/>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rgbClr val="477797"/>
            </a:solidFill>
            <a:ln cap="flat" cmpd="sng" w="9525">
              <a:solidFill>
                <a:srgbClr val="47779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6"/>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6"/>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6"/>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6"/>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6"/>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6"/>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6"/>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6"/>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36"/>
          <p:cNvSpPr txBox="1"/>
          <p:nvPr>
            <p:ph type="title"/>
          </p:nvPr>
        </p:nvSpPr>
        <p:spPr>
          <a:xfrm>
            <a:off x="1972150" y="264975"/>
            <a:ext cx="4498500" cy="10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Relevance</a:t>
            </a:r>
            <a:r>
              <a:rPr lang="en" sz="6000"/>
              <a:t> </a:t>
            </a:r>
            <a:endParaRPr sz="6000"/>
          </a:p>
        </p:txBody>
      </p:sp>
      <p:sp>
        <p:nvSpPr>
          <p:cNvPr id="1364" name="Google Shape;1364;p36"/>
          <p:cNvSpPr/>
          <p:nvPr/>
        </p:nvSpPr>
        <p:spPr>
          <a:xfrm>
            <a:off x="531075" y="329500"/>
            <a:ext cx="1056300" cy="105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5" name="Google Shape;1365;p36"/>
          <p:cNvSpPr txBox="1"/>
          <p:nvPr>
            <p:ph idx="4294967295" type="title"/>
          </p:nvPr>
        </p:nvSpPr>
        <p:spPr>
          <a:xfrm>
            <a:off x="706425" y="495675"/>
            <a:ext cx="705600" cy="5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01</a:t>
            </a:r>
            <a:endParaRPr sz="3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CU Nursing Intervention Clinical Case by Slidesgo">
  <a:themeElements>
    <a:clrScheme name="Simple Light">
      <a:dk1>
        <a:srgbClr val="00224E"/>
      </a:dk1>
      <a:lt1>
        <a:srgbClr val="CBE3FD"/>
      </a:lt1>
      <a:dk2>
        <a:srgbClr val="FFFFFF"/>
      </a:dk2>
      <a:lt2>
        <a:srgbClr val="556BD0"/>
      </a:lt2>
      <a:accent1>
        <a:srgbClr val="434380"/>
      </a:accent1>
      <a:accent2>
        <a:srgbClr val="D3CFD2"/>
      </a:accent2>
      <a:accent3>
        <a:srgbClr val="E95960"/>
      </a:accent3>
      <a:accent4>
        <a:srgbClr val="E78263"/>
      </a:accent4>
      <a:accent5>
        <a:srgbClr val="72C592"/>
      </a:accent5>
      <a:accent6>
        <a:srgbClr val="65A182"/>
      </a:accent6>
      <a:hlink>
        <a:srgbClr val="556B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